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4"/>
  </p:sldMasterIdLst>
  <p:notesMasterIdLst>
    <p:notesMasterId r:id="rId58"/>
  </p:notesMasterIdLst>
  <p:handoutMasterIdLst>
    <p:handoutMasterId r:id="rId59"/>
  </p:handoutMasterIdLst>
  <p:sldIdLst>
    <p:sldId id="256" r:id="rId5"/>
    <p:sldId id="257" r:id="rId6"/>
    <p:sldId id="280" r:id="rId7"/>
    <p:sldId id="289" r:id="rId8"/>
    <p:sldId id="288" r:id="rId9"/>
    <p:sldId id="290" r:id="rId10"/>
    <p:sldId id="291" r:id="rId11"/>
    <p:sldId id="281" r:id="rId12"/>
    <p:sldId id="282" r:id="rId13"/>
    <p:sldId id="286" r:id="rId14"/>
    <p:sldId id="287" r:id="rId15"/>
    <p:sldId id="283" r:id="rId16"/>
    <p:sldId id="284" r:id="rId17"/>
    <p:sldId id="285" r:id="rId18"/>
    <p:sldId id="270" r:id="rId19"/>
    <p:sldId id="275" r:id="rId20"/>
    <p:sldId id="271" r:id="rId21"/>
    <p:sldId id="272" r:id="rId22"/>
    <p:sldId id="273" r:id="rId23"/>
    <p:sldId id="276" r:id="rId24"/>
    <p:sldId id="312" r:id="rId25"/>
    <p:sldId id="277" r:id="rId26"/>
    <p:sldId id="278" r:id="rId27"/>
    <p:sldId id="279" r:id="rId28"/>
    <p:sldId id="295" r:id="rId29"/>
    <p:sldId id="309" r:id="rId30"/>
    <p:sldId id="294" r:id="rId31"/>
    <p:sldId id="310" r:id="rId32"/>
    <p:sldId id="311" r:id="rId33"/>
    <p:sldId id="296" r:id="rId34"/>
    <p:sldId id="293" r:id="rId35"/>
    <p:sldId id="297" r:id="rId36"/>
    <p:sldId id="306" r:id="rId37"/>
    <p:sldId id="307" r:id="rId38"/>
    <p:sldId id="292" r:id="rId39"/>
    <p:sldId id="301" r:id="rId40"/>
    <p:sldId id="298" r:id="rId41"/>
    <p:sldId id="299" r:id="rId42"/>
    <p:sldId id="300" r:id="rId43"/>
    <p:sldId id="305" r:id="rId44"/>
    <p:sldId id="308" r:id="rId45"/>
    <p:sldId id="302" r:id="rId46"/>
    <p:sldId id="303" r:id="rId47"/>
    <p:sldId id="304" r:id="rId48"/>
    <p:sldId id="258" r:id="rId49"/>
    <p:sldId id="266" r:id="rId50"/>
    <p:sldId id="260" r:id="rId51"/>
    <p:sldId id="261" r:id="rId52"/>
    <p:sldId id="262" r:id="rId53"/>
    <p:sldId id="263" r:id="rId54"/>
    <p:sldId id="264" r:id="rId55"/>
    <p:sldId id="265" r:id="rId56"/>
    <p:sldId id="269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6138571-664C-4D21-94AF-9601BA7B8CFF}">
          <p14:sldIdLst>
            <p14:sldId id="256"/>
            <p14:sldId id="257"/>
            <p14:sldId id="280"/>
            <p14:sldId id="289"/>
            <p14:sldId id="288"/>
            <p14:sldId id="290"/>
            <p14:sldId id="291"/>
            <p14:sldId id="281"/>
            <p14:sldId id="282"/>
            <p14:sldId id="286"/>
            <p14:sldId id="287"/>
            <p14:sldId id="283"/>
            <p14:sldId id="284"/>
            <p14:sldId id="285"/>
            <p14:sldId id="270"/>
            <p14:sldId id="275"/>
            <p14:sldId id="271"/>
            <p14:sldId id="272"/>
            <p14:sldId id="273"/>
            <p14:sldId id="276"/>
            <p14:sldId id="312"/>
            <p14:sldId id="277"/>
            <p14:sldId id="278"/>
            <p14:sldId id="279"/>
            <p14:sldId id="295"/>
            <p14:sldId id="309"/>
            <p14:sldId id="294"/>
            <p14:sldId id="310"/>
            <p14:sldId id="311"/>
            <p14:sldId id="296"/>
            <p14:sldId id="293"/>
            <p14:sldId id="297"/>
            <p14:sldId id="306"/>
            <p14:sldId id="307"/>
            <p14:sldId id="292"/>
            <p14:sldId id="301"/>
            <p14:sldId id="298"/>
            <p14:sldId id="299"/>
            <p14:sldId id="300"/>
            <p14:sldId id="305"/>
            <p14:sldId id="308"/>
            <p14:sldId id="302"/>
            <p14:sldId id="303"/>
            <p14:sldId id="304"/>
            <p14:sldId id="258"/>
          </p14:sldIdLst>
        </p14:section>
        <p14:section name="Additional Information" id="{8EADF896-4E20-4999-9B36-8DE6D01A8B24}">
          <p14:sldIdLst>
            <p14:sldId id="266"/>
            <p14:sldId id="260"/>
            <p14:sldId id="261"/>
            <p14:sldId id="262"/>
            <p14:sldId id="263"/>
            <p14:sldId id="264"/>
            <p14:sldId id="265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8">
          <p15:clr>
            <a:srgbClr val="A4A3A4"/>
          </p15:clr>
        </p15:guide>
        <p15:guide id="2" pos="31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07" autoAdjust="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>
        <p:guide orient="horz" pos="368"/>
        <p:guide pos="31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2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523C-93D7-4A0A-BEC4-439D34CEA7AB}" type="datetimeFigureOut">
              <a:rPr lang="zh-TW" altLang="en-US" smtClean="0"/>
              <a:t>2026/2/11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83A95-F53E-43F4-AFE2-F0A15597D3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633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B0F79-B699-4208-89E2-0831E76A0867}" type="datetimeFigureOut">
              <a:rPr lang="zh-TW" altLang="en-US" smtClean="0"/>
              <a:t>2026/2/11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5F891-54F7-42E3-8809-510150EA1D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98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BC90045-30A5-491B-87E6-3CFE2A34FE6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9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640FD1-7F9C-4A08-9F6D-48CA8C3A74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905" y="2530134"/>
            <a:ext cx="6631619" cy="854476"/>
          </a:xfrm>
        </p:spPr>
        <p:txBody>
          <a:bodyPr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Click to Edit Mater 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BEF8EA-DF01-4195-ABD3-385C4F7A1A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05" y="3429000"/>
            <a:ext cx="6631619" cy="8544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5EEC03FC-D52A-4480-B1D3-5EB0DFF46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4572000"/>
            <a:ext cx="3506788" cy="44388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78E79375-274F-43DE-B2A2-2A1C1852E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5033963"/>
            <a:ext cx="3516313" cy="36353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BC90045-30A5-491B-87E6-3CFE2A34F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570"/>
            <a:ext cx="12185650" cy="6850859"/>
          </a:xfrm>
          <a:prstGeom prst="rect">
            <a:avLst/>
          </a:prstGeom>
        </p:spPr>
      </p:pic>
      <p:sp>
        <p:nvSpPr>
          <p:cNvPr id="11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36C54C-19CB-D1F1-0330-D6A8486F30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2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3722BE-0F73-47FB-8E53-DED44C41822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" b="-93"/>
          <a:stretch/>
        </p:blipFill>
        <p:spPr>
          <a:xfrm>
            <a:off x="-2" y="0"/>
            <a:ext cx="12192001" cy="6858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67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I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3722BE-0F73-47FB-8E53-DED44C41822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436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H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3722BE-0F73-47FB-8E53-DED44C4182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7981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Smart 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9350" y="0"/>
            <a:ext cx="723265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066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4248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Automo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836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NuDeveloper Ecosystem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028716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 slide_NuDeveloper Ecosystem_B2_Section Divider slide_Automo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E7AB7C-DAFF-4B4D-B55B-05409FE2B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814622"/>
            <a:ext cx="5861913" cy="1668999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Divider Page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293A2F-19D5-4F50-9797-DFCAE9A973E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556574"/>
            <a:ext cx="5861913" cy="41532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907992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Developer Ecosystem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569DCAAA-3AB4-CA71-C3A4-C91D9791C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0109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Developer Ecosystem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BA6B7701-0EC5-68F8-C155-9B65FE5C04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334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Developer Ecosystem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8103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7642" y="1245600"/>
            <a:ext cx="10957361" cy="4932000"/>
          </a:xfrm>
        </p:spPr>
        <p:txBody>
          <a:bodyPr/>
          <a:lstStyle>
            <a:lvl1pPr marL="360000" indent="-360000">
              <a:buFont typeface="Wingdings" panose="05000000000000000000" pitchFamily="2" charset="2"/>
              <a:buChar char="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558E8124-8DB7-4956-9C91-68FF36F1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7384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7642" y="1245600"/>
            <a:ext cx="5328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7003" y="1245600"/>
            <a:ext cx="5328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DE449A8-E4DC-4634-A199-6CF6A11D9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3019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_w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7642" y="1593173"/>
            <a:ext cx="5328000" cy="45837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7003" y="1593172"/>
            <a:ext cx="5328000" cy="45837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97642" y="1116774"/>
            <a:ext cx="10957361" cy="324000"/>
          </a:xfrm>
        </p:spPr>
        <p:txBody>
          <a:bodyPr anchor="ctr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B40520E4-0138-48EE-9AB4-E240298B8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3836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7642" y="1773718"/>
            <a:ext cx="5328000" cy="44032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13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7003" y="1773718"/>
            <a:ext cx="5328000" cy="44032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8DAF06-C3FA-44B7-89ED-D0B60B97640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7643" y="1234574"/>
            <a:ext cx="5328000" cy="514903"/>
          </a:xfrm>
        </p:spPr>
        <p:txBody>
          <a:bodyPr anchor="ctr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B5FD14B-590A-4C0E-A141-086044AF964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7001" y="1234574"/>
            <a:ext cx="5328002" cy="514903"/>
          </a:xfrm>
        </p:spPr>
        <p:txBody>
          <a:bodyPr anchor="ctr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F2BC82B3-96AB-467F-8272-268924870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37446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+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7642" y="1245600"/>
            <a:ext cx="5328000" cy="244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7003" y="1245600"/>
            <a:ext cx="5328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674D9F5-6ABB-419C-B3B1-B082E83A751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7642" y="3729600"/>
            <a:ext cx="5328000" cy="244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D4448000-C536-47E5-9FDD-DA874EDB6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229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_Narrow &amp;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7642" y="1245600"/>
            <a:ext cx="3760942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14369" y="1245600"/>
            <a:ext cx="7040634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CAAF8C9-1115-4841-A234-2EA2CBC22BA8}"/>
              </a:ext>
            </a:extLst>
          </p:cNvPr>
          <p:cNvCxnSpPr/>
          <p:nvPr/>
        </p:nvCxnSpPr>
        <p:spPr>
          <a:xfrm>
            <a:off x="4436477" y="1245600"/>
            <a:ext cx="0" cy="49320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D952F02-657D-4DB1-87AE-2B5CD1B63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6002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_Wide &amp; 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7642" y="1245600"/>
            <a:ext cx="7090943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17912" y="1245600"/>
            <a:ext cx="3637091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CAAF8C9-1115-4841-A234-2EA2CBC22BA8}"/>
              </a:ext>
            </a:extLst>
          </p:cNvPr>
          <p:cNvCxnSpPr/>
          <p:nvPr/>
        </p:nvCxnSpPr>
        <p:spPr>
          <a:xfrm>
            <a:off x="7803249" y="1245600"/>
            <a:ext cx="0" cy="49320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97156610-B3A9-45EE-821E-E28613A76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7205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32F9ACB-66D7-4C30-A2E2-7C359B455C8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7642" y="1245600"/>
            <a:ext cx="3420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8" name="內容版面配置區 6">
            <a:extLst>
              <a:ext uri="{FF2B5EF4-FFF2-40B4-BE49-F238E27FC236}">
                <a16:creationId xmlns:a16="http://schemas.microsoft.com/office/drawing/2014/main" id="{B05D73E3-7AD3-4D7F-ADEC-F4CD4CC2C6E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59578" y="1245600"/>
            <a:ext cx="3420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F7B33BF8-2CD3-4C85-9760-4E5A3805C17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35003" y="1245600"/>
            <a:ext cx="3420000" cy="493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13" name="投影片編號版面配置區 5">
            <a:extLst>
              <a:ext uri="{FF2B5EF4-FFF2-40B4-BE49-F238E27FC236}">
                <a16:creationId xmlns:a16="http://schemas.microsoft.com/office/drawing/2014/main" id="{B0A62C31-8AFB-4D59-8233-972D505A1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3169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18B1B-5C60-4BE8-B7ED-D048689753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97642" y="1246290"/>
            <a:ext cx="5328000" cy="237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E72B99-057C-48F6-963F-267463F12DF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27003" y="1246290"/>
            <a:ext cx="5328000" cy="237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674D9F5-6ABB-419C-B3B1-B082E83A751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7642" y="3806921"/>
            <a:ext cx="5328000" cy="237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id="{707BD5B9-91F2-421E-A8E9-C6444AD5786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27003" y="3806921"/>
            <a:ext cx="5328000" cy="237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22C62981-E64C-448C-80D5-29C05DCFF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3080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32F9ACB-66D7-4C30-A2E2-7C359B455C8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7642" y="1244933"/>
            <a:ext cx="2520000" cy="49320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F7B33BF8-2CD3-4C85-9760-4E5A3805C17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2550" y="1244907"/>
            <a:ext cx="2520000" cy="49313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</p:txBody>
      </p:sp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2FA7D46A-803C-446B-AA11-836050D8F1F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10096" y="1244907"/>
            <a:ext cx="2520000" cy="244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altLang="zh-TW" dirty="0"/>
              <a:t>Click icon to add picture</a:t>
            </a:r>
            <a:endParaRPr lang="zh-TW" altLang="en-US" dirty="0"/>
          </a:p>
        </p:txBody>
      </p:sp>
      <p:sp>
        <p:nvSpPr>
          <p:cNvPr id="10" name="圖片版面配置區 3">
            <a:extLst>
              <a:ext uri="{FF2B5EF4-FFF2-40B4-BE49-F238E27FC236}">
                <a16:creationId xmlns:a16="http://schemas.microsoft.com/office/drawing/2014/main" id="{CC42CAF4-103D-42E8-8CF6-B19EF1F88EB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10096" y="3734026"/>
            <a:ext cx="2520000" cy="244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altLang="zh-TW" dirty="0"/>
              <a:t>Click icon to add picture</a:t>
            </a:r>
            <a:endParaRPr lang="zh-TW" altLang="en-US" dirty="0"/>
          </a:p>
        </p:txBody>
      </p:sp>
      <p:sp>
        <p:nvSpPr>
          <p:cNvPr id="11" name="圖片版面配置區 3">
            <a:extLst>
              <a:ext uri="{FF2B5EF4-FFF2-40B4-BE49-F238E27FC236}">
                <a16:creationId xmlns:a16="http://schemas.microsoft.com/office/drawing/2014/main" id="{95406CC7-8CFF-4327-9DC7-19E3B2055F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35003" y="1244907"/>
            <a:ext cx="2520000" cy="244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altLang="zh-TW" dirty="0"/>
              <a:t>Click icon to add picture</a:t>
            </a:r>
            <a:endParaRPr lang="zh-TW" altLang="en-US" dirty="0"/>
          </a:p>
        </p:txBody>
      </p:sp>
      <p:sp>
        <p:nvSpPr>
          <p:cNvPr id="12" name="圖片版面配置區 3">
            <a:extLst>
              <a:ext uri="{FF2B5EF4-FFF2-40B4-BE49-F238E27FC236}">
                <a16:creationId xmlns:a16="http://schemas.microsoft.com/office/drawing/2014/main" id="{03E3BC20-3791-49AA-845A-DDA6EF605E2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35003" y="3734026"/>
            <a:ext cx="2520000" cy="244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altLang="zh-TW" dirty="0"/>
              <a:t>Click icon to add picture</a:t>
            </a:r>
            <a:endParaRPr lang="zh-TW" altLang="en-US" dirty="0"/>
          </a:p>
        </p:txBody>
      </p:sp>
      <p:sp>
        <p:nvSpPr>
          <p:cNvPr id="16" name="投影片編號版面配置區 5">
            <a:extLst>
              <a:ext uri="{FF2B5EF4-FFF2-40B4-BE49-F238E27FC236}">
                <a16:creationId xmlns:a16="http://schemas.microsoft.com/office/drawing/2014/main" id="{8AAAA608-9EEC-48F2-9E8B-EC3AA6B58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5816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0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_w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7642" y="1593173"/>
            <a:ext cx="10957361" cy="4583790"/>
          </a:xfrm>
        </p:spPr>
        <p:txBody>
          <a:bodyPr/>
          <a:lstStyle>
            <a:lvl1pPr marL="360000" indent="-360000">
              <a:buFont typeface="Wingdings" panose="05000000000000000000" pitchFamily="2" charset="2"/>
              <a:buChar char="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97642" y="1116774"/>
            <a:ext cx="10957361" cy="324000"/>
          </a:xfrm>
        </p:spPr>
        <p:txBody>
          <a:bodyPr anchor="ctr">
            <a:noAutofit/>
          </a:bodyPr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9BA48E2-E83D-4D3A-A2D6-CE5BD1D01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1853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3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429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429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1BE97-9A49-4992-9869-0324A3B22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68547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BC90045-30A5-491B-87E6-3CFE2A34FE6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9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640FD1-7F9C-4A08-9F6D-48CA8C3A74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905" y="2530134"/>
            <a:ext cx="6631619" cy="854476"/>
          </a:xfrm>
        </p:spPr>
        <p:txBody>
          <a:bodyPr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Click to Edit Mater 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BEF8EA-DF01-4195-ABD3-385C4F7A1A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05" y="3429000"/>
            <a:ext cx="6631619" cy="8544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5EEC03FC-D52A-4480-B1D3-5EB0DFF46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4572000"/>
            <a:ext cx="3506788" cy="44388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78E79375-274F-43DE-B2A2-2A1C1852E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5033963"/>
            <a:ext cx="3516313" cy="36353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BC90045-30A5-491B-87E6-3CFE2A34FE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570"/>
            <a:ext cx="12185650" cy="6850859"/>
          </a:xfrm>
          <a:prstGeom prst="rect">
            <a:avLst/>
          </a:prstGeom>
        </p:spPr>
      </p:pic>
      <p:sp>
        <p:nvSpPr>
          <p:cNvPr id="11" name="TextBox 3"/>
          <p:cNvSpPr txBox="1"/>
          <p:nvPr/>
        </p:nvSpPr>
        <p:spPr>
          <a:xfrm>
            <a:off x="2012719" y="654442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</a:t>
            </a:r>
            <a:r>
              <a:rPr lang="zh-TW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TW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Photo by Jeffery Cheng</a:t>
            </a:r>
            <a:endParaRPr lang="zh-TW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488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_w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97642" y="1116774"/>
            <a:ext cx="10957361" cy="324000"/>
          </a:xfrm>
        </p:spPr>
        <p:txBody>
          <a:bodyPr anchor="ctr">
            <a:noAutofit/>
          </a:bodyPr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9BA48E2-E83D-4D3A-A2D6-CE5BD1D01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966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Page_w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97642" y="1116774"/>
            <a:ext cx="10957361" cy="324000"/>
          </a:xfrm>
        </p:spPr>
        <p:txBody>
          <a:bodyPr anchor="ctr">
            <a:noAutofit/>
          </a:bodyPr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79BA48E2-E83D-4D3A-A2D6-CE5BD1D01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958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01BE97-9A49-4992-9869-0324A3B22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8799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il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664E3AD4-0485-4634-A217-22377C19C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81053" y="474785"/>
            <a:ext cx="363244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281053" y="474785"/>
            <a:ext cx="363244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173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98"/>
            <a:ext cx="12185650" cy="685720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398"/>
            <a:ext cx="12185649" cy="685720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640FD1-7F9C-4A08-9F6D-48CA8C3A74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905" y="2530134"/>
            <a:ext cx="6658252" cy="854476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Mater 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BEF8EA-DF01-4195-ABD3-385C4F7A1A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05" y="3429000"/>
            <a:ext cx="6658252" cy="8544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5EEC03FC-D52A-4480-B1D3-5EB0DFF46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4572000"/>
            <a:ext cx="3506788" cy="44388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78E79375-274F-43DE-B2A2-2A1C1852E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5024438"/>
            <a:ext cx="3516313" cy="36353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98"/>
            <a:ext cx="12185650" cy="6857203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9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98"/>
            <a:ext cx="12185650" cy="685720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5650" cy="685720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640FD1-7F9C-4A08-9F6D-48CA8C3A74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905" y="2530134"/>
            <a:ext cx="6658252" cy="854476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Mater Title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BEF8EA-DF01-4195-ABD3-385C4F7A1A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05" y="3429000"/>
            <a:ext cx="6658252" cy="85447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Subtitle</a:t>
            </a:r>
            <a:endParaRPr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5EEC03FC-D52A-4480-B1D3-5EB0DFF46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4572000"/>
            <a:ext cx="3506788" cy="44388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78E79375-274F-43DE-B2A2-2A1C1852E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4350" y="5024438"/>
            <a:ext cx="3516313" cy="363537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TW" dirty="0"/>
              <a:t>Date</a:t>
            </a:r>
            <a:endParaRPr lang="zh-TW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D74B37D-210D-474B-A627-8E49D841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" y="398"/>
            <a:ext cx="12185650" cy="6857203"/>
          </a:xfrm>
          <a:prstGeom prst="rect">
            <a:avLst/>
          </a:prstGeom>
        </p:spPr>
      </p:pic>
      <p:sp>
        <p:nvSpPr>
          <p:cNvPr id="12" name="TextBox 6"/>
          <p:cNvSpPr txBox="1"/>
          <p:nvPr/>
        </p:nvSpPr>
        <p:spPr>
          <a:xfrm>
            <a:off x="1961919" y="6563470"/>
            <a:ext cx="155337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800" dirty="0">
                <a:solidFill>
                  <a:schemeClr val="bg2"/>
                </a:solidFill>
              </a:rPr>
              <a:t>|</a:t>
            </a:r>
            <a:r>
              <a:rPr lang="zh-TW" altLang="en-US" sz="800" dirty="0">
                <a:solidFill>
                  <a:schemeClr val="bg2"/>
                </a:solidFill>
              </a:rPr>
              <a:t>  </a:t>
            </a:r>
            <a:r>
              <a:rPr lang="en-US" altLang="zh-TW" sz="800" dirty="0">
                <a:solidFill>
                  <a:schemeClr val="bg2"/>
                </a:solidFill>
              </a:rPr>
              <a:t>Photo by Jeffery Cheng</a:t>
            </a:r>
            <a:endParaRPr lang="zh-TW" alt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66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666"/>
            <a:ext cx="12189631" cy="6856667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1DD94-B449-42CC-9B36-FC488E844C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7642" y="1245600"/>
            <a:ext cx="10957361" cy="493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2"/>
            <a:r>
              <a:rPr lang="en-US" altLang="zh-TW" dirty="0"/>
              <a:t>Third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3"/>
            <a:r>
              <a:rPr lang="en-US" altLang="zh-TW" dirty="0"/>
              <a:t>Fourth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  <a:p>
            <a:pPr lvl="4"/>
            <a:r>
              <a:rPr lang="en-US" altLang="zh-TW" dirty="0"/>
              <a:t>Fifth</a:t>
            </a:r>
            <a:r>
              <a:rPr lang="zh-TW" altLang="en-US" dirty="0"/>
              <a:t> </a:t>
            </a:r>
            <a:r>
              <a:rPr lang="en-US" altLang="zh-TW" dirty="0"/>
              <a:t>Level</a:t>
            </a:r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ED455B6-A58D-49AB-93AA-B6F9D5F76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642" y="511200"/>
            <a:ext cx="10957361" cy="51490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0E5BEEE7-7DE1-4B64-90D6-23048016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012" y="6479326"/>
            <a:ext cx="211464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TW" sz="700" b="0" dirty="0">
                <a:solidFill>
                  <a:schemeClr val="bg1"/>
                </a:solidFill>
              </a:rPr>
              <a:t>Copyright © 2026 Nuvoton Technology Corporation</a:t>
            </a:r>
            <a:endParaRPr lang="zh-TW" altLang="en-US" sz="7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41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1714"/>
            <a:ext cx="12188952" cy="6856286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2D2440D-877F-44FA-AED5-6390A0F0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2" y="511142"/>
            <a:ext cx="10957361" cy="514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TW" dirty="0"/>
              <a:t>Click to Edit Master Title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54678F6-E637-40A5-AAC9-63D16BE7A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642" y="1245600"/>
            <a:ext cx="10957361" cy="493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Click to Edit Master Text Style</a:t>
            </a:r>
            <a:endParaRPr lang="zh-TW" altLang="en-US" dirty="0"/>
          </a:p>
          <a:p>
            <a:pPr lvl="1"/>
            <a:r>
              <a:rPr lang="en-US" altLang="zh-TW" dirty="0"/>
              <a:t>Second Level</a:t>
            </a:r>
            <a:endParaRPr lang="zh-TW" altLang="en-US" dirty="0"/>
          </a:p>
          <a:p>
            <a:pPr lvl="2"/>
            <a:r>
              <a:rPr lang="en-US" altLang="zh-TW" dirty="0"/>
              <a:t>Third Level</a:t>
            </a:r>
            <a:endParaRPr lang="zh-TW" altLang="en-US" dirty="0"/>
          </a:p>
          <a:p>
            <a:pPr lvl="3"/>
            <a:r>
              <a:rPr lang="en-US" altLang="zh-TW" dirty="0"/>
              <a:t>Fourth Level</a:t>
            </a:r>
            <a:endParaRPr lang="zh-TW" altLang="en-US" dirty="0"/>
          </a:p>
          <a:p>
            <a:pPr lvl="4"/>
            <a:r>
              <a:rPr lang="en-US" altLang="zh-TW" dirty="0"/>
              <a:t>Fifth Level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5BEEE7-7DE1-4B64-90D6-23048016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C5C9BD60-7D2E-4E28-BFCB-15797064C7F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828681" y="6419241"/>
            <a:ext cx="4310924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50" dirty="0"/>
              <a:t>NuDeveloper Ecosystem</a:t>
            </a:r>
            <a:r>
              <a:rPr lang="zh-TW" altLang="en-US" sz="1450" dirty="0"/>
              <a:t> </a:t>
            </a:r>
            <a:r>
              <a:rPr lang="en-US" altLang="zh-TW" sz="1450" dirty="0"/>
              <a:t>–</a:t>
            </a:r>
            <a:r>
              <a:rPr lang="zh-TW" altLang="en-US" sz="1450" dirty="0"/>
              <a:t> </a:t>
            </a:r>
            <a:r>
              <a:rPr lang="en-US" altLang="zh-TW" sz="1450" dirty="0"/>
              <a:t>Make</a:t>
            </a:r>
            <a:r>
              <a:rPr lang="zh-TW" altLang="en-US" sz="1450" dirty="0"/>
              <a:t> </a:t>
            </a:r>
            <a:r>
              <a:rPr lang="en-US" altLang="zh-TW" sz="1450" dirty="0"/>
              <a:t>engineers’ jobs easier.</a:t>
            </a:r>
            <a:endParaRPr lang="zh-TW" altLang="en-US" sz="1450" dirty="0"/>
          </a:p>
        </p:txBody>
      </p:sp>
      <p:sp>
        <p:nvSpPr>
          <p:cNvPr id="4" name="TextBox 3"/>
          <p:cNvSpPr txBox="1"/>
          <p:nvPr/>
        </p:nvSpPr>
        <p:spPr>
          <a:xfrm>
            <a:off x="496012" y="6479326"/>
            <a:ext cx="2114648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altLang="zh-TW" sz="700" b="0" dirty="0"/>
              <a:t>Copyright © 2026 Nuvoton Technology Corporation</a:t>
            </a:r>
            <a:endParaRPr lang="zh-TW" altLang="en-US" sz="700" b="0" dirty="0"/>
          </a:p>
        </p:txBody>
      </p:sp>
    </p:spTree>
    <p:extLst>
      <p:ext uri="{BB962C8B-B14F-4D97-AF65-F5344CB8AC3E}">
        <p14:creationId xmlns:p14="http://schemas.microsoft.com/office/powerpoint/2010/main" val="188473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848" r:id="rId33"/>
    <p:sldLayoutId id="2147483782" r:id="rId34"/>
    <p:sldLayoutId id="2147483814" r:id="rId3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"/>
        <a:defRPr sz="2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新細明體" panose="02020500000000000000" pitchFamily="18" charset="-120"/>
        <a:buChar char="。"/>
        <a:defRPr sz="24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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440000" indent="-36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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‒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zephyrproject.org/latest/build/kconfig/setting.html#the-initial-configuratio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zephyrproject.org/latest/LICENSING.html#zephyr-licens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Nuvoton.nuvoton-numicro-cortex-m-pack" TargetMode="External"/><Relationship Id="rId2" Type="http://schemas.openxmlformats.org/officeDocument/2006/relationships/hyperlink" Target="https://docs.zephyrproject.org/latest/develop/getting_started/index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tock.adobe.com/tw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Introduce Zephyr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14905" y="3429000"/>
            <a:ext cx="6631619" cy="854476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514350" y="4572000"/>
            <a:ext cx="3506788" cy="443883"/>
          </a:xfrm>
        </p:spPr>
        <p:txBody>
          <a:bodyPr/>
          <a:lstStyle/>
          <a:p>
            <a:r>
              <a:rPr lang="en-US" altLang="zh-TW" dirty="0"/>
              <a:t>Chun-Chieh Li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514350" y="5033963"/>
            <a:ext cx="3516313" cy="363537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1011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E61FF-C1A4-8BDC-2F20-7220D5058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E49D27-4ACF-5577-54CA-8316D36F8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42" y="1245600"/>
            <a:ext cx="10957361" cy="1218467"/>
          </a:xfrm>
        </p:spPr>
        <p:txBody>
          <a:bodyPr>
            <a:normAutofit/>
          </a:bodyPr>
          <a:lstStyle/>
          <a:p>
            <a:r>
              <a:rPr lang="en-US" dirty="0"/>
              <a:t>Pull in external dependencies (EC_M55M1_Zephyr_ML_KWS/</a:t>
            </a:r>
            <a:r>
              <a:rPr lang="en-US" dirty="0" err="1"/>
              <a:t>west.yml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west update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F58BB-DA6A-3E65-9F42-62880F7B5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ACEBA-C958-5666-3CCB-FFD4AC56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development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2C09B-AD62-F268-BA17-3E87E722D087}"/>
              </a:ext>
            </a:extLst>
          </p:cNvPr>
          <p:cNvSpPr txBox="1"/>
          <p:nvPr/>
        </p:nvSpPr>
        <p:spPr>
          <a:xfrm>
            <a:off x="952901" y="2464067"/>
            <a:ext cx="3705725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/>
              <a:t>zephyrproject</a:t>
            </a:r>
            <a:r>
              <a:rPr lang="en-US" sz="2400" dirty="0"/>
              <a:t>/</a:t>
            </a:r>
          </a:p>
          <a:p>
            <a:r>
              <a:rPr lang="en-US" sz="2400" dirty="0"/>
              <a:t>|-- EC_M55M1_Zephyr_ML_KWS</a:t>
            </a:r>
          </a:p>
          <a:p>
            <a:r>
              <a:rPr lang="en-US" sz="2400" dirty="0"/>
              <a:t>|-- modules</a:t>
            </a:r>
          </a:p>
          <a:p>
            <a:r>
              <a:rPr lang="en-US" sz="2400" dirty="0"/>
              <a:t>|-- optional</a:t>
            </a:r>
          </a:p>
          <a:p>
            <a:r>
              <a:rPr lang="en-US" sz="2400" dirty="0"/>
              <a:t>`-- zephyr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02670E-0546-149F-3B34-F548E12052A8}"/>
              </a:ext>
            </a:extLst>
          </p:cNvPr>
          <p:cNvSpPr txBox="1"/>
          <p:nvPr/>
        </p:nvSpPr>
        <p:spPr>
          <a:xfrm>
            <a:off x="4888029" y="2464067"/>
            <a:ext cx="3274193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/>
              <a:t>zephyrproject</a:t>
            </a:r>
            <a:r>
              <a:rPr lang="en-US" sz="2400" dirty="0"/>
              <a:t>/modules/</a:t>
            </a:r>
          </a:p>
          <a:p>
            <a:r>
              <a:rPr lang="en-US" sz="2400" dirty="0"/>
              <a:t>|-- </a:t>
            </a:r>
            <a:r>
              <a:rPr lang="en-US" sz="2400" dirty="0" err="1"/>
              <a:t>hal</a:t>
            </a:r>
            <a:endParaRPr lang="en-US" sz="2400" dirty="0"/>
          </a:p>
          <a:p>
            <a:r>
              <a:rPr lang="en-US" sz="2400" dirty="0"/>
              <a:t>|   |-- cmsis_6</a:t>
            </a:r>
          </a:p>
          <a:p>
            <a:r>
              <a:rPr lang="en-US" sz="2400" dirty="0"/>
              <a:t>|   |-- </a:t>
            </a:r>
            <a:r>
              <a:rPr lang="en-US" sz="2400" dirty="0" err="1"/>
              <a:t>ethos_u</a:t>
            </a:r>
            <a:endParaRPr lang="en-US" sz="2400" dirty="0"/>
          </a:p>
          <a:p>
            <a:r>
              <a:rPr lang="en-US" sz="2400" dirty="0"/>
              <a:t>|   `-- </a:t>
            </a:r>
            <a:r>
              <a:rPr lang="en-US" sz="2400" dirty="0" err="1"/>
              <a:t>nuvoton</a:t>
            </a:r>
            <a:endParaRPr lang="en-US" sz="2400" dirty="0"/>
          </a:p>
          <a:p>
            <a:r>
              <a:rPr lang="en-US" sz="2400" dirty="0"/>
              <a:t>`-- lib</a:t>
            </a:r>
          </a:p>
          <a:p>
            <a:r>
              <a:rPr lang="en-US" sz="2400" dirty="0"/>
              <a:t>    |-- </a:t>
            </a:r>
            <a:r>
              <a:rPr lang="en-US" sz="2400" dirty="0" err="1"/>
              <a:t>cmsis</a:t>
            </a:r>
            <a:r>
              <a:rPr lang="en-US" sz="2400" dirty="0"/>
              <a:t>-dsp</a:t>
            </a:r>
          </a:p>
          <a:p>
            <a:r>
              <a:rPr lang="en-US" sz="2400" dirty="0"/>
              <a:t>    `-- </a:t>
            </a:r>
            <a:r>
              <a:rPr lang="en-US" sz="2400" dirty="0" err="1"/>
              <a:t>cmsis-nn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9C55A-029D-5067-C376-0A04605041CE}"/>
              </a:ext>
            </a:extLst>
          </p:cNvPr>
          <p:cNvSpPr txBox="1"/>
          <p:nvPr/>
        </p:nvSpPr>
        <p:spPr>
          <a:xfrm>
            <a:off x="8280810" y="2464067"/>
            <a:ext cx="3274193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/>
              <a:t>zephyrproject</a:t>
            </a:r>
            <a:r>
              <a:rPr lang="en-US" sz="2400" dirty="0"/>
              <a:t>/optional/</a:t>
            </a:r>
          </a:p>
          <a:p>
            <a:r>
              <a:rPr lang="en-US" sz="2400" dirty="0"/>
              <a:t>`-- modules</a:t>
            </a:r>
          </a:p>
          <a:p>
            <a:r>
              <a:rPr lang="en-US" sz="2400" dirty="0"/>
              <a:t>    `-- lib</a:t>
            </a:r>
          </a:p>
          <a:p>
            <a:r>
              <a:rPr lang="en-US" sz="2400" dirty="0"/>
              <a:t>        `-- </a:t>
            </a:r>
            <a:r>
              <a:rPr lang="en-US" sz="2400" dirty="0" err="1"/>
              <a:t>tflite</a:t>
            </a:r>
            <a:r>
              <a:rPr lang="en-US" sz="2400" dirty="0"/>
              <a:t>-micro</a:t>
            </a:r>
          </a:p>
        </p:txBody>
      </p:sp>
    </p:spTree>
    <p:extLst>
      <p:ext uri="{BB962C8B-B14F-4D97-AF65-F5344CB8AC3E}">
        <p14:creationId xmlns:p14="http://schemas.microsoft.com/office/powerpoint/2010/main" val="392705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D7959-AE88-11F7-BF62-51CED96C7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7F3373-6D52-4043-98C4-DED18900E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42" y="1245600"/>
            <a:ext cx="10957361" cy="1218467"/>
          </a:xfrm>
        </p:spPr>
        <p:txBody>
          <a:bodyPr>
            <a:normAutofit/>
          </a:bodyPr>
          <a:lstStyle/>
          <a:p>
            <a:r>
              <a:rPr lang="en-US" dirty="0"/>
              <a:t>Pull in external dependencies (zephyr/</a:t>
            </a:r>
            <a:r>
              <a:rPr lang="en-US" dirty="0" err="1"/>
              <a:t>west.yml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west update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438AE-4840-4A7D-FFC4-62DD14EB5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4A6140-C0F9-C3B6-E9C8-503F8CFF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development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A442A-95E1-951B-0EC8-D4A4DB5B8ED8}"/>
              </a:ext>
            </a:extLst>
          </p:cNvPr>
          <p:cNvSpPr txBox="1"/>
          <p:nvPr/>
        </p:nvSpPr>
        <p:spPr>
          <a:xfrm>
            <a:off x="952902" y="2464067"/>
            <a:ext cx="3426594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/>
              <a:t>zephyrproject</a:t>
            </a:r>
            <a:r>
              <a:rPr lang="en-US" sz="2400" dirty="0"/>
              <a:t>/modules/</a:t>
            </a:r>
          </a:p>
          <a:p>
            <a:r>
              <a:rPr lang="en-US" sz="2400" dirty="0"/>
              <a:t>|-- </a:t>
            </a:r>
            <a:r>
              <a:rPr lang="en-US" sz="2400" dirty="0" err="1"/>
              <a:t>bsim_hw_models</a:t>
            </a:r>
            <a:endParaRPr lang="en-US" sz="2400" dirty="0"/>
          </a:p>
          <a:p>
            <a:r>
              <a:rPr lang="en-US" sz="2400" dirty="0"/>
              <a:t>|   `-- </a:t>
            </a:r>
            <a:r>
              <a:rPr lang="en-US" sz="2400" dirty="0" err="1"/>
              <a:t>nrf_hw_models</a:t>
            </a:r>
            <a:endParaRPr lang="en-US" sz="2400" dirty="0"/>
          </a:p>
          <a:p>
            <a:r>
              <a:rPr lang="en-US" sz="2400" dirty="0"/>
              <a:t>|-- crypto</a:t>
            </a:r>
          </a:p>
          <a:p>
            <a:r>
              <a:rPr lang="en-US" sz="2400" dirty="0"/>
              <a:t>|   |-- </a:t>
            </a:r>
            <a:r>
              <a:rPr lang="en-US" sz="2400" dirty="0" err="1"/>
              <a:t>mbedtls</a:t>
            </a:r>
            <a:endParaRPr lang="en-US" sz="2400" dirty="0"/>
          </a:p>
          <a:p>
            <a:r>
              <a:rPr lang="en-US" sz="2400" dirty="0"/>
              <a:t>|   `-- </a:t>
            </a:r>
            <a:r>
              <a:rPr lang="en-US" sz="2400" dirty="0" err="1"/>
              <a:t>tinycrypt</a:t>
            </a:r>
            <a:endParaRPr lang="en-US" sz="2400" dirty="0"/>
          </a:p>
          <a:p>
            <a:r>
              <a:rPr lang="en-US" sz="2400" dirty="0"/>
              <a:t>|-- debug</a:t>
            </a:r>
          </a:p>
          <a:p>
            <a:r>
              <a:rPr lang="en-US" sz="2400" dirty="0"/>
              <a:t>|   |-- </a:t>
            </a:r>
            <a:r>
              <a:rPr lang="en-US" sz="2400" dirty="0" err="1"/>
              <a:t>mipi</a:t>
            </a:r>
            <a:r>
              <a:rPr lang="en-US" sz="2400" dirty="0"/>
              <a:t>-sys-t</a:t>
            </a:r>
          </a:p>
          <a:p>
            <a:r>
              <a:rPr lang="en-US" sz="2400" dirty="0"/>
              <a:t>|   |-- </a:t>
            </a:r>
            <a:r>
              <a:rPr lang="en-US" sz="2400" dirty="0" err="1"/>
              <a:t>percepio</a:t>
            </a:r>
            <a:endParaRPr lang="en-US" sz="2400" dirty="0"/>
          </a:p>
          <a:p>
            <a:r>
              <a:rPr lang="en-US" sz="2400" dirty="0"/>
              <a:t>|   `-- </a:t>
            </a:r>
            <a:r>
              <a:rPr lang="en-US" sz="2400" dirty="0" err="1"/>
              <a:t>segger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17F9E-4C99-6754-BCC1-06470BD48F99}"/>
              </a:ext>
            </a:extLst>
          </p:cNvPr>
          <p:cNvSpPr txBox="1"/>
          <p:nvPr/>
        </p:nvSpPr>
        <p:spPr>
          <a:xfrm>
            <a:off x="4836696" y="2464067"/>
            <a:ext cx="2773680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|-- fs</a:t>
            </a:r>
          </a:p>
          <a:p>
            <a:r>
              <a:rPr lang="en-US" sz="2400" dirty="0"/>
              <a:t>|   |-- </a:t>
            </a:r>
            <a:r>
              <a:rPr lang="en-US" sz="2400" dirty="0" err="1"/>
              <a:t>fatfs</a:t>
            </a:r>
            <a:endParaRPr lang="en-US" sz="2400" dirty="0"/>
          </a:p>
          <a:p>
            <a:r>
              <a:rPr lang="en-US" sz="2400" dirty="0"/>
              <a:t>|   `-- </a:t>
            </a:r>
            <a:r>
              <a:rPr lang="en-US" sz="2400" dirty="0" err="1"/>
              <a:t>littlefs</a:t>
            </a:r>
            <a:endParaRPr lang="en-US" sz="2400" dirty="0"/>
          </a:p>
          <a:p>
            <a:r>
              <a:rPr lang="en-US" sz="2400" dirty="0"/>
              <a:t>|-- </a:t>
            </a:r>
            <a:r>
              <a:rPr lang="en-US" sz="2400" dirty="0" err="1"/>
              <a:t>hal</a:t>
            </a:r>
            <a:endParaRPr lang="en-US" sz="2400" dirty="0"/>
          </a:p>
          <a:p>
            <a:r>
              <a:rPr lang="en-US" sz="2400" dirty="0"/>
              <a:t>|   |-- </a:t>
            </a:r>
            <a:r>
              <a:rPr lang="en-US" sz="2400" dirty="0" err="1"/>
              <a:t>adi</a:t>
            </a:r>
            <a:endParaRPr lang="en-US" sz="2400" dirty="0"/>
          </a:p>
          <a:p>
            <a:r>
              <a:rPr lang="en-US" sz="2400" dirty="0"/>
              <a:t>|   |-- </a:t>
            </a:r>
            <a:r>
              <a:rPr lang="en-US" sz="2400" dirty="0" err="1"/>
              <a:t>afbr</a:t>
            </a:r>
            <a:endParaRPr lang="en-US" sz="2400" dirty="0"/>
          </a:p>
          <a:p>
            <a:r>
              <a:rPr lang="en-US" sz="2400" dirty="0"/>
              <a:t>|   |-- altera</a:t>
            </a:r>
          </a:p>
          <a:p>
            <a:r>
              <a:rPr lang="en-US" sz="2400" dirty="0"/>
              <a:t>|   |-- </a:t>
            </a:r>
            <a:r>
              <a:rPr lang="en-US" sz="2400" dirty="0" err="1"/>
              <a:t>ambiq</a:t>
            </a:r>
            <a:endParaRPr lang="en-US" sz="2400" dirty="0"/>
          </a:p>
          <a:p>
            <a:r>
              <a:rPr lang="en-US" sz="2400" dirty="0"/>
              <a:t>|   |-- </a:t>
            </a:r>
            <a:r>
              <a:rPr lang="en-US" sz="2400" dirty="0" err="1"/>
              <a:t>atmel</a:t>
            </a:r>
            <a:endParaRPr lang="en-US" sz="2400" dirty="0"/>
          </a:p>
          <a:p>
            <a:r>
              <a:rPr lang="en-US" sz="2400" dirty="0"/>
              <a:t>|   |-- </a:t>
            </a:r>
            <a:r>
              <a:rPr lang="en-US" sz="2400" dirty="0" err="1"/>
              <a:t>bouffalolab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D519F-4849-BAF6-80BA-531B99DC7456}"/>
              </a:ext>
            </a:extLst>
          </p:cNvPr>
          <p:cNvSpPr txBox="1"/>
          <p:nvPr/>
        </p:nvSpPr>
        <p:spPr>
          <a:xfrm>
            <a:off x="8781322" y="2464067"/>
            <a:ext cx="2773681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|   |-- </a:t>
            </a:r>
            <a:r>
              <a:rPr lang="en-US" sz="2400" dirty="0" err="1"/>
              <a:t>cmsis</a:t>
            </a:r>
            <a:endParaRPr lang="en-US" sz="2400" dirty="0"/>
          </a:p>
          <a:p>
            <a:r>
              <a:rPr lang="en-US" sz="2400" dirty="0"/>
              <a:t>|   |-- cmsis_6</a:t>
            </a:r>
          </a:p>
          <a:p>
            <a:r>
              <a:rPr lang="en-US" sz="2400" dirty="0"/>
              <a:t>|   |-- </a:t>
            </a:r>
            <a:r>
              <a:rPr lang="en-US" sz="2400" dirty="0" err="1"/>
              <a:t>espressif</a:t>
            </a:r>
            <a:endParaRPr lang="en-US" sz="2400" dirty="0"/>
          </a:p>
          <a:p>
            <a:r>
              <a:rPr lang="en-US" sz="2400" dirty="0"/>
              <a:t>|   |-- </a:t>
            </a:r>
            <a:r>
              <a:rPr lang="en-US" sz="2400" dirty="0" err="1"/>
              <a:t>ethos_u</a:t>
            </a:r>
            <a:endParaRPr lang="en-US" sz="2400" dirty="0"/>
          </a:p>
          <a:p>
            <a:r>
              <a:rPr lang="en-US" sz="2400" dirty="0"/>
              <a:t>|   |-- </a:t>
            </a:r>
            <a:r>
              <a:rPr lang="en-US" sz="2400" dirty="0" err="1"/>
              <a:t>gigadevice</a:t>
            </a:r>
            <a:endParaRPr lang="en-US" sz="2400" dirty="0"/>
          </a:p>
          <a:p>
            <a:r>
              <a:rPr lang="en-US" sz="2400" dirty="0"/>
              <a:t>|   |-- </a:t>
            </a:r>
            <a:r>
              <a:rPr lang="en-US" sz="2400" dirty="0" err="1"/>
              <a:t>infineon</a:t>
            </a:r>
            <a:endParaRPr lang="en-US" sz="2400" dirty="0"/>
          </a:p>
          <a:p>
            <a:r>
              <a:rPr lang="en-US" sz="2400" dirty="0"/>
              <a:t>|   |-- intel</a:t>
            </a:r>
          </a:p>
          <a:p>
            <a:r>
              <a:rPr lang="en-US" sz="2400" dirty="0"/>
              <a:t>|   |-- </a:t>
            </a:r>
            <a:r>
              <a:rPr lang="en-US" sz="2400" dirty="0" err="1"/>
              <a:t>libmetal</a:t>
            </a:r>
            <a:endParaRPr lang="en-US" sz="2400" dirty="0"/>
          </a:p>
          <a:p>
            <a:r>
              <a:rPr lang="en-US" sz="2400" dirty="0"/>
              <a:t>|   |-- microchip</a:t>
            </a:r>
          </a:p>
        </p:txBody>
      </p:sp>
    </p:spTree>
    <p:extLst>
      <p:ext uri="{BB962C8B-B14F-4D97-AF65-F5344CB8AC3E}">
        <p14:creationId xmlns:p14="http://schemas.microsoft.com/office/powerpoint/2010/main" val="3677913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135EA9-E90E-4DA8-4E1C-F39D470C2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dependencies, including </a:t>
            </a:r>
            <a:r>
              <a:rPr lang="en-US" dirty="0" err="1"/>
              <a:t>pyOCD</a:t>
            </a: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$ west packages pip –install</a:t>
            </a:r>
          </a:p>
          <a:p>
            <a:r>
              <a:rPr lang="en-US" dirty="0"/>
              <a:t>Zephyr SDK toolchain</a:t>
            </a:r>
          </a:p>
          <a:p>
            <a:pPr lvl="1"/>
            <a:r>
              <a:rPr lang="en-US" dirty="0"/>
              <a:t>arm-zephyr-</a:t>
            </a:r>
            <a:r>
              <a:rPr lang="en-US" dirty="0" err="1"/>
              <a:t>eabi</a:t>
            </a:r>
            <a:r>
              <a:rPr lang="en-US" dirty="0"/>
              <a:t> vs. arm-none-</a:t>
            </a:r>
            <a:r>
              <a:rPr lang="en-US" dirty="0" err="1"/>
              <a:t>eabi</a:t>
            </a: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$ west </a:t>
            </a:r>
            <a:r>
              <a:rPr lang="en-US" dirty="0" err="1">
                <a:highlight>
                  <a:srgbClr val="FFFF00"/>
                </a:highlight>
              </a:rPr>
              <a:t>sdk</a:t>
            </a:r>
            <a:r>
              <a:rPr lang="en-US" dirty="0">
                <a:highlight>
                  <a:srgbClr val="FFFF00"/>
                </a:highlight>
              </a:rPr>
              <a:t> install --install-base toolchains --toolchains arm-zephyr-</a:t>
            </a:r>
            <a:r>
              <a:rPr lang="en-US" dirty="0" err="1">
                <a:highlight>
                  <a:srgbClr val="FFFF00"/>
                </a:highlight>
              </a:rPr>
              <a:t>eabi</a:t>
            </a:r>
            <a:r>
              <a:rPr lang="en-US" dirty="0">
                <a:highlight>
                  <a:srgbClr val="FFFF00"/>
                </a:highlight>
              </a:rPr>
              <a:t> --no-</a:t>
            </a:r>
            <a:r>
              <a:rPr lang="en-US" dirty="0" err="1">
                <a:highlight>
                  <a:srgbClr val="FFFF00"/>
                </a:highlight>
              </a:rPr>
              <a:t>hosttools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Support </a:t>
            </a:r>
            <a:r>
              <a:rPr lang="en-US" dirty="0" err="1"/>
              <a:t>pyOCD</a:t>
            </a:r>
            <a:r>
              <a:rPr lang="en-US" dirty="0"/>
              <a:t> flash for M55M1</a:t>
            </a:r>
          </a:p>
          <a:p>
            <a:pPr lvl="1"/>
            <a:r>
              <a:rPr lang="en-US" dirty="0"/>
              <a:t>Download Nuvoton.NuMicroM55_DFP.x.y.z.pack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zephyrproject</a:t>
            </a:r>
            <a:r>
              <a:rPr lang="en-US" dirty="0"/>
              <a:t>/</a:t>
            </a:r>
            <a:r>
              <a:rPr lang="en-US" dirty="0" err="1"/>
              <a:t>pyocd.yaml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749C7C-4975-90E2-9B49-6E33547E5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98AF0-F5D8-7A62-FB10-762DF894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development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CB365-270B-5C26-7851-00FDF7AD4026}"/>
              </a:ext>
            </a:extLst>
          </p:cNvPr>
          <p:cNvSpPr txBox="1"/>
          <p:nvPr/>
        </p:nvSpPr>
        <p:spPr>
          <a:xfrm>
            <a:off x="1678004" y="5398650"/>
            <a:ext cx="8120514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hangingPunct="0"/>
            <a:r>
              <a:rPr lang="en-US" sz="2000" dirty="0"/>
              <a:t>pack:</a:t>
            </a:r>
          </a:p>
          <a:p>
            <a:pPr hangingPunct="0"/>
            <a:r>
              <a:rPr lang="en-US" sz="2000" dirty="0"/>
              <a:t>  - C:\Users\&lt;USER&gt;\Downloads\Nuvoton.NuMicroM55_DFP.&lt;x.y.z&gt;.pack</a:t>
            </a:r>
          </a:p>
        </p:txBody>
      </p:sp>
    </p:spTree>
    <p:extLst>
      <p:ext uri="{BB962C8B-B14F-4D97-AF65-F5344CB8AC3E}">
        <p14:creationId xmlns:p14="http://schemas.microsoft.com/office/powerpoint/2010/main" val="244075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9C11D6-2654-D72E-A018-F52CD1CA2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Vela compiler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pip install --upgrade ethos-u-vela</a:t>
            </a:r>
          </a:p>
          <a:p>
            <a:r>
              <a:rPr lang="en-US" dirty="0"/>
              <a:t>Leave Python virtual environment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deactivate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CED358-2FB2-6749-5F39-BE2E1DD20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2AB658-D7E9-6B6E-FEE1-DF0F22EE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397529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B8AC0F-4E70-C521-BECC-DF2D93AF2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Enter Python virtual environment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source </a:t>
            </a:r>
            <a:r>
              <a:rPr lang="en-US" dirty="0" err="1">
                <a:highlight>
                  <a:srgbClr val="FFFF00"/>
                </a:highlight>
              </a:rPr>
              <a:t>zephyrproject</a:t>
            </a:r>
            <a:r>
              <a:rPr lang="en-US" dirty="0">
                <a:highlight>
                  <a:srgbClr val="FFFF00"/>
                </a:highlight>
              </a:rPr>
              <a:t>/.</a:t>
            </a:r>
            <a:r>
              <a:rPr lang="en-US" dirty="0" err="1">
                <a:highlight>
                  <a:srgbClr val="FFFF00"/>
                </a:highlight>
              </a:rPr>
              <a:t>venv</a:t>
            </a:r>
            <a:r>
              <a:rPr lang="en-US" dirty="0">
                <a:highlight>
                  <a:srgbClr val="FFFF00"/>
                </a:highlight>
              </a:rPr>
              <a:t>/Scripts/activate</a:t>
            </a:r>
          </a:p>
          <a:p>
            <a:r>
              <a:rPr lang="en-US" dirty="0"/>
              <a:t>Enter West workspace ‘</a:t>
            </a:r>
            <a:r>
              <a:rPr lang="en-US" dirty="0" err="1"/>
              <a:t>zephyrproject</a:t>
            </a:r>
            <a:r>
              <a:rPr lang="en-US" dirty="0"/>
              <a:t>’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cd </a:t>
            </a:r>
            <a:r>
              <a:rPr lang="en-US" dirty="0" err="1">
                <a:highlight>
                  <a:srgbClr val="FFFF00"/>
                </a:highlight>
              </a:rPr>
              <a:t>zephyrproject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Compile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west -v build -b numaker_m55m1 EC_M55M1_Zephyr_ML_KWS/</a:t>
            </a:r>
            <a:r>
              <a:rPr lang="en-US" dirty="0" err="1">
                <a:highlight>
                  <a:srgbClr val="FFFF00"/>
                </a:highlight>
              </a:rPr>
              <a:t>SampleCode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ExampleCode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Zephyr_ML_KWS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Flash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west flash</a:t>
            </a:r>
          </a:p>
          <a:p>
            <a:r>
              <a:rPr lang="en-US" dirty="0"/>
              <a:t>Leave Python virtual environment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deactivate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E449E-707E-5760-746F-E6B7A9538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DA4DE8-F30B-C06F-581E-58CF8BD9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example code</a:t>
            </a:r>
          </a:p>
        </p:txBody>
      </p:sp>
    </p:spTree>
    <p:extLst>
      <p:ext uri="{BB962C8B-B14F-4D97-AF65-F5344CB8AC3E}">
        <p14:creationId xmlns:p14="http://schemas.microsoft.com/office/powerpoint/2010/main" val="42110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88DBB-F4B8-D124-E99D-AB044B6DA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F546FDD-3D90-23C6-D9F6-A0469D986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42" y="1245599"/>
            <a:ext cx="10957361" cy="4949717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Software configuration</a:t>
            </a:r>
          </a:p>
          <a:p>
            <a:pPr lvl="1"/>
            <a:r>
              <a:rPr lang="en-US" altLang="zh-TW" dirty="0"/>
              <a:t>Allow to enable, disable, and parameterize software components, drivers, and OS features</a:t>
            </a:r>
          </a:p>
          <a:p>
            <a:r>
              <a:rPr lang="en-US" altLang="zh-TW" dirty="0"/>
              <a:t>Define </a:t>
            </a:r>
            <a:r>
              <a:rPr lang="en-US" altLang="zh-TW" dirty="0" err="1"/>
              <a:t>Kconfig</a:t>
            </a:r>
            <a:r>
              <a:rPr lang="en-US" altLang="zh-TW" dirty="0"/>
              <a:t> symbols (</a:t>
            </a:r>
            <a:r>
              <a:rPr lang="en-US" altLang="zh-TW" dirty="0" err="1"/>
              <a:t>Kconfig</a:t>
            </a:r>
            <a:r>
              <a:rPr lang="en-US" altLang="zh-TW" dirty="0"/>
              <a:t>* files). Its tree:</a:t>
            </a:r>
          </a:p>
          <a:p>
            <a:pPr lvl="1"/>
            <a:r>
              <a:rPr lang="en-US" altLang="zh-TW" dirty="0"/>
              <a:t>&lt;PROJECT&gt;/</a:t>
            </a:r>
            <a:r>
              <a:rPr lang="en-US" altLang="zh-TW" dirty="0" err="1"/>
              <a:t>Kconfig</a:t>
            </a:r>
            <a:endParaRPr lang="en-US" altLang="zh-TW" dirty="0"/>
          </a:p>
          <a:p>
            <a:pPr lvl="1"/>
            <a:r>
              <a:rPr lang="en-US" altLang="zh-TW" dirty="0"/>
              <a:t>zephyr/</a:t>
            </a:r>
            <a:r>
              <a:rPr lang="en-US" altLang="zh-TW" dirty="0" err="1"/>
              <a:t>Kconfig.zephyr</a:t>
            </a:r>
            <a:endParaRPr lang="en-US" altLang="zh-TW" dirty="0"/>
          </a:p>
          <a:p>
            <a:pPr lvl="1"/>
            <a:r>
              <a:rPr lang="en-US" altLang="zh-TW" dirty="0"/>
              <a:t>zephyr/boards/&lt;VENDOR&gt;/&lt;BOARD&gt;/</a:t>
            </a:r>
            <a:r>
              <a:rPr lang="en-US" altLang="zh-TW" dirty="0" err="1"/>
              <a:t>Kconfig</a:t>
            </a:r>
            <a:r>
              <a:rPr lang="en-US" altLang="zh-TW" dirty="0"/>
              <a:t>*</a:t>
            </a:r>
          </a:p>
          <a:p>
            <a:r>
              <a:rPr lang="en-US" altLang="zh-TW" dirty="0">
                <a:hlinkClick r:id="rId2"/>
              </a:rPr>
              <a:t>Change </a:t>
            </a:r>
            <a:r>
              <a:rPr lang="en-US" altLang="zh-TW" dirty="0" err="1">
                <a:hlinkClick r:id="rId2"/>
              </a:rPr>
              <a:t>Kconfig</a:t>
            </a:r>
            <a:r>
              <a:rPr lang="en-US" altLang="zh-TW" dirty="0">
                <a:hlinkClick r:id="rId2"/>
              </a:rPr>
              <a:t> symbol values (</a:t>
            </a:r>
            <a:r>
              <a:rPr lang="en-US" altLang="zh-TW" dirty="0" err="1">
                <a:hlinkClick r:id="rId2"/>
              </a:rPr>
              <a:t>Kconfig</a:t>
            </a:r>
            <a:r>
              <a:rPr lang="en-US" altLang="zh-TW" dirty="0">
                <a:hlinkClick r:id="rId2"/>
              </a:rPr>
              <a:t> fragments)</a:t>
            </a:r>
            <a:r>
              <a:rPr lang="en-US" altLang="zh-TW" dirty="0"/>
              <a:t>. Its include tree:</a:t>
            </a:r>
          </a:p>
          <a:p>
            <a:pPr lvl="1"/>
            <a:r>
              <a:rPr lang="en-US" altLang="zh-TW" dirty="0"/>
              <a:t>Board/SoC default (*_</a:t>
            </a:r>
            <a:r>
              <a:rPr lang="en-US" altLang="zh-TW" dirty="0" err="1"/>
              <a:t>defconfig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/>
              <a:t>zephyr/boards/&lt;VENDOR&gt;/&lt;BOARD&gt;/&lt;BOARD&gt;_</a:t>
            </a:r>
            <a:r>
              <a:rPr lang="en-US" altLang="zh-TW" dirty="0" err="1"/>
              <a:t>defconfig</a:t>
            </a:r>
            <a:endParaRPr lang="en-US" altLang="zh-TW" dirty="0"/>
          </a:p>
          <a:p>
            <a:pPr lvl="1"/>
            <a:r>
              <a:rPr lang="en-US" altLang="zh-TW" dirty="0" err="1"/>
              <a:t>CMake</a:t>
            </a:r>
            <a:r>
              <a:rPr lang="en-US" altLang="zh-TW" dirty="0"/>
              <a:t> cache variables 'CONFIG_*’</a:t>
            </a:r>
          </a:p>
          <a:p>
            <a:pPr lvl="1"/>
            <a:r>
              <a:rPr lang="en-US" altLang="zh-TW" dirty="0"/>
              <a:t>Application specific</a:t>
            </a:r>
          </a:p>
          <a:p>
            <a:pPr lvl="2"/>
            <a:r>
              <a:rPr lang="en-US" altLang="zh-TW" dirty="0"/>
              <a:t>&lt;PROJECT&gt;/</a:t>
            </a:r>
            <a:r>
              <a:rPr lang="en-US" altLang="zh-TW" dirty="0" err="1"/>
              <a:t>prj.conf</a:t>
            </a:r>
            <a:endParaRPr lang="en-US" altLang="zh-TW" dirty="0"/>
          </a:p>
          <a:p>
            <a:pPr lvl="2"/>
            <a:r>
              <a:rPr lang="en-US" altLang="zh-TW" dirty="0"/>
              <a:t>&lt;PROJECT&gt;/boards/&lt;BOARD&gt;.conf</a:t>
            </a:r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EB1B458-0DB4-D556-6669-A37524593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C82ACA7-DD1D-403B-A404-0EB6F7C9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Kernal configuration system (</a:t>
            </a:r>
            <a:r>
              <a:rPr lang="en-US" altLang="zh-TW" dirty="0" err="1"/>
              <a:t>Kconfig</a:t>
            </a:r>
            <a:r>
              <a:rPr lang="en-US" altLang="zh-TW" dirty="0"/>
              <a:t>) (1/2)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5035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789C6-6FA8-8F28-7BEE-EB0BF86E8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5C30484-AB15-2BE8-5A47-60DDEBAE7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Generated combined configuration file</a:t>
            </a:r>
          </a:p>
          <a:p>
            <a:pPr lvl="1"/>
            <a:r>
              <a:rPr lang="en-US" altLang="zh-TW" dirty="0"/>
              <a:t>&lt;BUILD&gt;/zephyr/.config</a:t>
            </a:r>
          </a:p>
          <a:p>
            <a:r>
              <a:rPr lang="en-US" altLang="zh-TW" dirty="0"/>
              <a:t>Generated C header file</a:t>
            </a:r>
          </a:p>
          <a:p>
            <a:pPr lvl="1"/>
            <a:r>
              <a:rPr lang="en-US" altLang="zh-TW" dirty="0"/>
              <a:t>&lt;BUILD&gt;/zephyr/include/generated/zephyr/</a:t>
            </a:r>
            <a:r>
              <a:rPr lang="en-US" altLang="zh-TW" dirty="0" err="1"/>
              <a:t>autoconf.h</a:t>
            </a:r>
            <a:endParaRPr lang="en-US" altLang="zh-TW" dirty="0"/>
          </a:p>
          <a:p>
            <a:pPr lvl="1"/>
            <a:r>
              <a:rPr lang="en-US" altLang="zh-TW" dirty="0"/>
              <a:t>Auto-included via ‘-</a:t>
            </a:r>
            <a:r>
              <a:rPr lang="en-US" altLang="zh-TW" dirty="0" err="1"/>
              <a:t>imacros</a:t>
            </a:r>
            <a:r>
              <a:rPr lang="en-US" altLang="zh-TW" dirty="0"/>
              <a:t> </a:t>
            </a:r>
            <a:r>
              <a:rPr lang="en-US" altLang="zh-TW" dirty="0" err="1"/>
              <a:t>autoconf.h</a:t>
            </a:r>
            <a:r>
              <a:rPr lang="en-US" altLang="zh-TW" dirty="0"/>
              <a:t>’</a:t>
            </a:r>
          </a:p>
          <a:p>
            <a:r>
              <a:rPr lang="en-US" altLang="zh-TW" dirty="0" err="1"/>
              <a:t>Kconfig</a:t>
            </a:r>
            <a:r>
              <a:rPr lang="en-US" altLang="zh-TW" dirty="0"/>
              <a:t> search</a:t>
            </a:r>
          </a:p>
          <a:p>
            <a:pPr lvl="1"/>
            <a:r>
              <a:rPr lang="en-US" altLang="zh-TW" dirty="0"/>
              <a:t>https://docs.zephyrproject.org/latest/kconfig.html</a:t>
            </a:r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552AAB5-68BC-A5E4-DF0E-B1F5651F8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E307E7E-8572-8D51-9CF6-D1F5FFB7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Kernal configuration system (</a:t>
            </a:r>
            <a:r>
              <a:rPr lang="en-US" altLang="zh-TW" dirty="0" err="1"/>
              <a:t>Kconfig</a:t>
            </a:r>
            <a:r>
              <a:rPr lang="en-US" altLang="zh-TW" dirty="0"/>
              <a:t>) (2/2)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990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1DC0-410B-4EFF-BC4B-21879EFB0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68990F-044F-3397-8829-8DDBF58F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Cache</a:t>
            </a:r>
          </a:p>
          <a:p>
            <a:pPr lvl="1"/>
            <a:r>
              <a:rPr lang="en-US" altLang="zh-TW" dirty="0"/>
              <a:t>CONFIG_CACHE_MANAGEMENT</a:t>
            </a:r>
          </a:p>
          <a:p>
            <a:r>
              <a:rPr lang="en-US" altLang="zh-TW" dirty="0"/>
              <a:t>FPU</a:t>
            </a:r>
          </a:p>
          <a:p>
            <a:pPr lvl="1"/>
            <a:r>
              <a:rPr lang="es-ES" altLang="zh-TW" dirty="0"/>
              <a:t>CONFIG_FPU</a:t>
            </a:r>
          </a:p>
          <a:p>
            <a:pPr lvl="1"/>
            <a:r>
              <a:rPr lang="es-ES" altLang="zh-TW" dirty="0"/>
              <a:t>CONFIG_FPU_SHARING</a:t>
            </a:r>
          </a:p>
          <a:p>
            <a:pPr lvl="1"/>
            <a:r>
              <a:rPr lang="es-ES" altLang="zh-TW" dirty="0"/>
              <a:t>CONFIG_FP_HARDABI</a:t>
            </a:r>
            <a:endParaRPr lang="en-US" altLang="zh-TW" dirty="0"/>
          </a:p>
          <a:p>
            <a:r>
              <a:rPr lang="en-US" altLang="zh-TW" dirty="0"/>
              <a:t>Compiler optimization level</a:t>
            </a:r>
          </a:p>
          <a:p>
            <a:pPr lvl="1"/>
            <a:r>
              <a:rPr lang="en-US" altLang="zh-TW" dirty="0"/>
              <a:t>CONFIG_SIZE_OPTIMIZATIONS (-</a:t>
            </a:r>
            <a:r>
              <a:rPr lang="en-US" altLang="zh-TW" dirty="0" err="1"/>
              <a:t>Os</a:t>
            </a:r>
            <a:r>
              <a:rPr lang="en-US" altLang="zh-TW" dirty="0"/>
              <a:t>) (default)</a:t>
            </a:r>
          </a:p>
          <a:p>
            <a:pPr lvl="1"/>
            <a:r>
              <a:rPr lang="en-US" altLang="zh-TW" dirty="0"/>
              <a:t>CONFIG_SIZE_OPTIMIZATIONS_AGGRESSIVE (-Oz)</a:t>
            </a:r>
          </a:p>
          <a:p>
            <a:pPr lvl="1"/>
            <a:r>
              <a:rPr lang="en-US" altLang="zh-TW" dirty="0"/>
              <a:t>CONFIG_SPEED_OPTIMIZATIONS (-O2)</a:t>
            </a:r>
          </a:p>
          <a:p>
            <a:pPr lvl="1"/>
            <a:r>
              <a:rPr lang="en-US" altLang="zh-TW" dirty="0"/>
              <a:t>CONFIG_DEBUG_OPTIMIZATIONS (-Og)</a:t>
            </a:r>
          </a:p>
          <a:p>
            <a:pPr lvl="1"/>
            <a:r>
              <a:rPr lang="en-US" altLang="zh-TW" dirty="0"/>
              <a:t>CONFIG_NO_OPTIMIZATIONS (-O0) (stack overflow)</a:t>
            </a:r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92C65C-ECE7-B8ED-1A88-32A0BA49A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1A3F176-240F-7985-6630-39667A05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Common </a:t>
            </a:r>
            <a:r>
              <a:rPr lang="en-US" altLang="zh-TW" dirty="0" err="1"/>
              <a:t>Kconfig</a:t>
            </a:r>
            <a:r>
              <a:rPr lang="en-US" altLang="zh-TW" dirty="0"/>
              <a:t> options (1/3)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1284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683C-4A2F-746C-8D06-7E1435EF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899F12-84BB-8D9A-C06D-B2FEE241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Main stack</a:t>
            </a:r>
          </a:p>
          <a:p>
            <a:pPr lvl="1"/>
            <a:r>
              <a:rPr lang="en-US" altLang="zh-TW" dirty="0"/>
              <a:t>CONFIG_MAIN_STACK_SIZE</a:t>
            </a:r>
          </a:p>
          <a:p>
            <a:r>
              <a:rPr lang="en-US" altLang="zh-TW" dirty="0"/>
              <a:t>Logging</a:t>
            </a:r>
          </a:p>
          <a:p>
            <a:pPr lvl="1"/>
            <a:r>
              <a:rPr lang="en-US" altLang="zh-TW" dirty="0"/>
              <a:t>CONFIG_LOG</a:t>
            </a:r>
          </a:p>
          <a:p>
            <a:pPr lvl="1"/>
            <a:r>
              <a:rPr lang="en-US" altLang="zh-TW" dirty="0"/>
              <a:t>CONFIG_REQUIRES_FLOAT_PRINTF  (floating-point)</a:t>
            </a:r>
          </a:p>
          <a:p>
            <a:pPr lvl="1"/>
            <a:r>
              <a:rPr lang="en-US" altLang="zh-TW" dirty="0"/>
              <a:t>CONFIG_LOG_BLOCK_IN_THREAD (few messages dropped)</a:t>
            </a:r>
          </a:p>
          <a:p>
            <a:r>
              <a:rPr lang="en-US" altLang="zh-TW" dirty="0"/>
              <a:t>C++ language</a:t>
            </a:r>
          </a:p>
          <a:p>
            <a:pPr lvl="1"/>
            <a:r>
              <a:rPr lang="es-ES" altLang="zh-TW" dirty="0"/>
              <a:t>CONFIG_CPP</a:t>
            </a:r>
          </a:p>
          <a:p>
            <a:pPr lvl="1"/>
            <a:r>
              <a:rPr lang="es-ES" altLang="zh-TW" dirty="0"/>
              <a:t>CONFIG_STD_CPP17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E358B5-4BE7-64D2-933D-08D626C74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E81E8F1-D760-8317-D373-95638F6B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Common </a:t>
            </a:r>
            <a:r>
              <a:rPr lang="en-US" altLang="zh-TW" dirty="0" err="1"/>
              <a:t>Kconfig</a:t>
            </a:r>
            <a:r>
              <a:rPr lang="en-US" altLang="zh-TW" dirty="0"/>
              <a:t> options (2/3)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2596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561CB-A9B1-8333-9E5C-E241F45E9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CF9FA07-CAA4-197A-BF9B-5AF74A01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CMSIS DSP</a:t>
            </a:r>
          </a:p>
          <a:p>
            <a:pPr lvl="1"/>
            <a:r>
              <a:rPr lang="en-US" altLang="zh-TW" dirty="0"/>
              <a:t>CONFIG_CMSIS_DSP</a:t>
            </a:r>
          </a:p>
          <a:p>
            <a:pPr lvl="1"/>
            <a:r>
              <a:rPr lang="en-US" altLang="zh-TW" dirty="0"/>
              <a:t>CONFIG_CMSIS_DSP_COMPLEXMATH, CONFIG_CMSIS_DSP_FASTMATH, CONFIG_CMSIS_DSP_TRANSFORM, etc.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54BB46-17F4-B981-3FD8-FCBD15E2D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F45C5A9-0D15-2118-4455-97152673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Common </a:t>
            </a:r>
            <a:r>
              <a:rPr lang="en-US" altLang="zh-TW" dirty="0" err="1"/>
              <a:t>Kconfig</a:t>
            </a:r>
            <a:r>
              <a:rPr lang="en-US" altLang="zh-TW" dirty="0"/>
              <a:t> options (3/3)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509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Install development environment</a:t>
            </a:r>
          </a:p>
          <a:p>
            <a:r>
              <a:rPr lang="en-US" altLang="zh-TW" dirty="0"/>
              <a:t>Kernel configuration system (</a:t>
            </a:r>
            <a:r>
              <a:rPr lang="en-US" altLang="zh-TW" dirty="0" err="1"/>
              <a:t>Kconfig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Devicetree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425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A4E73-C977-678E-81F6-EA50A6932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hierarchical data structure used to describe hardware and its boot-time configuration</a:t>
            </a:r>
          </a:p>
          <a:p>
            <a:r>
              <a:rPr lang="en-US" dirty="0"/>
              <a:t>Unlike Linux, Zephyr parses the DTS at compile time and generates C language macros, rather than blob.</a:t>
            </a:r>
          </a:p>
          <a:p>
            <a:r>
              <a:rPr lang="en-US" dirty="0"/>
              <a:t>Constituent files</a:t>
            </a:r>
          </a:p>
          <a:p>
            <a:pPr lvl="1"/>
            <a:r>
              <a:rPr lang="en-US" dirty="0"/>
              <a:t>DTS:  *.</a:t>
            </a:r>
            <a:r>
              <a:rPr lang="en-US" dirty="0" err="1"/>
              <a:t>dts</a:t>
            </a:r>
            <a:r>
              <a:rPr lang="en-US" dirty="0"/>
              <a:t> files for board-level configuration</a:t>
            </a:r>
          </a:p>
          <a:p>
            <a:pPr lvl="1"/>
            <a:r>
              <a:rPr lang="en-US" dirty="0"/>
              <a:t>DTSI: *.</a:t>
            </a:r>
            <a:r>
              <a:rPr lang="en-US" dirty="0" err="1"/>
              <a:t>dtsi</a:t>
            </a:r>
            <a:r>
              <a:rPr lang="en-US" dirty="0"/>
              <a:t> (include) files usually for SoC-level definitions</a:t>
            </a:r>
          </a:p>
          <a:p>
            <a:pPr lvl="1"/>
            <a:r>
              <a:rPr lang="en-US" dirty="0"/>
              <a:t>Bindings (YAML): *.</a:t>
            </a:r>
            <a:r>
              <a:rPr lang="en-US" dirty="0" err="1"/>
              <a:t>yaml</a:t>
            </a:r>
            <a:r>
              <a:rPr lang="en-US" dirty="0"/>
              <a:t> files for defining which properties are valid within a node and linking H/W to driver files</a:t>
            </a:r>
          </a:p>
          <a:p>
            <a:pPr lvl="1"/>
            <a:r>
              <a:rPr lang="en-US" dirty="0"/>
              <a:t>Overlays (.overlay): *.overlay files for allowing customizing or overriding H/W configurations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5C20F-BDBE-6842-BD0B-A89B4372B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12425-F7A9-B65C-6413-D3019370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 (1/4)</a:t>
            </a:r>
          </a:p>
        </p:txBody>
      </p:sp>
    </p:spTree>
    <p:extLst>
      <p:ext uri="{BB962C8B-B14F-4D97-AF65-F5344CB8AC3E}">
        <p14:creationId xmlns:p14="http://schemas.microsoft.com/office/powerpoint/2010/main" val="7950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A7067-E270-090D-FD03-DF424F409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9E687C-1E3B-7373-BE57-DB839930A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include tree:</a:t>
            </a:r>
          </a:p>
          <a:p>
            <a:pPr lvl="1"/>
            <a:r>
              <a:rPr lang="en-US" dirty="0"/>
              <a:t>Board DTS file (--board)</a:t>
            </a:r>
          </a:p>
          <a:p>
            <a:pPr lvl="2"/>
            <a:r>
              <a:rPr lang="en-US" dirty="0"/>
              <a:t>zephyr/boards/&lt;VENDOR&gt;/&lt;BOARD&gt;/&lt;BOARD&gt;.</a:t>
            </a:r>
            <a:r>
              <a:rPr lang="en-US" dirty="0" err="1"/>
              <a:t>dts</a:t>
            </a:r>
            <a:endParaRPr lang="en-US" dirty="0"/>
          </a:p>
          <a:p>
            <a:pPr lvl="1"/>
            <a:r>
              <a:rPr lang="en-US" dirty="0"/>
              <a:t>Included SoC-level DTSI file (#include)</a:t>
            </a:r>
          </a:p>
          <a:p>
            <a:pPr lvl="2"/>
            <a:r>
              <a:rPr lang="en-US" dirty="0"/>
              <a:t>Zephyr/</a:t>
            </a:r>
            <a:r>
              <a:rPr lang="en-US" dirty="0" err="1"/>
              <a:t>dts</a:t>
            </a:r>
            <a:r>
              <a:rPr lang="en-US" dirty="0"/>
              <a:t>/arm/</a:t>
            </a:r>
            <a:r>
              <a:rPr lang="en-US" dirty="0" err="1"/>
              <a:t>nuvoton</a:t>
            </a:r>
            <a:r>
              <a:rPr lang="en-US" dirty="0"/>
              <a:t>/&lt;SOC&gt;.</a:t>
            </a:r>
            <a:r>
              <a:rPr lang="en-US" dirty="0" err="1"/>
              <a:t>dtsi</a:t>
            </a:r>
            <a:endParaRPr lang="en-US" dirty="0"/>
          </a:p>
          <a:p>
            <a:pPr lvl="1"/>
            <a:r>
              <a:rPr lang="en-US" dirty="0"/>
              <a:t>Included C header file (#include)</a:t>
            </a:r>
          </a:p>
          <a:p>
            <a:pPr lvl="2"/>
            <a:r>
              <a:rPr lang="en-US" dirty="0"/>
              <a:t>*.h</a:t>
            </a:r>
          </a:p>
          <a:p>
            <a:pPr lvl="1"/>
            <a:r>
              <a:rPr lang="en-US" dirty="0"/>
              <a:t>Board overlay file</a:t>
            </a:r>
          </a:p>
          <a:p>
            <a:pPr lvl="2"/>
            <a:r>
              <a:rPr lang="en-US" dirty="0"/>
              <a:t>&lt;PROJECT&gt;/boards/&lt;BOARD&gt;.overlay</a:t>
            </a:r>
          </a:p>
          <a:p>
            <a:pPr lvl="2"/>
            <a:r>
              <a:rPr lang="en-US" dirty="0"/>
              <a:t>&lt;PROJECT&gt;/</a:t>
            </a:r>
            <a:r>
              <a:rPr lang="en-US" dirty="0" err="1"/>
              <a:t>app.overlay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7B7EB-6D13-9172-F4C3-EA04FE77E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EA4301-8CC7-2738-09DB-F9882577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 (2/4)</a:t>
            </a:r>
          </a:p>
        </p:txBody>
      </p:sp>
    </p:spTree>
    <p:extLst>
      <p:ext uri="{BB962C8B-B14F-4D97-AF65-F5344CB8AC3E}">
        <p14:creationId xmlns:p14="http://schemas.microsoft.com/office/powerpoint/2010/main" val="4195626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DC59C4-52C1-BDEB-7E65-F18AB959E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Generated combined DTS file</a:t>
            </a:r>
          </a:p>
          <a:p>
            <a:pPr lvl="1"/>
            <a:r>
              <a:rPr lang="en-US" dirty="0"/>
              <a:t>&lt;BUILD&gt;/zephyr/</a:t>
            </a:r>
            <a:r>
              <a:rPr lang="en-US" dirty="0" err="1"/>
              <a:t>zephyr.dts</a:t>
            </a:r>
            <a:endParaRPr lang="en-US" dirty="0"/>
          </a:p>
          <a:p>
            <a:r>
              <a:rPr lang="en-US" dirty="0"/>
              <a:t>Generated C macro header file</a:t>
            </a:r>
          </a:p>
          <a:p>
            <a:pPr lvl="1"/>
            <a:r>
              <a:rPr lang="en-US" dirty="0"/>
              <a:t>build/zephyr/include/generated/zephyr/</a:t>
            </a:r>
            <a:r>
              <a:rPr lang="en-US" dirty="0" err="1"/>
              <a:t>devicetree_generated.h</a:t>
            </a:r>
            <a:endParaRPr lang="en-US" dirty="0"/>
          </a:p>
          <a:p>
            <a:r>
              <a:rPr lang="en-US" dirty="0"/>
              <a:t>Example: DT_N_S_soc_S_serial_4024d000_P_current_speed</a:t>
            </a:r>
          </a:p>
          <a:p>
            <a:pPr lvl="1"/>
            <a:r>
              <a:rPr lang="en-US" dirty="0"/>
              <a:t>DT_: Common prefix for </a:t>
            </a:r>
            <a:r>
              <a:rPr lang="en-US" dirty="0" err="1"/>
              <a:t>Devicetree</a:t>
            </a:r>
            <a:r>
              <a:rPr lang="en-US" dirty="0"/>
              <a:t> macros</a:t>
            </a:r>
          </a:p>
          <a:p>
            <a:pPr lvl="1"/>
            <a:r>
              <a:rPr lang="en-US" dirty="0"/>
              <a:t>_S_ : Forward slash ‘/’</a:t>
            </a:r>
          </a:p>
          <a:p>
            <a:pPr lvl="1"/>
            <a:r>
              <a:rPr lang="en-US" dirty="0"/>
              <a:t>_N_ :  Node</a:t>
            </a:r>
          </a:p>
          <a:p>
            <a:pPr lvl="1"/>
            <a:r>
              <a:rPr lang="en-US" dirty="0"/>
              <a:t>_P_: Property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85942-1C98-CFB1-2BB3-4B02F1082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186A82-F615-74F8-7427-1303DE36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 (3/4)</a:t>
            </a:r>
          </a:p>
        </p:txBody>
      </p:sp>
    </p:spTree>
    <p:extLst>
      <p:ext uri="{BB962C8B-B14F-4D97-AF65-F5344CB8AC3E}">
        <p14:creationId xmlns:p14="http://schemas.microsoft.com/office/powerpoint/2010/main" val="764801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04A25-F89D-12BB-E282-275CC775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7B4943-9D72-C112-9D32-EA48D7311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https://docs.zephyrproject.org/latest/build/dts/api/api.html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816BA-0201-2FE4-9B57-975C1E393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31F8FB-79B6-8AA3-6D1B-26A85E60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 (4/4)</a:t>
            </a:r>
          </a:p>
        </p:txBody>
      </p:sp>
    </p:spTree>
    <p:extLst>
      <p:ext uri="{BB962C8B-B14F-4D97-AF65-F5344CB8AC3E}">
        <p14:creationId xmlns:p14="http://schemas.microsoft.com/office/powerpoint/2010/main" val="3810932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24D46-A9FF-44E2-FE14-DD211ED85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AF918E-8A0D-1726-3C74-08BED421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System Clock Controller (1/3)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3A928-0E00-C25F-B399-224AFB53B08B}"/>
              </a:ext>
            </a:extLst>
          </p:cNvPr>
          <p:cNvSpPr txBox="1"/>
          <p:nvPr/>
        </p:nvSpPr>
        <p:spPr>
          <a:xfrm>
            <a:off x="597642" y="1433192"/>
            <a:ext cx="9172875" cy="4462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zephyr/dts/arm/nuvoton/m55m1x.dtsi</a:t>
            </a:r>
            <a:endParaRPr lang="en-US" sz="2000" dirty="0"/>
          </a:p>
          <a:p>
            <a:r>
              <a:rPr lang="en-US" sz="2000" dirty="0" err="1"/>
              <a:t>scc</a:t>
            </a:r>
            <a:r>
              <a:rPr lang="en-US" sz="2000" dirty="0"/>
              <a:t>: system-clock-controller@40001000 {</a:t>
            </a:r>
          </a:p>
          <a:p>
            <a:r>
              <a:rPr lang="en-US" sz="2000" dirty="0"/>
              <a:t>	compatible = "</a:t>
            </a:r>
            <a:r>
              <a:rPr lang="en-US" sz="2000" dirty="0" err="1"/>
              <a:t>nuvoton,numaker-scc</a:t>
            </a:r>
            <a:r>
              <a:rPr lang="en-US" sz="2000" dirty="0"/>
              <a:t>";</a:t>
            </a:r>
          </a:p>
          <a:p>
            <a:r>
              <a:rPr lang="en-US" sz="2000" dirty="0"/>
              <a:t>	reg = &lt;0x40001000 0x100&gt;;</a:t>
            </a:r>
          </a:p>
          <a:p>
            <a:r>
              <a:rPr lang="en-US" sz="2000" dirty="0"/>
              <a:t>	#clock-cells = &lt;0&gt;;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lxt</a:t>
            </a:r>
            <a:r>
              <a:rPr lang="en-US" sz="2000" dirty="0"/>
              <a:t> = "enable";</a:t>
            </a:r>
          </a:p>
          <a:p>
            <a:r>
              <a:rPr lang="en-US" sz="2000" dirty="0"/>
              <a:t>	hirc48m = "enable";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clk-pclkdiv</a:t>
            </a:r>
            <a:r>
              <a:rPr lang="en-US" sz="2000" dirty="0"/>
              <a:t> = &lt;(NUMAKER_CLK_PCLKDIV_PCLK0DIV(2) |</a:t>
            </a:r>
          </a:p>
          <a:p>
            <a:r>
              <a:rPr lang="en-US" sz="2000" dirty="0"/>
              <a:t>		       NUMAKER_CLK_PCLKDIV_PCLK1DIV(2) |</a:t>
            </a:r>
          </a:p>
          <a:p>
            <a:r>
              <a:rPr lang="en-US" sz="2000" dirty="0"/>
              <a:t>		       NUMAKER_CLK_PCLKDIV_PCLK2DIV(2) |</a:t>
            </a:r>
          </a:p>
          <a:p>
            <a:r>
              <a:rPr lang="en-US" sz="2000" dirty="0"/>
              <a:t>		       NUMAKER_CLK_PCLKDIV_PCLK3DIV(2) |</a:t>
            </a:r>
          </a:p>
          <a:p>
            <a:r>
              <a:rPr lang="en-US" sz="2000" dirty="0"/>
              <a:t>		       NUMAKER_CLK_PCLKDIV_PCLK4DIV(2))&gt;;</a:t>
            </a:r>
          </a:p>
          <a:p>
            <a:r>
              <a:rPr lang="en-US" sz="2000" dirty="0"/>
              <a:t>	core-clock = &lt;DT_FREQ_M(220)&gt;;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powerdown</a:t>
            </a:r>
            <a:r>
              <a:rPr lang="en-US" sz="2000" dirty="0"/>
              <a:t>-mode = &lt;NUMAKER_PMC_SPD0&gt;;</a:t>
            </a:r>
          </a:p>
        </p:txBody>
      </p:sp>
    </p:spTree>
    <p:extLst>
      <p:ext uri="{BB962C8B-B14F-4D97-AF65-F5344CB8AC3E}">
        <p14:creationId xmlns:p14="http://schemas.microsoft.com/office/powerpoint/2010/main" val="3295601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EE9EA-E367-415B-1F57-FF1F60142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AA3BA-EAFD-AC57-7D3B-3FCE77BA5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3DCBB8-AD39-537C-56C7-354AE8DB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System Clock Controller (2/3)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53551-8745-D479-2F17-D90A58FD7F62}"/>
              </a:ext>
            </a:extLst>
          </p:cNvPr>
          <p:cNvSpPr txBox="1"/>
          <p:nvPr/>
        </p:nvSpPr>
        <p:spPr>
          <a:xfrm>
            <a:off x="597642" y="1803062"/>
            <a:ext cx="9172875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zephyr/</a:t>
            </a:r>
            <a:r>
              <a:rPr lang="en-US" sz="2400" b="1" dirty="0" err="1"/>
              <a:t>dts</a:t>
            </a:r>
            <a:r>
              <a:rPr lang="en-US" sz="2400" b="1" dirty="0"/>
              <a:t>/bindings/clock/</a:t>
            </a:r>
            <a:r>
              <a:rPr lang="en-US" sz="2400" b="1" dirty="0" err="1"/>
              <a:t>nuvoton,numaker-scc.yaml</a:t>
            </a:r>
            <a:endParaRPr lang="en-US" sz="2400" b="1" dirty="0"/>
          </a:p>
          <a:p>
            <a:r>
              <a:rPr lang="en-US" sz="2000" dirty="0"/>
              <a:t>description: </a:t>
            </a:r>
            <a:r>
              <a:rPr lang="en-US" sz="2000" dirty="0" err="1"/>
              <a:t>Nuvoton</a:t>
            </a:r>
            <a:r>
              <a:rPr lang="en-US" sz="2000" dirty="0"/>
              <a:t> </a:t>
            </a:r>
            <a:r>
              <a:rPr lang="en-US" sz="2000" dirty="0" err="1"/>
              <a:t>NuMaker</a:t>
            </a:r>
            <a:r>
              <a:rPr lang="en-US" sz="2000" dirty="0"/>
              <a:t> System Clock Controller (SCC)</a:t>
            </a:r>
          </a:p>
          <a:p>
            <a:r>
              <a:rPr lang="en-US" sz="2000" dirty="0"/>
              <a:t>compatible: "</a:t>
            </a:r>
            <a:r>
              <a:rPr lang="en-US" sz="2000" dirty="0" err="1"/>
              <a:t>nuvoton,numaker-scc</a:t>
            </a:r>
            <a:r>
              <a:rPr lang="en-US" sz="2000" dirty="0"/>
              <a:t>"</a:t>
            </a:r>
          </a:p>
          <a:p>
            <a:r>
              <a:rPr lang="en-US" sz="2000" dirty="0"/>
              <a:t>include: [clock-</a:t>
            </a:r>
            <a:r>
              <a:rPr lang="en-US" sz="2000" dirty="0" err="1"/>
              <a:t>controller.yaml</a:t>
            </a:r>
            <a:r>
              <a:rPr lang="en-US" sz="2000" dirty="0"/>
              <a:t>, </a:t>
            </a:r>
            <a:r>
              <a:rPr lang="en-US" sz="2000" dirty="0" err="1"/>
              <a:t>base.yaml</a:t>
            </a:r>
            <a:r>
              <a:rPr lang="en-US" sz="2000" dirty="0"/>
              <a:t>]</a:t>
            </a:r>
          </a:p>
          <a:p>
            <a:r>
              <a:rPr lang="en-US" sz="2000" dirty="0"/>
              <a:t>properties:</a:t>
            </a:r>
          </a:p>
          <a:p>
            <a:r>
              <a:rPr lang="en-US" sz="2000" dirty="0"/>
              <a:t>  reg:</a:t>
            </a:r>
          </a:p>
          <a:p>
            <a:r>
              <a:rPr lang="en-US" sz="2000" dirty="0"/>
              <a:t>    required: true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hxt</a:t>
            </a:r>
            <a:r>
              <a:rPr lang="en-US" sz="2000" dirty="0"/>
              <a:t>:</a:t>
            </a:r>
          </a:p>
          <a:p>
            <a:r>
              <a:rPr lang="en-US" sz="2000" dirty="0"/>
              <a:t>    type: string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lxt</a:t>
            </a:r>
            <a:r>
              <a:rPr lang="en-US" sz="2000" dirty="0"/>
              <a:t>:</a:t>
            </a:r>
          </a:p>
          <a:p>
            <a:r>
              <a:rPr lang="en-US" sz="2000" dirty="0"/>
              <a:t>    type: string</a:t>
            </a:r>
          </a:p>
        </p:txBody>
      </p:sp>
    </p:spTree>
    <p:extLst>
      <p:ext uri="{BB962C8B-B14F-4D97-AF65-F5344CB8AC3E}">
        <p14:creationId xmlns:p14="http://schemas.microsoft.com/office/powerpoint/2010/main" val="2777228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E241B-251D-55B3-5AF5-0A81B684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E31A82-1D56-D258-5444-9A496B767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F2FA17-5547-D3AB-B454-924B19784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System Clock Controller (3/3)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FBEC3-CA62-DAFA-80F5-78D6F8EC3036}"/>
              </a:ext>
            </a:extLst>
          </p:cNvPr>
          <p:cNvSpPr txBox="1"/>
          <p:nvPr/>
        </p:nvSpPr>
        <p:spPr>
          <a:xfrm>
            <a:off x="597642" y="1772240"/>
            <a:ext cx="9172875" cy="3231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zephyr/soc/</a:t>
            </a:r>
            <a:r>
              <a:rPr lang="en-US" sz="2400" b="1" dirty="0" err="1"/>
              <a:t>nuvoton</a:t>
            </a:r>
            <a:r>
              <a:rPr lang="en-US" sz="2400" b="1" dirty="0"/>
              <a:t>/</a:t>
            </a:r>
            <a:r>
              <a:rPr lang="en-US" sz="2400" b="1" dirty="0" err="1"/>
              <a:t>numaker</a:t>
            </a:r>
            <a:r>
              <a:rPr lang="en-US" sz="2400" b="1" dirty="0"/>
              <a:t>/m55m1x/</a:t>
            </a:r>
            <a:r>
              <a:rPr lang="en-US" sz="2400" b="1" dirty="0" err="1"/>
              <a:t>soc.c</a:t>
            </a:r>
            <a:endParaRPr lang="en-US" sz="2400" b="1" dirty="0"/>
          </a:p>
          <a:p>
            <a:r>
              <a:rPr lang="en-US" sz="2000" dirty="0"/>
              <a:t>#if DT_NODE_HAS_PROP(DT_NODELABEL(</a:t>
            </a:r>
            <a:r>
              <a:rPr lang="en-US" sz="2000" dirty="0" err="1"/>
              <a:t>scc</a:t>
            </a:r>
            <a:r>
              <a:rPr lang="en-US" sz="2000" dirty="0"/>
              <a:t>), </a:t>
            </a:r>
            <a:r>
              <a:rPr lang="en-US" sz="2000" dirty="0" err="1"/>
              <a:t>clk_pclkdiv</a:t>
            </a:r>
            <a:r>
              <a:rPr lang="en-US" sz="2000" dirty="0"/>
              <a:t>)</a:t>
            </a:r>
          </a:p>
          <a:p>
            <a:r>
              <a:rPr lang="en-US" sz="2000" dirty="0"/>
              <a:t>	/* Set CLK_PCLKDIV register on request */</a:t>
            </a:r>
          </a:p>
          <a:p>
            <a:r>
              <a:rPr lang="en-US" sz="2000" dirty="0"/>
              <a:t>	CLK-&gt;PCLKDIV = DT_PROP(DT_NODELABEL(</a:t>
            </a:r>
            <a:r>
              <a:rPr lang="en-US" sz="2000" dirty="0" err="1"/>
              <a:t>scc</a:t>
            </a:r>
            <a:r>
              <a:rPr lang="en-US" sz="2000" dirty="0"/>
              <a:t>), </a:t>
            </a:r>
            <a:r>
              <a:rPr lang="en-US" sz="2000" dirty="0" err="1"/>
              <a:t>clk_pclkdiv</a:t>
            </a:r>
            <a:r>
              <a:rPr lang="en-US" sz="2000" dirty="0"/>
              <a:t>);</a:t>
            </a:r>
          </a:p>
          <a:p>
            <a:r>
              <a:rPr lang="en-US" sz="2000" dirty="0"/>
              <a:t>#endif</a:t>
            </a:r>
          </a:p>
          <a:p>
            <a:endParaRPr lang="en-US" sz="2000" dirty="0"/>
          </a:p>
          <a:p>
            <a:r>
              <a:rPr lang="en-US" sz="2000" dirty="0"/>
              <a:t>#if DT_NODE_HAS_PROP(DT_NODELABEL(</a:t>
            </a:r>
            <a:r>
              <a:rPr lang="en-US" sz="2000" dirty="0" err="1"/>
              <a:t>scc</a:t>
            </a:r>
            <a:r>
              <a:rPr lang="en-US" sz="2000" dirty="0"/>
              <a:t>), </a:t>
            </a:r>
            <a:r>
              <a:rPr lang="en-US" sz="2000" dirty="0" err="1"/>
              <a:t>core_clock</a:t>
            </a:r>
            <a:r>
              <a:rPr lang="en-US" sz="2000" dirty="0"/>
              <a:t>)</a:t>
            </a:r>
          </a:p>
          <a:p>
            <a:r>
              <a:rPr lang="en-US" sz="2000" dirty="0"/>
              <a:t>	/* Set core clock (HCLK) on request */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CLK_SetCoreClock</a:t>
            </a:r>
            <a:r>
              <a:rPr lang="en-US" sz="2000" dirty="0"/>
              <a:t>(DT_PROP(DT_NODELABEL(</a:t>
            </a:r>
            <a:r>
              <a:rPr lang="en-US" sz="2000" dirty="0" err="1"/>
              <a:t>scc</a:t>
            </a:r>
            <a:r>
              <a:rPr lang="en-US" sz="2000" dirty="0"/>
              <a:t>), </a:t>
            </a:r>
            <a:r>
              <a:rPr lang="en-US" sz="2000" dirty="0" err="1"/>
              <a:t>core_clock</a:t>
            </a:r>
            <a:r>
              <a:rPr lang="en-US" sz="2000" dirty="0"/>
              <a:t>));</a:t>
            </a:r>
          </a:p>
          <a:p>
            <a:r>
              <a:rPr lang="en-US" sz="2000" dirty="0"/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189074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432F-F423-4206-2FDD-E6641C36F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FC0939-F048-DE43-2582-F8AC4F0B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42" y="1245600"/>
            <a:ext cx="10957361" cy="1072303"/>
          </a:xfrm>
        </p:spPr>
        <p:txBody>
          <a:bodyPr>
            <a:normAutofit/>
          </a:bodyPr>
          <a:lstStyle/>
          <a:p>
            <a:r>
              <a:rPr lang="en-US" dirty="0" err="1"/>
              <a:t>CLK_EnableModuleClock</a:t>
            </a:r>
            <a:endParaRPr lang="en-US" dirty="0"/>
          </a:p>
          <a:p>
            <a:r>
              <a:rPr lang="en-US" dirty="0" err="1"/>
              <a:t>CLK_SetModuleClock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2B290-2EE7-F918-728D-CF58F02B8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D3F9C2-E561-AD7A-8BEF-FE611F09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Peripheral Clock Controller (1/4)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8B8D1-9A1A-814F-DE87-8B5DD41C3756}"/>
              </a:ext>
            </a:extLst>
          </p:cNvPr>
          <p:cNvSpPr txBox="1"/>
          <p:nvPr/>
        </p:nvSpPr>
        <p:spPr>
          <a:xfrm>
            <a:off x="5116088" y="1364362"/>
            <a:ext cx="6844668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zephyr/dts/arm/nuvoton/m55m1x.dtsi</a:t>
            </a:r>
          </a:p>
          <a:p>
            <a:r>
              <a:rPr lang="en-US" sz="2000" dirty="0"/>
              <a:t>uart0: serial@4024d000 {</a:t>
            </a:r>
          </a:p>
          <a:p>
            <a:r>
              <a:rPr lang="en-US" sz="2000" dirty="0"/>
              <a:t>	compatible = "</a:t>
            </a:r>
            <a:r>
              <a:rPr lang="en-US" sz="2000" dirty="0" err="1"/>
              <a:t>nuvoton,numaker-uart</a:t>
            </a:r>
            <a:r>
              <a:rPr lang="en-US" sz="2000" dirty="0"/>
              <a:t>";</a:t>
            </a:r>
          </a:p>
          <a:p>
            <a:r>
              <a:rPr lang="en-US" sz="2000" dirty="0"/>
              <a:t>	reg = &lt;0x4024d000 0x1000&gt;;</a:t>
            </a:r>
          </a:p>
          <a:p>
            <a:r>
              <a:rPr lang="en-US" sz="2000" dirty="0"/>
              <a:t>	interrupts = &lt;75 0&gt;;</a:t>
            </a:r>
          </a:p>
          <a:p>
            <a:r>
              <a:rPr lang="en-US" sz="2000" dirty="0"/>
              <a:t>	resets = &lt;&amp;</a:t>
            </a:r>
            <a:r>
              <a:rPr lang="en-US" sz="2000" dirty="0" err="1"/>
              <a:t>rst</a:t>
            </a:r>
            <a:r>
              <a:rPr lang="en-US" sz="2000" dirty="0"/>
              <a:t> NUMAKER_SYS_UART0RST&gt;;</a:t>
            </a:r>
          </a:p>
          <a:p>
            <a:r>
              <a:rPr lang="en-US" sz="2000" dirty="0"/>
              <a:t>	</a:t>
            </a:r>
            <a:r>
              <a:rPr lang="en-US" sz="2000" b="1" dirty="0"/>
              <a:t>clocks = &lt;&amp;</a:t>
            </a:r>
            <a:r>
              <a:rPr lang="en-US" sz="2000" b="1" dirty="0" err="1"/>
              <a:t>pcc</a:t>
            </a:r>
            <a:endParaRPr lang="en-US" sz="2000" b="1" dirty="0"/>
          </a:p>
          <a:p>
            <a:r>
              <a:rPr lang="en-US" sz="2000" b="1" dirty="0"/>
              <a:t>		NUMAKER_UART0_MODULE</a:t>
            </a:r>
          </a:p>
          <a:p>
            <a:r>
              <a:rPr lang="en-US" sz="2000" b="1" dirty="0"/>
              <a:t>		NUMAKER_CLK_UARTSEL0_UART0SEL_HIRC</a:t>
            </a:r>
          </a:p>
          <a:p>
            <a:r>
              <a:rPr lang="en-US" sz="2000" b="1" dirty="0"/>
              <a:t>		NUMAKER_CLK_UARTDIV0_UART0DIV(1)&gt;;</a:t>
            </a:r>
          </a:p>
          <a:p>
            <a:r>
              <a:rPr lang="en-US" sz="2000" dirty="0"/>
              <a:t>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8ED78-F399-B93C-28DC-3B469C92672A}"/>
              </a:ext>
            </a:extLst>
          </p:cNvPr>
          <p:cNvSpPr txBox="1"/>
          <p:nvPr/>
        </p:nvSpPr>
        <p:spPr>
          <a:xfrm>
            <a:off x="456029" y="3806867"/>
            <a:ext cx="6201626" cy="2000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zephyr/dts/arm/nuvoton/m55m1x.dtsi</a:t>
            </a:r>
            <a:endParaRPr lang="en-US" sz="2000" dirty="0"/>
          </a:p>
          <a:p>
            <a:r>
              <a:rPr lang="en-US" sz="2000" dirty="0" err="1"/>
              <a:t>scc</a:t>
            </a:r>
            <a:r>
              <a:rPr lang="en-US" sz="2000" dirty="0"/>
              <a:t>: system-clock-controller@40001000 {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pcc</a:t>
            </a:r>
            <a:r>
              <a:rPr lang="en-US" sz="2000" dirty="0"/>
              <a:t>: peripheral-clock-controller {</a:t>
            </a:r>
          </a:p>
          <a:p>
            <a:r>
              <a:rPr lang="en-US" sz="2000" dirty="0"/>
              <a:t>		compatible = "</a:t>
            </a:r>
            <a:r>
              <a:rPr lang="en-US" sz="2000" dirty="0" err="1"/>
              <a:t>nuvoton,numaker-pcc</a:t>
            </a:r>
            <a:r>
              <a:rPr lang="en-US" sz="2000" dirty="0"/>
              <a:t>";</a:t>
            </a:r>
          </a:p>
          <a:p>
            <a:r>
              <a:rPr lang="en-US" sz="2000" dirty="0"/>
              <a:t>		#clock-cells = &lt;3&gt;;</a:t>
            </a:r>
          </a:p>
          <a:p>
            <a:r>
              <a:rPr lang="en-US" sz="2000" dirty="0"/>
              <a:t>	};</a:t>
            </a:r>
          </a:p>
        </p:txBody>
      </p:sp>
    </p:spTree>
    <p:extLst>
      <p:ext uri="{BB962C8B-B14F-4D97-AF65-F5344CB8AC3E}">
        <p14:creationId xmlns:p14="http://schemas.microsoft.com/office/powerpoint/2010/main" val="2979088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C29E3-2015-0F47-E668-68C5CEA45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392AE-B7C5-81B3-9CB2-4972D8423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1C8CE5-E887-15DB-8425-16A604F3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Peripheral Clock Controller (2/4)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DD59D-C09C-CF6F-D7C5-30F767E4A9A4}"/>
              </a:ext>
            </a:extLst>
          </p:cNvPr>
          <p:cNvSpPr txBox="1"/>
          <p:nvPr/>
        </p:nvSpPr>
        <p:spPr>
          <a:xfrm>
            <a:off x="597642" y="1905802"/>
            <a:ext cx="9172875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zephyr/dts/bindings/clock/nuvoton,numaker-pcc.yaml</a:t>
            </a:r>
          </a:p>
          <a:p>
            <a:r>
              <a:rPr lang="en-US" sz="2000" dirty="0"/>
              <a:t>description: </a:t>
            </a:r>
            <a:r>
              <a:rPr lang="en-US" sz="2000" dirty="0" err="1"/>
              <a:t>Nuvoton</a:t>
            </a:r>
            <a:r>
              <a:rPr lang="en-US" sz="2000" dirty="0"/>
              <a:t> </a:t>
            </a:r>
            <a:r>
              <a:rPr lang="en-US" sz="2000" dirty="0" err="1"/>
              <a:t>NuMaker</a:t>
            </a:r>
            <a:r>
              <a:rPr lang="en-US" sz="2000" dirty="0"/>
              <a:t> Peripheral Clock Controller (PCC)</a:t>
            </a:r>
          </a:p>
          <a:p>
            <a:r>
              <a:rPr lang="en-US" sz="2000" dirty="0"/>
              <a:t>compatible: "</a:t>
            </a:r>
            <a:r>
              <a:rPr lang="en-US" sz="2000" dirty="0" err="1"/>
              <a:t>nuvoton,numaker-pcc</a:t>
            </a:r>
            <a:r>
              <a:rPr lang="en-US" sz="2000" dirty="0"/>
              <a:t>"</a:t>
            </a:r>
          </a:p>
          <a:p>
            <a:r>
              <a:rPr lang="en-US" sz="2000" dirty="0"/>
              <a:t>include: [clock-</a:t>
            </a:r>
            <a:r>
              <a:rPr lang="en-US" sz="2000" dirty="0" err="1"/>
              <a:t>controller.yaml</a:t>
            </a:r>
            <a:r>
              <a:rPr lang="en-US" sz="2000" dirty="0"/>
              <a:t>, </a:t>
            </a:r>
            <a:r>
              <a:rPr lang="en-US" sz="2000" dirty="0" err="1"/>
              <a:t>base.yaml</a:t>
            </a:r>
            <a:r>
              <a:rPr lang="en-US" sz="2000" dirty="0"/>
              <a:t>]</a:t>
            </a:r>
          </a:p>
          <a:p>
            <a:r>
              <a:rPr lang="en-US" sz="2000" dirty="0"/>
              <a:t>properties:</a:t>
            </a:r>
          </a:p>
          <a:p>
            <a:r>
              <a:rPr lang="en-US" sz="2000" dirty="0"/>
              <a:t>  "#clock-cells":</a:t>
            </a:r>
          </a:p>
          <a:p>
            <a:r>
              <a:rPr lang="en-US" sz="2000" dirty="0"/>
              <a:t>    const: 3</a:t>
            </a:r>
          </a:p>
          <a:p>
            <a:r>
              <a:rPr lang="en-US" sz="2000" dirty="0"/>
              <a:t>clock-cells:</a:t>
            </a:r>
          </a:p>
          <a:p>
            <a:r>
              <a:rPr lang="en-US" sz="2000" dirty="0"/>
              <a:t>  - clock-module-index</a:t>
            </a:r>
          </a:p>
          <a:p>
            <a:r>
              <a:rPr lang="en-US" sz="2000" dirty="0"/>
              <a:t>  - clock-source</a:t>
            </a:r>
          </a:p>
          <a:p>
            <a:r>
              <a:rPr lang="en-US" sz="2000" dirty="0"/>
              <a:t>  - clock-divider</a:t>
            </a:r>
          </a:p>
        </p:txBody>
      </p:sp>
    </p:spTree>
    <p:extLst>
      <p:ext uri="{BB962C8B-B14F-4D97-AF65-F5344CB8AC3E}">
        <p14:creationId xmlns:p14="http://schemas.microsoft.com/office/powerpoint/2010/main" val="418906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D13DE-9821-84BB-4D2A-BC92F9942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478B5-6DFC-7074-748D-C891C1A73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322FD4-623F-A913-9074-B1B875A6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Peripheral Clock Controller (3/4)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6358A-C3C0-9993-072A-82878CFF1A5F}"/>
              </a:ext>
            </a:extLst>
          </p:cNvPr>
          <p:cNvSpPr txBox="1"/>
          <p:nvPr/>
        </p:nvSpPr>
        <p:spPr>
          <a:xfrm>
            <a:off x="281054" y="1628404"/>
            <a:ext cx="11523954" cy="38472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zephyr/drivers/</a:t>
            </a:r>
            <a:r>
              <a:rPr lang="en-US" sz="2400" b="1" dirty="0" err="1"/>
              <a:t>clock_control</a:t>
            </a:r>
            <a:r>
              <a:rPr lang="en-US" sz="2400" b="1" dirty="0"/>
              <a:t>/</a:t>
            </a:r>
            <a:r>
              <a:rPr lang="en-US" sz="2400" b="1" dirty="0" err="1"/>
              <a:t>clock_control_numaker_scc.c</a:t>
            </a:r>
            <a:endParaRPr lang="en-US" sz="2400" b="1" dirty="0"/>
          </a:p>
          <a:p>
            <a:r>
              <a:rPr lang="en-US" sz="2000" dirty="0"/>
              <a:t>static inline int </a:t>
            </a:r>
            <a:r>
              <a:rPr lang="en-US" sz="2000" dirty="0" err="1"/>
              <a:t>numaker_scc_configure</a:t>
            </a:r>
            <a:r>
              <a:rPr lang="en-US" sz="2000" dirty="0"/>
              <a:t>(const struct device *dev, </a:t>
            </a:r>
            <a:r>
              <a:rPr lang="en-US" sz="2000" dirty="0" err="1"/>
              <a:t>clock_control_subsys_t</a:t>
            </a:r>
            <a:r>
              <a:rPr lang="en-US" sz="2000" dirty="0"/>
              <a:t> </a:t>
            </a:r>
            <a:r>
              <a:rPr lang="en-US" sz="2000" dirty="0" err="1"/>
              <a:t>subsys</a:t>
            </a:r>
            <a:r>
              <a:rPr lang="en-US" sz="2000" dirty="0"/>
              <a:t>,</a:t>
            </a:r>
          </a:p>
          <a:p>
            <a:r>
              <a:rPr lang="en-US" sz="2000" dirty="0"/>
              <a:t>					void *data)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struct </a:t>
            </a:r>
            <a:r>
              <a:rPr lang="en-US" sz="2000" dirty="0" err="1"/>
              <a:t>numaker_scc_subsys</a:t>
            </a:r>
            <a:r>
              <a:rPr lang="en-US" sz="2000" dirty="0"/>
              <a:t> *</a:t>
            </a:r>
            <a:r>
              <a:rPr lang="en-US" sz="2000" dirty="0" err="1"/>
              <a:t>scc_subsys</a:t>
            </a:r>
            <a:r>
              <a:rPr lang="en-US" sz="2000" dirty="0"/>
              <a:t> = (struct </a:t>
            </a:r>
            <a:r>
              <a:rPr lang="en-US" sz="2000" dirty="0" err="1"/>
              <a:t>numaker_scc_subsys</a:t>
            </a:r>
            <a:r>
              <a:rPr lang="en-US" sz="2000" dirty="0"/>
              <a:t> *)</a:t>
            </a:r>
            <a:r>
              <a:rPr lang="en-US" sz="2000" dirty="0" err="1"/>
              <a:t>subsys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2000" dirty="0"/>
              <a:t>	if (</a:t>
            </a:r>
            <a:r>
              <a:rPr lang="en-US" sz="2000" dirty="0" err="1"/>
              <a:t>scc_subsys</a:t>
            </a:r>
            <a:r>
              <a:rPr lang="en-US" sz="2000" dirty="0"/>
              <a:t>-&gt;</a:t>
            </a:r>
            <a:r>
              <a:rPr lang="en-US" sz="2000" dirty="0" err="1"/>
              <a:t>subsys_id</a:t>
            </a:r>
            <a:r>
              <a:rPr lang="en-US" sz="2000" dirty="0"/>
              <a:t> == NUMAKER_SCC_SUBSYS_ID_PCC) {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SYS_UnlockReg</a:t>
            </a:r>
            <a:r>
              <a:rPr lang="en-US" sz="2000" dirty="0"/>
              <a:t>();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CLK_SetModuleClock</a:t>
            </a:r>
            <a:r>
              <a:rPr lang="en-US" sz="2000" dirty="0"/>
              <a:t>(</a:t>
            </a:r>
            <a:r>
              <a:rPr lang="en-US" sz="2000" dirty="0" err="1"/>
              <a:t>scc_subsys</a:t>
            </a:r>
            <a:r>
              <a:rPr lang="en-US" sz="2000" dirty="0"/>
              <a:t>-&gt;</a:t>
            </a:r>
            <a:r>
              <a:rPr lang="en-US" sz="2000" dirty="0" err="1"/>
              <a:t>pcc.clk_modidx</a:t>
            </a:r>
            <a:r>
              <a:rPr lang="en-US" sz="2000" dirty="0"/>
              <a:t>, </a:t>
            </a:r>
            <a:r>
              <a:rPr lang="en-US" sz="2000" dirty="0" err="1"/>
              <a:t>scc_subsys</a:t>
            </a:r>
            <a:r>
              <a:rPr lang="en-US" sz="2000" dirty="0"/>
              <a:t>-&gt;</a:t>
            </a:r>
            <a:r>
              <a:rPr lang="en-US" sz="2000" dirty="0" err="1"/>
              <a:t>pcc.clk_src</a:t>
            </a:r>
            <a:r>
              <a:rPr lang="en-US" sz="2000" dirty="0"/>
              <a:t>,</a:t>
            </a:r>
          </a:p>
          <a:p>
            <a:r>
              <a:rPr lang="en-US" sz="2000" dirty="0"/>
              <a:t>				   </a:t>
            </a:r>
            <a:r>
              <a:rPr lang="en-US" sz="2000" dirty="0" err="1"/>
              <a:t>scc_subsys</a:t>
            </a:r>
            <a:r>
              <a:rPr lang="en-US" sz="2000" dirty="0"/>
              <a:t>-&gt;</a:t>
            </a:r>
            <a:r>
              <a:rPr lang="en-US" sz="2000" dirty="0" err="1"/>
              <a:t>pcc.clk_div</a:t>
            </a:r>
            <a:r>
              <a:rPr lang="en-US" sz="2000" dirty="0"/>
              <a:t>);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SYS_LockReg</a:t>
            </a:r>
            <a:r>
              <a:rPr lang="en-US" sz="2000" dirty="0"/>
              <a:t>();</a:t>
            </a:r>
          </a:p>
          <a:p>
            <a:r>
              <a:rPr lang="en-US" sz="2000" dirty="0"/>
              <a:t>	} else {</a:t>
            </a:r>
          </a:p>
        </p:txBody>
      </p:sp>
    </p:spTree>
    <p:extLst>
      <p:ext uri="{BB962C8B-B14F-4D97-AF65-F5344CB8AC3E}">
        <p14:creationId xmlns:p14="http://schemas.microsoft.com/office/powerpoint/2010/main" val="359285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3ACC88-0124-6ADF-1EB6-A363395F0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RTOS, targeting resource-constrained and embedded system</a:t>
            </a:r>
          </a:p>
          <a:p>
            <a:r>
              <a:rPr lang="en-US" dirty="0"/>
              <a:t>License</a:t>
            </a:r>
          </a:p>
          <a:p>
            <a:pPr lvl="1"/>
            <a:r>
              <a:rPr lang="en-US" dirty="0"/>
              <a:t>Apache 2.0 license (zephyr/LICENSE)</a:t>
            </a:r>
          </a:p>
          <a:p>
            <a:pPr lvl="1"/>
            <a:r>
              <a:rPr lang="en-US" dirty="0"/>
              <a:t>Some other Zephyr projects</a:t>
            </a:r>
          </a:p>
          <a:p>
            <a:pPr lvl="2"/>
            <a:r>
              <a:rPr lang="en-US" dirty="0">
                <a:hlinkClick r:id="rId2"/>
              </a:rPr>
              <a:t>https://docs.zephyrproject.org/latest/LICENSING.html#zephyr-licensing</a:t>
            </a:r>
            <a:endParaRPr lang="en-US" dirty="0"/>
          </a:p>
          <a:p>
            <a:r>
              <a:rPr lang="en-US" dirty="0"/>
              <a:t>Support architecture</a:t>
            </a:r>
          </a:p>
          <a:p>
            <a:pPr lvl="1"/>
            <a:r>
              <a:rPr lang="en-US" dirty="0"/>
              <a:t>ARMv6-M, ARMv7-M, and ARMv8-M (Cortex-M)</a:t>
            </a:r>
          </a:p>
          <a:p>
            <a:r>
              <a:rPr lang="en-US" dirty="0"/>
              <a:t>Support language</a:t>
            </a:r>
          </a:p>
          <a:p>
            <a:pPr lvl="1"/>
            <a:r>
              <a:rPr lang="en-US"/>
              <a:t>C/C++</a:t>
            </a:r>
          </a:p>
          <a:p>
            <a:r>
              <a:rPr lang="en-US" dirty="0"/>
              <a:t>Support toolchain</a:t>
            </a:r>
          </a:p>
          <a:p>
            <a:pPr lvl="1"/>
            <a:r>
              <a:rPr lang="en-US" dirty="0"/>
              <a:t>Cross GCC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D35F7B-3867-81C2-4FE8-3EBC77657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986AE0-7D1D-8F67-30A3-89021BB0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16330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32817-04A3-1C6B-3B32-7E97A160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9A395-E22C-C00A-3922-CC8855EB5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1E41B1-A6D1-FA26-B7D1-AC60AE8E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Peripheral Clock Controller (4/4)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586E1-C287-3EBC-AD37-2419D81E5EFE}"/>
              </a:ext>
            </a:extLst>
          </p:cNvPr>
          <p:cNvSpPr txBox="1"/>
          <p:nvPr/>
        </p:nvSpPr>
        <p:spPr>
          <a:xfrm>
            <a:off x="597642" y="1381820"/>
            <a:ext cx="9172875" cy="36625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zephyr/drivers/serial/uart_numaker.c</a:t>
            </a:r>
          </a:p>
          <a:p>
            <a:r>
              <a:rPr lang="sv-SE" sz="2400" b="1" dirty="0"/>
              <a:t>Devicetree API</a:t>
            </a:r>
          </a:p>
          <a:p>
            <a:r>
              <a:rPr lang="en-US" sz="2000" dirty="0"/>
              <a:t>.</a:t>
            </a:r>
            <a:r>
              <a:rPr lang="en-US" sz="2000" dirty="0" err="1"/>
              <a:t>clk_modidx</a:t>
            </a:r>
            <a:r>
              <a:rPr lang="en-US" sz="2000" dirty="0"/>
              <a:t> = DT_INST_CLOCKS_CELL(</a:t>
            </a:r>
            <a:r>
              <a:rPr lang="en-US" sz="2000" dirty="0" err="1"/>
              <a:t>inst</a:t>
            </a:r>
            <a:r>
              <a:rPr lang="en-US" sz="2000" dirty="0"/>
              <a:t>, </a:t>
            </a:r>
            <a:r>
              <a:rPr lang="en-US" sz="2000" dirty="0" err="1"/>
              <a:t>clock_module_index</a:t>
            </a:r>
            <a:r>
              <a:rPr lang="en-US" sz="2000" dirty="0"/>
              <a:t>),</a:t>
            </a:r>
          </a:p>
          <a:p>
            <a:r>
              <a:rPr lang="en-US" sz="2000" dirty="0"/>
              <a:t>.</a:t>
            </a:r>
            <a:r>
              <a:rPr lang="en-US" sz="2000" dirty="0" err="1"/>
              <a:t>clk_src</a:t>
            </a:r>
            <a:r>
              <a:rPr lang="en-US" sz="2000" dirty="0"/>
              <a:t> = DT_INST_CLOCKS_CELL(</a:t>
            </a:r>
            <a:r>
              <a:rPr lang="en-US" sz="2000" dirty="0" err="1"/>
              <a:t>inst</a:t>
            </a:r>
            <a:r>
              <a:rPr lang="en-US" sz="2000" dirty="0"/>
              <a:t>, </a:t>
            </a:r>
            <a:r>
              <a:rPr lang="en-US" sz="2000" dirty="0" err="1"/>
              <a:t>clock_source</a:t>
            </a:r>
            <a:r>
              <a:rPr lang="en-US" sz="2000" dirty="0"/>
              <a:t>),</a:t>
            </a:r>
          </a:p>
          <a:p>
            <a:r>
              <a:rPr lang="en-US" sz="2000" dirty="0"/>
              <a:t>.</a:t>
            </a:r>
            <a:r>
              <a:rPr lang="en-US" sz="2000" dirty="0" err="1"/>
              <a:t>clk_div</a:t>
            </a:r>
            <a:r>
              <a:rPr lang="en-US" sz="2000" dirty="0"/>
              <a:t> = DT_INST_CLOCKS_CELL(</a:t>
            </a:r>
            <a:r>
              <a:rPr lang="en-US" sz="2000" dirty="0" err="1"/>
              <a:t>inst</a:t>
            </a:r>
            <a:r>
              <a:rPr lang="en-US" sz="2000" dirty="0"/>
              <a:t>, </a:t>
            </a:r>
            <a:r>
              <a:rPr lang="en-US" sz="2000" dirty="0" err="1"/>
              <a:t>clock_divider</a:t>
            </a:r>
            <a:r>
              <a:rPr lang="en-US" sz="2000" dirty="0"/>
              <a:t>),</a:t>
            </a:r>
          </a:p>
          <a:p>
            <a:r>
              <a:rPr lang="en-US" sz="2400" b="1" dirty="0"/>
              <a:t>Clock Controller API</a:t>
            </a:r>
          </a:p>
          <a:p>
            <a:r>
              <a:rPr lang="en-US" sz="2000" dirty="0" err="1"/>
              <a:t>scc_subsys.pcc.clk_modidx</a:t>
            </a:r>
            <a:r>
              <a:rPr lang="en-US" sz="2000" dirty="0"/>
              <a:t> = config-&gt;</a:t>
            </a:r>
            <a:r>
              <a:rPr lang="en-US" sz="2000" dirty="0" err="1"/>
              <a:t>clk_modidx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scc_subsys.pcc.clk_src</a:t>
            </a:r>
            <a:r>
              <a:rPr lang="en-US" sz="2000" dirty="0"/>
              <a:t> = config-&gt;</a:t>
            </a:r>
            <a:r>
              <a:rPr lang="en-US" sz="2000" dirty="0" err="1"/>
              <a:t>clk_src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scc_subsys.pcc.clk_div</a:t>
            </a:r>
            <a:r>
              <a:rPr lang="en-US" sz="2000" dirty="0"/>
              <a:t> = config-&gt;</a:t>
            </a:r>
            <a:r>
              <a:rPr lang="en-US" sz="2000" dirty="0" err="1"/>
              <a:t>clk_div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clock_control_on</a:t>
            </a:r>
            <a:r>
              <a:rPr lang="en-US" sz="2000" dirty="0"/>
              <a:t>(config-&gt;</a:t>
            </a:r>
            <a:r>
              <a:rPr lang="en-US" sz="2000" dirty="0" err="1"/>
              <a:t>clk_dev</a:t>
            </a:r>
            <a:r>
              <a:rPr lang="en-US" sz="2000" dirty="0"/>
              <a:t>, (</a:t>
            </a:r>
            <a:r>
              <a:rPr lang="en-US" sz="2000" dirty="0" err="1"/>
              <a:t>clock_control_subsys_t</a:t>
            </a:r>
            <a:r>
              <a:rPr lang="en-US" sz="2000" dirty="0"/>
              <a:t>)&amp;</a:t>
            </a:r>
            <a:r>
              <a:rPr lang="en-US" sz="2000" dirty="0" err="1"/>
              <a:t>scc_subsys</a:t>
            </a:r>
            <a:r>
              <a:rPr lang="en-US" sz="2000" dirty="0"/>
              <a:t>);</a:t>
            </a:r>
          </a:p>
          <a:p>
            <a:r>
              <a:rPr lang="en-US" sz="2000" dirty="0" err="1"/>
              <a:t>clock_control_configure</a:t>
            </a:r>
            <a:r>
              <a:rPr lang="en-US" sz="2000" dirty="0"/>
              <a:t>(config-&gt;</a:t>
            </a:r>
            <a:r>
              <a:rPr lang="en-US" sz="2000" dirty="0" err="1"/>
              <a:t>clk_dev</a:t>
            </a:r>
            <a:r>
              <a:rPr lang="en-US" sz="2000" dirty="0"/>
              <a:t>, (</a:t>
            </a:r>
            <a:r>
              <a:rPr lang="en-US" sz="2000" dirty="0" err="1"/>
              <a:t>clock_control_subsys_t</a:t>
            </a:r>
            <a:r>
              <a:rPr lang="en-US" sz="2000" dirty="0"/>
              <a:t>)&amp;</a:t>
            </a:r>
            <a:r>
              <a:rPr lang="en-US" sz="2000" dirty="0" err="1"/>
              <a:t>scc_subsys</a:t>
            </a:r>
            <a:r>
              <a:rPr lang="en-US" sz="2000" dirty="0"/>
              <a:t>, NULL);</a:t>
            </a:r>
          </a:p>
        </p:txBody>
      </p:sp>
    </p:spTree>
    <p:extLst>
      <p:ext uri="{BB962C8B-B14F-4D97-AF65-F5344CB8AC3E}">
        <p14:creationId xmlns:p14="http://schemas.microsoft.com/office/powerpoint/2010/main" val="624677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A598F-6C51-3360-5995-B82B1582C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3D5441-27AF-6532-0BDF-96B7DD726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42" y="1245599"/>
            <a:ext cx="10957361" cy="1292117"/>
          </a:xfrm>
        </p:spPr>
        <p:txBody>
          <a:bodyPr/>
          <a:lstStyle/>
          <a:p>
            <a:r>
              <a:rPr lang="en-US" dirty="0" err="1"/>
              <a:t>SYS_ResetModule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A3F6D-7027-5000-A18D-60B0759B0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C54AAD-1D08-45FB-D27A-28A4CDED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Reset Controller (1/4)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FF88E-E6B7-37A6-9991-328590560038}"/>
              </a:ext>
            </a:extLst>
          </p:cNvPr>
          <p:cNvSpPr txBox="1"/>
          <p:nvPr/>
        </p:nvSpPr>
        <p:spPr>
          <a:xfrm>
            <a:off x="5116088" y="1919167"/>
            <a:ext cx="6844668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zephyr/dts/arm/nuvoton/m55m1x.dtsi</a:t>
            </a:r>
          </a:p>
          <a:p>
            <a:r>
              <a:rPr lang="en-US" sz="2000" dirty="0"/>
              <a:t>uart0: serial@4024d000 {</a:t>
            </a:r>
          </a:p>
          <a:p>
            <a:r>
              <a:rPr lang="en-US" sz="2000" dirty="0"/>
              <a:t>	compatible = "</a:t>
            </a:r>
            <a:r>
              <a:rPr lang="en-US" sz="2000" dirty="0" err="1"/>
              <a:t>nuvoton,numaker-uart</a:t>
            </a:r>
            <a:r>
              <a:rPr lang="en-US" sz="2000" dirty="0"/>
              <a:t>";</a:t>
            </a:r>
          </a:p>
          <a:p>
            <a:r>
              <a:rPr lang="en-US" sz="2000" dirty="0"/>
              <a:t>	reg = &lt;0x4024d000 0x1000&gt;;</a:t>
            </a:r>
          </a:p>
          <a:p>
            <a:r>
              <a:rPr lang="en-US" sz="2000" dirty="0"/>
              <a:t>	interrupts = &lt;75 0&gt;;</a:t>
            </a:r>
          </a:p>
          <a:p>
            <a:r>
              <a:rPr lang="en-US" sz="2000" dirty="0"/>
              <a:t>	</a:t>
            </a:r>
            <a:r>
              <a:rPr lang="en-US" sz="2000" b="1" dirty="0"/>
              <a:t>resets = &lt;&amp;</a:t>
            </a:r>
            <a:r>
              <a:rPr lang="en-US" sz="2000" b="1" dirty="0" err="1"/>
              <a:t>rst</a:t>
            </a:r>
            <a:r>
              <a:rPr lang="en-US" sz="2000" b="1" dirty="0"/>
              <a:t> NUMAKER_SYS_UART0RST&gt;;</a:t>
            </a:r>
          </a:p>
          <a:p>
            <a:r>
              <a:rPr lang="en-US" sz="2000" dirty="0"/>
              <a:t>	clocks = &lt;&amp;</a:t>
            </a:r>
            <a:r>
              <a:rPr lang="en-US" sz="2000" dirty="0" err="1"/>
              <a:t>pcc</a:t>
            </a:r>
            <a:endParaRPr lang="en-US" sz="2000" dirty="0"/>
          </a:p>
          <a:p>
            <a:r>
              <a:rPr lang="en-US" sz="2000" dirty="0"/>
              <a:t>		NUMAKER_UART0_MODULE</a:t>
            </a:r>
          </a:p>
          <a:p>
            <a:r>
              <a:rPr lang="en-US" sz="2000" dirty="0"/>
              <a:t>		NUMAKER_CLK_UARTSEL0_UART0SEL_HIRC</a:t>
            </a:r>
          </a:p>
          <a:p>
            <a:r>
              <a:rPr lang="en-US" sz="2000" dirty="0"/>
              <a:t>		NUMAKER_CLK_UARTDIV0_UART0DIV(1)&gt;;</a:t>
            </a:r>
          </a:p>
          <a:p>
            <a:r>
              <a:rPr lang="en-US" sz="2000" dirty="0"/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029AD-4768-717D-B1A8-6A03A4CF087D}"/>
              </a:ext>
            </a:extLst>
          </p:cNvPr>
          <p:cNvSpPr txBox="1"/>
          <p:nvPr/>
        </p:nvSpPr>
        <p:spPr>
          <a:xfrm>
            <a:off x="456029" y="3210967"/>
            <a:ext cx="5240578" cy="2000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zephyr/dts/arm/nuvoton/m55m1x.dtsi</a:t>
            </a:r>
            <a:endParaRPr lang="en-US" sz="2000" dirty="0"/>
          </a:p>
          <a:p>
            <a:r>
              <a:rPr lang="en-US" sz="2000" dirty="0" err="1"/>
              <a:t>rst</a:t>
            </a:r>
            <a:r>
              <a:rPr lang="en-US" sz="2000" dirty="0"/>
              <a:t>: reset-controller@40000000 {</a:t>
            </a:r>
          </a:p>
          <a:p>
            <a:r>
              <a:rPr lang="en-US" sz="2000" dirty="0"/>
              <a:t>	compatible = "</a:t>
            </a:r>
            <a:r>
              <a:rPr lang="en-US" sz="2000" dirty="0" err="1"/>
              <a:t>nuvoton,numaker-rst</a:t>
            </a:r>
            <a:r>
              <a:rPr lang="en-US" sz="2000" dirty="0"/>
              <a:t>";</a:t>
            </a:r>
          </a:p>
          <a:p>
            <a:r>
              <a:rPr lang="en-US" sz="2000" dirty="0"/>
              <a:t>	reg = &lt;0x40000000 0x2e0&gt;;</a:t>
            </a:r>
          </a:p>
          <a:p>
            <a:r>
              <a:rPr lang="en-US" sz="2000" dirty="0"/>
              <a:t>	#reset-cells = &lt;1&gt;;</a:t>
            </a:r>
          </a:p>
          <a:p>
            <a:r>
              <a:rPr lang="en-US" sz="20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831915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3D890-2947-7B5D-C8CE-C35087932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FB6CE-1306-DFC9-79D3-E270B7D2F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534152-F476-95D7-5016-8641CE55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Reset Controller (2/4)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3213E-8492-B5FF-68FB-BCFB32789179}"/>
              </a:ext>
            </a:extLst>
          </p:cNvPr>
          <p:cNvSpPr txBox="1"/>
          <p:nvPr/>
        </p:nvSpPr>
        <p:spPr>
          <a:xfrm>
            <a:off x="938916" y="1852751"/>
            <a:ext cx="8616052" cy="4216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800" b="1" dirty="0"/>
              <a:t>zephyr/dts/bindings/reset/nuvoton,numaker-rst.yaml</a:t>
            </a:r>
          </a:p>
          <a:p>
            <a:r>
              <a:rPr lang="en-US" sz="2400" dirty="0"/>
              <a:t>description: </a:t>
            </a:r>
            <a:r>
              <a:rPr lang="en-US" sz="2400" dirty="0" err="1"/>
              <a:t>Nuvoton</a:t>
            </a:r>
            <a:r>
              <a:rPr lang="en-US" sz="2400" dirty="0"/>
              <a:t>, </a:t>
            </a:r>
            <a:r>
              <a:rPr lang="en-US" sz="2400" dirty="0" err="1"/>
              <a:t>Numaker</a:t>
            </a:r>
            <a:r>
              <a:rPr lang="en-US" sz="2400" dirty="0"/>
              <a:t>-RESET</a:t>
            </a:r>
          </a:p>
          <a:p>
            <a:r>
              <a:rPr lang="en-US" sz="2400" dirty="0"/>
              <a:t>compatible: "</a:t>
            </a:r>
            <a:r>
              <a:rPr lang="en-US" sz="2400" dirty="0" err="1"/>
              <a:t>nuvoton,numaker-rst</a:t>
            </a:r>
            <a:r>
              <a:rPr lang="en-US" sz="2400" dirty="0"/>
              <a:t>"</a:t>
            </a:r>
          </a:p>
          <a:p>
            <a:r>
              <a:rPr lang="en-US" sz="2400" dirty="0"/>
              <a:t>include: [reset-</a:t>
            </a:r>
            <a:r>
              <a:rPr lang="en-US" sz="2400" dirty="0" err="1"/>
              <a:t>controller.yaml</a:t>
            </a:r>
            <a:r>
              <a:rPr lang="en-US" sz="2400" dirty="0"/>
              <a:t>, </a:t>
            </a:r>
            <a:r>
              <a:rPr lang="en-US" sz="2400" dirty="0" err="1"/>
              <a:t>base.yaml</a:t>
            </a:r>
            <a:r>
              <a:rPr lang="en-US" sz="2400" dirty="0"/>
              <a:t>]</a:t>
            </a:r>
          </a:p>
          <a:p>
            <a:r>
              <a:rPr lang="en-US" sz="2400" dirty="0"/>
              <a:t>properties:</a:t>
            </a:r>
          </a:p>
          <a:p>
            <a:r>
              <a:rPr lang="en-US" sz="2400" dirty="0"/>
              <a:t>  reg:</a:t>
            </a:r>
          </a:p>
          <a:p>
            <a:r>
              <a:rPr lang="en-US" sz="2400" dirty="0"/>
              <a:t>    required: true</a:t>
            </a:r>
          </a:p>
          <a:p>
            <a:r>
              <a:rPr lang="en-US" sz="2400" dirty="0"/>
              <a:t>  "#reset-cells":</a:t>
            </a:r>
          </a:p>
          <a:p>
            <a:r>
              <a:rPr lang="en-US" sz="2400" dirty="0"/>
              <a:t>    const: 1</a:t>
            </a:r>
          </a:p>
          <a:p>
            <a:r>
              <a:rPr lang="en-US" sz="2400" dirty="0"/>
              <a:t>reset-cells:</a:t>
            </a:r>
          </a:p>
          <a:p>
            <a:r>
              <a:rPr lang="en-US" sz="2400" dirty="0"/>
              <a:t>- id</a:t>
            </a:r>
          </a:p>
        </p:txBody>
      </p:sp>
    </p:spTree>
    <p:extLst>
      <p:ext uri="{BB962C8B-B14F-4D97-AF65-F5344CB8AC3E}">
        <p14:creationId xmlns:p14="http://schemas.microsoft.com/office/powerpoint/2010/main" val="1919908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D6902-9496-3FF8-E7F5-EBAB6029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EA625-FB84-8639-B1FC-DC33E370F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2AA054-A79B-B2FE-279D-7FC7FD54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Reset Controller (3/4)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17709-0FEC-3192-FEFF-0DEE46E7A22B}"/>
              </a:ext>
            </a:extLst>
          </p:cNvPr>
          <p:cNvSpPr txBox="1"/>
          <p:nvPr/>
        </p:nvSpPr>
        <p:spPr>
          <a:xfrm>
            <a:off x="743707" y="1071918"/>
            <a:ext cx="10616087" cy="5324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800" b="1" dirty="0"/>
              <a:t>zephyr/drivers/reset/reset_numaker.c</a:t>
            </a:r>
          </a:p>
          <a:p>
            <a:r>
              <a:rPr lang="en-US" sz="2400" dirty="0"/>
              <a:t>static DEVICE_API(reset, </a:t>
            </a:r>
            <a:r>
              <a:rPr lang="en-US" sz="2400" dirty="0" err="1"/>
              <a:t>reset_numaker_driver_api</a:t>
            </a:r>
            <a:r>
              <a:rPr lang="en-US" sz="2400" dirty="0"/>
              <a:t>) = {</a:t>
            </a:r>
          </a:p>
          <a:p>
            <a:r>
              <a:rPr lang="en-US" sz="2400" dirty="0"/>
              <a:t>	.status = </a:t>
            </a:r>
            <a:r>
              <a:rPr lang="en-US" sz="2400" dirty="0" err="1"/>
              <a:t>reset_numaker_status</a:t>
            </a:r>
            <a:r>
              <a:rPr lang="en-US" sz="2400" dirty="0"/>
              <a:t>,</a:t>
            </a:r>
          </a:p>
          <a:p>
            <a:r>
              <a:rPr lang="en-US" sz="2400" dirty="0"/>
              <a:t>	.</a:t>
            </a:r>
            <a:r>
              <a:rPr lang="en-US" sz="2400" dirty="0" err="1"/>
              <a:t>line_assert</a:t>
            </a:r>
            <a:r>
              <a:rPr lang="en-US" sz="2400" dirty="0"/>
              <a:t> = </a:t>
            </a:r>
            <a:r>
              <a:rPr lang="en-US" sz="2400" dirty="0" err="1"/>
              <a:t>reset_numaker_line_assert</a:t>
            </a:r>
            <a:r>
              <a:rPr lang="en-US" sz="2400" dirty="0"/>
              <a:t>,</a:t>
            </a:r>
          </a:p>
          <a:p>
            <a:r>
              <a:rPr lang="en-US" sz="2400" dirty="0"/>
              <a:t>	.</a:t>
            </a:r>
            <a:r>
              <a:rPr lang="en-US" sz="2400" dirty="0" err="1"/>
              <a:t>line_deassert</a:t>
            </a:r>
            <a:r>
              <a:rPr lang="en-US" sz="2400" dirty="0"/>
              <a:t> = </a:t>
            </a:r>
            <a:r>
              <a:rPr lang="en-US" sz="2400" dirty="0" err="1"/>
              <a:t>reset_numaker_line_deassert</a:t>
            </a:r>
            <a:r>
              <a:rPr lang="en-US" sz="2400" dirty="0"/>
              <a:t>,</a:t>
            </a:r>
          </a:p>
          <a:p>
            <a:r>
              <a:rPr lang="en-US" sz="2400" dirty="0"/>
              <a:t>	.</a:t>
            </a:r>
            <a:r>
              <a:rPr lang="en-US" sz="2400" dirty="0" err="1"/>
              <a:t>line_toggle</a:t>
            </a:r>
            <a:r>
              <a:rPr lang="en-US" sz="2400" dirty="0"/>
              <a:t> = </a:t>
            </a:r>
            <a:r>
              <a:rPr lang="en-US" sz="2400" dirty="0" err="1"/>
              <a:t>reset_numaker_line_toggle</a:t>
            </a:r>
            <a:r>
              <a:rPr lang="en-US" sz="2400" dirty="0"/>
              <a:t>,</a:t>
            </a:r>
          </a:p>
          <a:p>
            <a:r>
              <a:rPr lang="en-US" sz="2400" dirty="0"/>
              <a:t>};</a:t>
            </a:r>
          </a:p>
          <a:p>
            <a:endParaRPr lang="en-US" sz="2400" dirty="0"/>
          </a:p>
          <a:p>
            <a:r>
              <a:rPr lang="en-US" sz="2400" dirty="0"/>
              <a:t>static const struct </a:t>
            </a:r>
            <a:r>
              <a:rPr lang="en-US" sz="2400" dirty="0" err="1"/>
              <a:t>reset_numaker_config</a:t>
            </a:r>
            <a:r>
              <a:rPr lang="en-US" sz="2400" dirty="0"/>
              <a:t> config = {</a:t>
            </a:r>
          </a:p>
          <a:p>
            <a:r>
              <a:rPr lang="en-US" sz="2400" dirty="0"/>
              <a:t>	.base = (uint32_t)DT_INST_REG_ADDR(0),</a:t>
            </a:r>
          </a:p>
          <a:p>
            <a:r>
              <a:rPr lang="en-US" sz="2400" dirty="0"/>
              <a:t>};</a:t>
            </a:r>
          </a:p>
          <a:p>
            <a:endParaRPr lang="en-US" sz="2400" dirty="0"/>
          </a:p>
          <a:p>
            <a:r>
              <a:rPr lang="en-US" sz="2400" dirty="0"/>
              <a:t>DEVICE_DT_INST_DEFINE(0, NULL, NULL, NULL, &amp;config, PRE_KERNEL_1,</a:t>
            </a:r>
          </a:p>
          <a:p>
            <a:r>
              <a:rPr lang="en-US" sz="2400" dirty="0"/>
              <a:t>		      CONFIG_RESET_INIT_PRIORITY, &amp;</a:t>
            </a:r>
            <a:r>
              <a:rPr lang="en-US" sz="2400" dirty="0" err="1"/>
              <a:t>reset_numaker_driver_api</a:t>
            </a:r>
            <a:r>
              <a:rPr 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838934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6BF08-3407-32A4-9457-C327FA6BB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C3353-4552-809B-1BB4-B7D6AB652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5B2E8C-ECF2-C11C-CB7E-0A06036EE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Reset Controller (4/4)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94500-9296-D314-A42B-589EE6595FF1}"/>
              </a:ext>
            </a:extLst>
          </p:cNvPr>
          <p:cNvSpPr txBox="1"/>
          <p:nvPr/>
        </p:nvSpPr>
        <p:spPr>
          <a:xfrm>
            <a:off x="938915" y="1534254"/>
            <a:ext cx="10616087" cy="2000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zephyr/include/zephyr/drivers/</a:t>
            </a:r>
            <a:r>
              <a:rPr lang="en-US" sz="2800" b="1" dirty="0" err="1"/>
              <a:t>reset.h</a:t>
            </a:r>
            <a:endParaRPr lang="sv-SE" sz="2800" b="1" dirty="0"/>
          </a:p>
          <a:p>
            <a:r>
              <a:rPr lang="en-US" sz="2400" dirty="0" err="1"/>
              <a:t>reset_status</a:t>
            </a:r>
            <a:endParaRPr lang="en-US" sz="2400" dirty="0"/>
          </a:p>
          <a:p>
            <a:r>
              <a:rPr lang="en-US" sz="2400" dirty="0" err="1"/>
              <a:t>reset_line_assert</a:t>
            </a:r>
            <a:endParaRPr lang="en-US" sz="2400" dirty="0"/>
          </a:p>
          <a:p>
            <a:r>
              <a:rPr lang="en-US" sz="2400" dirty="0" err="1"/>
              <a:t>reset_line_deassert</a:t>
            </a:r>
            <a:endParaRPr lang="en-US" sz="2400" dirty="0"/>
          </a:p>
          <a:p>
            <a:r>
              <a:rPr lang="en-US" sz="2400" dirty="0" err="1"/>
              <a:t>reset_line_toggle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4259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03880-CB03-36F5-462F-8194D4288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CD70-7C11-1313-9E4E-22EC1413F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42" y="1245600"/>
            <a:ext cx="10957361" cy="716764"/>
          </a:xfrm>
        </p:spPr>
        <p:txBody>
          <a:bodyPr/>
          <a:lstStyle/>
          <a:p>
            <a:r>
              <a:rPr lang="en-US" dirty="0"/>
              <a:t>Pin multi-function (SYS) + partial pin configurations (GPIO)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2CBE5-C1A4-64AF-4802-6EF2556D2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4385AF-B6F8-3390-1A16-223B9369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Pin Controller (1/7)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CA191-7A44-CE77-5536-EF2D10ED07B0}"/>
              </a:ext>
            </a:extLst>
          </p:cNvPr>
          <p:cNvSpPr txBox="1"/>
          <p:nvPr/>
        </p:nvSpPr>
        <p:spPr>
          <a:xfrm>
            <a:off x="5967572" y="2004670"/>
            <a:ext cx="5761753" cy="2369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zephyr/boards/nuvoton/numaker_m55m1/numaker_m55m1.dts</a:t>
            </a:r>
            <a:endParaRPr lang="en-US" sz="2000" dirty="0"/>
          </a:p>
          <a:p>
            <a:r>
              <a:rPr lang="en-US" sz="2000" dirty="0"/>
              <a:t>&amp;</a:t>
            </a:r>
            <a:r>
              <a:rPr lang="en-US" sz="2000" dirty="0" err="1"/>
              <a:t>emac</a:t>
            </a:r>
            <a:r>
              <a:rPr lang="en-US" sz="2000" dirty="0"/>
              <a:t> {</a:t>
            </a:r>
          </a:p>
          <a:p>
            <a:r>
              <a:rPr lang="en-US" sz="2000" dirty="0"/>
              <a:t>	pinctrl-0 = &lt;&amp;</a:t>
            </a:r>
            <a:r>
              <a:rPr lang="en-US" sz="2000" dirty="0" err="1"/>
              <a:t>emac_default</a:t>
            </a:r>
            <a:r>
              <a:rPr lang="en-US" sz="2000" dirty="0"/>
              <a:t>&gt;;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pinctrl</a:t>
            </a:r>
            <a:r>
              <a:rPr lang="en-US" sz="2000" dirty="0"/>
              <a:t>-names = "default";</a:t>
            </a:r>
          </a:p>
          <a:p>
            <a:r>
              <a:rPr lang="en-US" sz="2000" dirty="0"/>
              <a:t>	status = "okay";</a:t>
            </a:r>
          </a:p>
          <a:p>
            <a:r>
              <a:rPr lang="en-US" sz="2000" dirty="0"/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E1C8D-1FA1-065C-ADFC-EE5E3BFD577D}"/>
              </a:ext>
            </a:extLst>
          </p:cNvPr>
          <p:cNvSpPr txBox="1"/>
          <p:nvPr/>
        </p:nvSpPr>
        <p:spPr>
          <a:xfrm>
            <a:off x="462675" y="3343123"/>
            <a:ext cx="6092238" cy="2000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zephyr/dts/arm/nuvoton/m55m1x.dtsi</a:t>
            </a:r>
            <a:endParaRPr lang="en-US" sz="2000" dirty="0"/>
          </a:p>
          <a:p>
            <a:r>
              <a:rPr lang="en-US" sz="2000" dirty="0" err="1"/>
              <a:t>pinctrl</a:t>
            </a:r>
            <a:r>
              <a:rPr lang="en-US" sz="2000" dirty="0"/>
              <a:t>: pin-controller@40000080 {</a:t>
            </a:r>
          </a:p>
          <a:p>
            <a:r>
              <a:rPr lang="en-US" sz="2000" dirty="0"/>
              <a:t>	compatible = "</a:t>
            </a:r>
            <a:r>
              <a:rPr lang="en-US" sz="2000" dirty="0" err="1"/>
              <a:t>nuvoton,numaker-pinctrl</a:t>
            </a:r>
            <a:r>
              <a:rPr lang="en-US" sz="2000" dirty="0"/>
              <a:t>";</a:t>
            </a:r>
          </a:p>
          <a:p>
            <a:r>
              <a:rPr lang="en-US" sz="2000" dirty="0"/>
              <a:t>	reg = &lt;0x40000080 0x30 0x40000300 0x100&gt;;</a:t>
            </a:r>
          </a:p>
          <a:p>
            <a:r>
              <a:rPr lang="en-US" sz="2000" dirty="0"/>
              <a:t>	reg-names = "</a:t>
            </a:r>
            <a:r>
              <a:rPr lang="en-US" sz="2000" dirty="0" err="1"/>
              <a:t>mfos</a:t>
            </a:r>
            <a:r>
              <a:rPr lang="en-US" sz="2000" dirty="0"/>
              <a:t>", "</a:t>
            </a:r>
            <a:r>
              <a:rPr lang="en-US" sz="2000" dirty="0" err="1"/>
              <a:t>mfp</a:t>
            </a:r>
            <a:r>
              <a:rPr lang="en-US" sz="2000" dirty="0"/>
              <a:t>";</a:t>
            </a:r>
          </a:p>
          <a:p>
            <a:r>
              <a:rPr lang="en-US" sz="20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00920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3A1DC-AEA3-AA0E-5234-4911AAF2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C2D7E-8887-60A0-4532-8948D0A86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58B41C-ED4A-AF91-3990-DC1D644A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Pin Controller (2/7)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96D22-3016-8C83-7123-8CA9A057AD60}"/>
              </a:ext>
            </a:extLst>
          </p:cNvPr>
          <p:cNvSpPr txBox="1"/>
          <p:nvPr/>
        </p:nvSpPr>
        <p:spPr>
          <a:xfrm>
            <a:off x="5411106" y="1364758"/>
            <a:ext cx="6565136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	group1 {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pinmux</a:t>
            </a:r>
            <a:r>
              <a:rPr lang="en-US" sz="2000" dirty="0"/>
              <a:t> = &lt;PE10MFP_EMAC0_RMII_TXD0&gt;,</a:t>
            </a:r>
          </a:p>
          <a:p>
            <a:r>
              <a:rPr lang="en-US" sz="2000" dirty="0"/>
              <a:t>			 &lt;PE11MFP_EMAC0_RMII_TXD1&gt;,</a:t>
            </a:r>
          </a:p>
          <a:p>
            <a:r>
              <a:rPr lang="en-US" sz="2000" dirty="0"/>
              <a:t>			 &lt;PE12MFP_EMAC0_RMII_TXEN&gt;;</a:t>
            </a:r>
          </a:p>
          <a:p>
            <a:r>
              <a:rPr lang="en-US" sz="2000" dirty="0"/>
              <a:t>		slew-rate = "fast";</a:t>
            </a:r>
          </a:p>
          <a:p>
            <a:r>
              <a:rPr lang="en-US" sz="2000" dirty="0"/>
              <a:t>	};</a:t>
            </a:r>
          </a:p>
          <a:p>
            <a:r>
              <a:rPr lang="en-US" sz="2000" dirty="0"/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AA7D25-40D6-5760-C20C-2CBCC7C4E084}"/>
              </a:ext>
            </a:extLst>
          </p:cNvPr>
          <p:cNvSpPr txBox="1"/>
          <p:nvPr/>
        </p:nvSpPr>
        <p:spPr>
          <a:xfrm>
            <a:off x="186679" y="2065109"/>
            <a:ext cx="6953864" cy="39087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zephyr/boards/nuvoton/numaker_m55m1/numaker_m55m1-pinctrl.dtsi</a:t>
            </a:r>
            <a:endParaRPr lang="en-US" sz="2000" dirty="0"/>
          </a:p>
          <a:p>
            <a:r>
              <a:rPr lang="en-US" sz="2000" dirty="0" err="1"/>
              <a:t>emac_default</a:t>
            </a:r>
            <a:r>
              <a:rPr lang="en-US" sz="2000" dirty="0"/>
              <a:t>: </a:t>
            </a:r>
            <a:r>
              <a:rPr lang="en-US" sz="2000" dirty="0" err="1"/>
              <a:t>emac_default</a:t>
            </a:r>
            <a:r>
              <a:rPr lang="en-US" sz="2000" dirty="0"/>
              <a:t> {</a:t>
            </a:r>
          </a:p>
          <a:p>
            <a:r>
              <a:rPr lang="en-US" sz="2000" dirty="0"/>
              <a:t>	group0 {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pinmux</a:t>
            </a:r>
            <a:r>
              <a:rPr lang="en-US" sz="2000" dirty="0"/>
              <a:t> = &lt;PE8MFP_EMAC0_RMII_MDC&gt;,</a:t>
            </a:r>
          </a:p>
          <a:p>
            <a:r>
              <a:rPr lang="en-US" sz="2000" dirty="0"/>
              <a:t>			 &lt;PE9MFP_EMAC0_RMII_MDIO&gt;,</a:t>
            </a:r>
          </a:p>
          <a:p>
            <a:r>
              <a:rPr lang="en-US" sz="2000" dirty="0"/>
              <a:t>			 &lt;PC8MFP_EMAC0_RMII_REFCLK&gt;,</a:t>
            </a:r>
          </a:p>
          <a:p>
            <a:r>
              <a:rPr lang="en-US" sz="2000" dirty="0"/>
              <a:t>			 &lt;PC7MFP_EMAC0_RMII_RXD0&gt;,</a:t>
            </a:r>
          </a:p>
          <a:p>
            <a:r>
              <a:rPr lang="en-US" sz="2000" dirty="0"/>
              <a:t>			 &lt;PC6MFP_EMAC0_RMII_RXD1&gt;,</a:t>
            </a:r>
          </a:p>
          <a:p>
            <a:r>
              <a:rPr lang="en-US" sz="2000" dirty="0"/>
              <a:t>			 &lt;PA7MFP_EMAC0_RMII_CRSDV&gt;,</a:t>
            </a:r>
          </a:p>
          <a:p>
            <a:r>
              <a:rPr lang="en-US" sz="2000" dirty="0"/>
              <a:t>			 &lt;PA6MFP_EMAC0_RMII_RXERR&gt;;</a:t>
            </a:r>
          </a:p>
          <a:p>
            <a:r>
              <a:rPr lang="en-US" sz="2000" dirty="0"/>
              <a:t>	};</a:t>
            </a:r>
          </a:p>
        </p:txBody>
      </p:sp>
    </p:spTree>
    <p:extLst>
      <p:ext uri="{BB962C8B-B14F-4D97-AF65-F5344CB8AC3E}">
        <p14:creationId xmlns:p14="http://schemas.microsoft.com/office/powerpoint/2010/main" val="1161012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01FD9-494A-63D0-CD67-CE00D9CBC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24EDF-6C39-680B-9B1A-0CFE4E74D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52266-0E3D-7D4A-77A5-0823BB9B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Pin Controller (3/7)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A8F8F8-C6CC-4EB8-F461-81A971E18022}"/>
              </a:ext>
            </a:extLst>
          </p:cNvPr>
          <p:cNvSpPr txBox="1"/>
          <p:nvPr/>
        </p:nvSpPr>
        <p:spPr>
          <a:xfrm>
            <a:off x="462675" y="1606796"/>
            <a:ext cx="9667644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zephyr/dts/bindings/pinctrl/nuvoton,numaker-pinctrl.yaml</a:t>
            </a:r>
          </a:p>
          <a:p>
            <a:r>
              <a:rPr lang="en-US" sz="2000" dirty="0"/>
              <a:t>compatible: "</a:t>
            </a:r>
            <a:r>
              <a:rPr lang="en-US" sz="2000" dirty="0" err="1"/>
              <a:t>nuvoton,numaker-pinctrl</a:t>
            </a:r>
            <a:r>
              <a:rPr lang="en-US" sz="2000" dirty="0"/>
              <a:t>"</a:t>
            </a:r>
          </a:p>
          <a:p>
            <a:r>
              <a:rPr lang="en-US" sz="2000" dirty="0"/>
              <a:t>include: </a:t>
            </a:r>
            <a:r>
              <a:rPr lang="en-US" sz="2000" dirty="0" err="1"/>
              <a:t>base.yaml</a:t>
            </a:r>
            <a:endParaRPr lang="en-US" sz="2000" dirty="0"/>
          </a:p>
          <a:p>
            <a:r>
              <a:rPr lang="en-US" sz="2000" dirty="0"/>
              <a:t>properties:</a:t>
            </a:r>
          </a:p>
          <a:p>
            <a:r>
              <a:rPr lang="en-US" sz="2000" dirty="0"/>
              <a:t>  reg:</a:t>
            </a:r>
          </a:p>
          <a:p>
            <a:r>
              <a:rPr lang="en-US" sz="2000" dirty="0"/>
              <a:t>    required: true</a:t>
            </a:r>
          </a:p>
          <a:p>
            <a:r>
              <a:rPr lang="en-US" sz="2000" dirty="0"/>
              <a:t>child-binding:</a:t>
            </a:r>
          </a:p>
          <a:p>
            <a:r>
              <a:rPr lang="en-US" sz="2000" dirty="0"/>
              <a:t>  child-binding:</a:t>
            </a:r>
          </a:p>
          <a:p>
            <a:r>
              <a:rPr lang="en-US" sz="2000" dirty="0"/>
              <a:t>    include:</a:t>
            </a:r>
          </a:p>
          <a:p>
            <a:r>
              <a:rPr lang="en-US" sz="2000" dirty="0"/>
              <a:t>      - name: </a:t>
            </a:r>
            <a:r>
              <a:rPr lang="en-US" sz="2000" dirty="0" err="1"/>
              <a:t>pincfg-node.yaml</a:t>
            </a:r>
            <a:endParaRPr lang="en-US" sz="2000" dirty="0"/>
          </a:p>
          <a:p>
            <a:r>
              <a:rPr lang="en-US" sz="2000" dirty="0"/>
              <a:t>        property-allowlist:</a:t>
            </a:r>
          </a:p>
          <a:p>
            <a:r>
              <a:rPr lang="en-US" sz="2000" dirty="0"/>
              <a:t>          - drive-open-drain</a:t>
            </a:r>
          </a:p>
          <a:p>
            <a:r>
              <a:rPr lang="en-US" sz="2000" dirty="0"/>
              <a:t>          - input-</a:t>
            </a:r>
            <a:r>
              <a:rPr lang="en-US" sz="2000" dirty="0" err="1"/>
              <a:t>schmitt</a:t>
            </a:r>
            <a:r>
              <a:rPr lang="en-US" sz="2000" dirty="0"/>
              <a:t>-enable</a:t>
            </a:r>
          </a:p>
        </p:txBody>
      </p:sp>
    </p:spTree>
    <p:extLst>
      <p:ext uri="{BB962C8B-B14F-4D97-AF65-F5344CB8AC3E}">
        <p14:creationId xmlns:p14="http://schemas.microsoft.com/office/powerpoint/2010/main" val="2551298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3D93A-113F-AA4E-1F46-2D0C27E16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82519D-3771-7B87-21B3-A153D690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F5EF43-3599-FA7E-B89A-560C2A8F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Pin Controller (4/7)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BB97F-F6B0-2D86-AD89-229823E4DE9E}"/>
              </a:ext>
            </a:extLst>
          </p:cNvPr>
          <p:cNvSpPr txBox="1"/>
          <p:nvPr/>
        </p:nvSpPr>
        <p:spPr>
          <a:xfrm>
            <a:off x="462675" y="1658167"/>
            <a:ext cx="9667644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zephyr/dts/bindings/pinctrl/nuvoton,numaker-pinctrl.yaml</a:t>
            </a:r>
          </a:p>
          <a:p>
            <a:r>
              <a:rPr lang="en-US" sz="2000" dirty="0"/>
              <a:t>child-binding:</a:t>
            </a:r>
          </a:p>
          <a:p>
            <a:r>
              <a:rPr lang="en-US" sz="2000" dirty="0"/>
              <a:t>  child-binding:</a:t>
            </a:r>
          </a:p>
          <a:p>
            <a:r>
              <a:rPr lang="en-US" sz="2000" dirty="0"/>
              <a:t>    properties:</a:t>
            </a:r>
          </a:p>
          <a:p>
            <a:r>
              <a:rPr lang="en-US" sz="2000" dirty="0"/>
              <a:t>      </a:t>
            </a:r>
            <a:r>
              <a:rPr lang="en-US" sz="2000" dirty="0" err="1"/>
              <a:t>pinmux</a:t>
            </a:r>
            <a:r>
              <a:rPr lang="en-US" sz="2000" dirty="0"/>
              <a:t>:</a:t>
            </a:r>
          </a:p>
          <a:p>
            <a:r>
              <a:rPr lang="en-US" sz="2000" dirty="0"/>
              <a:t>        required: true</a:t>
            </a:r>
          </a:p>
          <a:p>
            <a:r>
              <a:rPr lang="en-US" sz="2000" dirty="0"/>
              <a:t>        type: array</a:t>
            </a:r>
          </a:p>
          <a:p>
            <a:r>
              <a:rPr lang="en-US" sz="2000" dirty="0"/>
              <a:t>      drive-strength:</a:t>
            </a:r>
          </a:p>
          <a:p>
            <a:r>
              <a:rPr lang="en-US" sz="2000" dirty="0"/>
              <a:t>        type: string</a:t>
            </a:r>
          </a:p>
          <a:p>
            <a:r>
              <a:rPr lang="en-US" sz="2000" dirty="0"/>
              <a:t>        default: "low"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enum</a:t>
            </a:r>
            <a:r>
              <a:rPr lang="en-US" sz="2000" dirty="0"/>
              <a:t>:</a:t>
            </a:r>
          </a:p>
          <a:p>
            <a:r>
              <a:rPr lang="en-US" sz="2000" dirty="0"/>
              <a:t>          - "low"</a:t>
            </a:r>
          </a:p>
          <a:p>
            <a:r>
              <a:rPr lang="en-US" sz="2000" dirty="0"/>
              <a:t>          - "fast"</a:t>
            </a:r>
          </a:p>
        </p:txBody>
      </p:sp>
    </p:spTree>
    <p:extLst>
      <p:ext uri="{BB962C8B-B14F-4D97-AF65-F5344CB8AC3E}">
        <p14:creationId xmlns:p14="http://schemas.microsoft.com/office/powerpoint/2010/main" val="69717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FB9FE-1BF1-77AE-1346-18E5626AA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DDF9D-9F5C-6784-E648-13819FC76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5688E-7668-09AE-91E6-CA23D078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Pin Controller (5/7)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925E7-695D-63E4-D484-7AC8C8D18E22}"/>
              </a:ext>
            </a:extLst>
          </p:cNvPr>
          <p:cNvSpPr txBox="1"/>
          <p:nvPr/>
        </p:nvSpPr>
        <p:spPr>
          <a:xfrm>
            <a:off x="462675" y="1688990"/>
            <a:ext cx="9667644" cy="4154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zephyr/dts/bindings/pinctrl/nuvoton,numaker-pinctrl.yaml</a:t>
            </a:r>
          </a:p>
          <a:p>
            <a:r>
              <a:rPr lang="en-US" sz="2000" dirty="0"/>
              <a:t>child-binding:</a:t>
            </a:r>
          </a:p>
          <a:p>
            <a:r>
              <a:rPr lang="en-US" sz="2000" dirty="0"/>
              <a:t>  child-binding:</a:t>
            </a:r>
          </a:p>
          <a:p>
            <a:r>
              <a:rPr lang="en-US" sz="2000" dirty="0"/>
              <a:t>    properties:</a:t>
            </a:r>
          </a:p>
          <a:p>
            <a:r>
              <a:rPr lang="en-US" sz="2000" dirty="0"/>
              <a:t>      slew-rate:</a:t>
            </a:r>
          </a:p>
          <a:p>
            <a:r>
              <a:rPr lang="en-US" sz="2000" dirty="0"/>
              <a:t>        type: string</a:t>
            </a:r>
          </a:p>
          <a:p>
            <a:r>
              <a:rPr lang="en-US" sz="2000" dirty="0"/>
              <a:t>        default: "low"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enum</a:t>
            </a:r>
            <a:r>
              <a:rPr lang="en-US" sz="2000" dirty="0"/>
              <a:t>:</a:t>
            </a:r>
          </a:p>
          <a:p>
            <a:r>
              <a:rPr lang="en-US" sz="2000" dirty="0"/>
              <a:t>          - "low"</a:t>
            </a:r>
          </a:p>
          <a:p>
            <a:r>
              <a:rPr lang="en-US" sz="2000" dirty="0"/>
              <a:t>          - "high"</a:t>
            </a:r>
          </a:p>
          <a:p>
            <a:r>
              <a:rPr lang="en-US" sz="2000" dirty="0"/>
              <a:t>          - "fast"</a:t>
            </a:r>
          </a:p>
          <a:p>
            <a:r>
              <a:rPr lang="en-US" sz="2000" dirty="0"/>
              <a:t>      digital-path-disable:</a:t>
            </a:r>
          </a:p>
          <a:p>
            <a:r>
              <a:rPr lang="en-US" sz="2000" dirty="0"/>
              <a:t>        type: </a:t>
            </a:r>
            <a:r>
              <a:rPr lang="en-US" sz="2000" dirty="0" err="1"/>
              <a:t>boolean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474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483D3-24E0-075E-BD0E-83DB7857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05948D-74B9-68B5-AE61-F19CE4C1D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development environment</a:t>
            </a:r>
          </a:p>
          <a:p>
            <a:pPr lvl="1"/>
            <a:r>
              <a:rPr lang="en-US" dirty="0"/>
              <a:t>CLI</a:t>
            </a:r>
          </a:p>
          <a:p>
            <a:pPr lvl="2"/>
            <a:r>
              <a:rPr lang="en-US" dirty="0">
                <a:hlinkClick r:id="rId2"/>
              </a:rPr>
              <a:t>https://docs.zephyrproject.org/latest/develop/getting_started/index.html</a:t>
            </a:r>
            <a:endParaRPr lang="en-US" dirty="0"/>
          </a:p>
          <a:p>
            <a:pPr lvl="1"/>
            <a:r>
              <a:rPr lang="en-US" dirty="0"/>
              <a:t>VS Code</a:t>
            </a:r>
          </a:p>
          <a:p>
            <a:pPr lvl="2"/>
            <a:r>
              <a:rPr lang="en-US" dirty="0">
                <a:hlinkClick r:id="rId3"/>
              </a:rPr>
              <a:t>https://marketplace.visualstudio.com/items?itemName=Nuvoton.nuvoton-numicro-cortex-m-pack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DDE784-D9A6-C17B-5028-13E6B049C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17822F-249F-7830-3BDD-057311994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37882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4AA90-F0E0-96B0-3ADB-2CBD707FC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9E9CE5-4B54-86A6-8484-1918640FD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46E46F-9055-DA9C-631A-911D913D4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Pin Controller (6/7)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B3AD8-2FC5-551F-1128-4078A67C1F33}"/>
              </a:ext>
            </a:extLst>
          </p:cNvPr>
          <p:cNvSpPr txBox="1"/>
          <p:nvPr/>
        </p:nvSpPr>
        <p:spPr>
          <a:xfrm>
            <a:off x="462675" y="1380767"/>
            <a:ext cx="9667644" cy="5201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zephyr/drivers/pinctrl/pinctrl_numaker.c</a:t>
            </a:r>
          </a:p>
          <a:p>
            <a:r>
              <a:rPr lang="en-US" sz="2400" b="1" dirty="0" err="1"/>
              <a:t>Devicetree</a:t>
            </a:r>
            <a:r>
              <a:rPr lang="en-US" sz="2400" b="1" dirty="0"/>
              <a:t> API</a:t>
            </a:r>
          </a:p>
          <a:p>
            <a:r>
              <a:rPr lang="en-US" sz="2000" dirty="0"/>
              <a:t>#define MFP_BASE    DT_INST_REG_ADDR_BY_NAME(0, </a:t>
            </a:r>
            <a:r>
              <a:rPr lang="en-US" sz="2000" dirty="0" err="1"/>
              <a:t>mfp</a:t>
            </a:r>
            <a:r>
              <a:rPr lang="en-US" sz="2000" dirty="0"/>
              <a:t>)</a:t>
            </a:r>
          </a:p>
          <a:p>
            <a:r>
              <a:rPr lang="en-US" sz="2000" dirty="0"/>
              <a:t>#define MFOS_BASE   DT_INST_REG_ADDR_BY_NAME(0, </a:t>
            </a:r>
            <a:r>
              <a:rPr lang="en-US" sz="2000" dirty="0" err="1"/>
              <a:t>mfos</a:t>
            </a:r>
            <a:r>
              <a:rPr lang="en-US" sz="2000" dirty="0"/>
              <a:t>)</a:t>
            </a:r>
          </a:p>
          <a:p>
            <a:r>
              <a:rPr lang="en-US" sz="2000" dirty="0"/>
              <a:t>#define GPA_BASE    DT_REG_ADDR(DT_NODELABEL(</a:t>
            </a:r>
            <a:r>
              <a:rPr lang="en-US" sz="2000" dirty="0" err="1"/>
              <a:t>gpioa</a:t>
            </a:r>
            <a:r>
              <a:rPr lang="en-US" sz="2000" dirty="0"/>
              <a:t>))</a:t>
            </a:r>
          </a:p>
          <a:p>
            <a:r>
              <a:rPr lang="en-US" sz="2000" dirty="0"/>
              <a:t>#define GPIO_SIZE   DT_REG_SIZE(DT_NODELABEL(</a:t>
            </a:r>
            <a:r>
              <a:rPr lang="en-US" sz="2000" dirty="0" err="1"/>
              <a:t>gpioa</a:t>
            </a:r>
            <a:r>
              <a:rPr lang="en-US" sz="2000" dirty="0"/>
              <a:t>))</a:t>
            </a:r>
          </a:p>
          <a:p>
            <a:r>
              <a:rPr lang="en-US" sz="2400" b="1" dirty="0"/>
              <a:t>Pin Controller Driver API</a:t>
            </a:r>
          </a:p>
          <a:p>
            <a:r>
              <a:rPr lang="en-US" sz="2000" dirty="0"/>
              <a:t>int </a:t>
            </a:r>
            <a:r>
              <a:rPr lang="en-US" sz="2000" dirty="0" err="1"/>
              <a:t>pinctrl_configure_pins</a:t>
            </a:r>
            <a:r>
              <a:rPr lang="en-US" sz="2000" dirty="0"/>
              <a:t>(const </a:t>
            </a:r>
            <a:r>
              <a:rPr lang="en-US" sz="2000" dirty="0" err="1"/>
              <a:t>pinctrl_soc_pin_t</a:t>
            </a:r>
            <a:r>
              <a:rPr lang="en-US" sz="2000" dirty="0"/>
              <a:t> *pins, uint8_t </a:t>
            </a:r>
            <a:r>
              <a:rPr lang="en-US" sz="2000" dirty="0" err="1"/>
              <a:t>pin_cnt</a:t>
            </a:r>
            <a:r>
              <a:rPr lang="en-US" sz="2000" dirty="0"/>
              <a:t>, </a:t>
            </a:r>
            <a:r>
              <a:rPr lang="en-US" sz="2000" dirty="0" err="1"/>
              <a:t>uintptr_t</a:t>
            </a:r>
            <a:r>
              <a:rPr lang="en-US" sz="2000" dirty="0"/>
              <a:t> reg)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	/* Configure all peripheral devices' properties here. */</a:t>
            </a:r>
          </a:p>
          <a:p>
            <a:r>
              <a:rPr lang="en-US" sz="2000" dirty="0"/>
              <a:t>	for (uint8_t </a:t>
            </a:r>
            <a:r>
              <a:rPr lang="en-US" sz="2000" dirty="0" err="1"/>
              <a:t>i</a:t>
            </a:r>
            <a:r>
              <a:rPr lang="en-US" sz="2000" dirty="0"/>
              <a:t> = 0U; </a:t>
            </a:r>
            <a:r>
              <a:rPr lang="en-US" sz="2000" dirty="0" err="1"/>
              <a:t>i</a:t>
            </a:r>
            <a:r>
              <a:rPr lang="en-US" sz="2000" dirty="0"/>
              <a:t> &lt; </a:t>
            </a:r>
            <a:r>
              <a:rPr lang="en-US" sz="2000" dirty="0" err="1"/>
              <a:t>pin_cnt</a:t>
            </a:r>
            <a:r>
              <a:rPr lang="en-US" sz="2000" dirty="0"/>
              <a:t>; </a:t>
            </a:r>
            <a:r>
              <a:rPr lang="en-US" sz="2000" dirty="0" err="1"/>
              <a:t>i</a:t>
            </a:r>
            <a:r>
              <a:rPr lang="en-US" sz="2000" dirty="0"/>
              <a:t>++) {</a:t>
            </a:r>
          </a:p>
          <a:p>
            <a:r>
              <a:rPr lang="en-US" sz="2000" dirty="0"/>
              <a:t>		</a:t>
            </a:r>
            <a:r>
              <a:rPr lang="en-US" sz="2000" dirty="0" err="1"/>
              <a:t>configure_pin</a:t>
            </a:r>
            <a:r>
              <a:rPr lang="en-US" sz="2000" dirty="0"/>
              <a:t>(&amp;pins[</a:t>
            </a:r>
            <a:r>
              <a:rPr lang="en-US" sz="2000" dirty="0" err="1"/>
              <a:t>i</a:t>
            </a:r>
            <a:r>
              <a:rPr lang="en-US" sz="2000" dirty="0"/>
              <a:t>]);</a:t>
            </a:r>
          </a:p>
          <a:p>
            <a:r>
              <a:rPr lang="en-US" sz="2000" dirty="0"/>
              <a:t>	}</a:t>
            </a:r>
          </a:p>
          <a:p>
            <a:endParaRPr lang="en-US" sz="2000" dirty="0"/>
          </a:p>
          <a:p>
            <a:r>
              <a:rPr lang="en-US" sz="2000" dirty="0"/>
              <a:t>	return 0;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7010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7CE81-6E5A-93F6-AD88-559C5C52A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7557F4-F279-992C-89BD-103A3D501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922CA8-C894-270F-C553-7264941F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Pin Controller (7/7)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12D66-432A-FE91-EB44-C24CED41D221}"/>
              </a:ext>
            </a:extLst>
          </p:cNvPr>
          <p:cNvSpPr txBox="1"/>
          <p:nvPr/>
        </p:nvSpPr>
        <p:spPr>
          <a:xfrm>
            <a:off x="462675" y="1915022"/>
            <a:ext cx="9667644" cy="2123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zephyr/drivers/serial/uart_numaker.c</a:t>
            </a:r>
          </a:p>
          <a:p>
            <a:r>
              <a:rPr lang="en-US" sz="2400" b="1" dirty="0" err="1"/>
              <a:t>Devicetree</a:t>
            </a:r>
            <a:r>
              <a:rPr lang="en-US" sz="2400" b="1" dirty="0"/>
              <a:t> API</a:t>
            </a:r>
          </a:p>
          <a:p>
            <a:r>
              <a:rPr lang="en-US" sz="2000" dirty="0"/>
              <a:t>#define PINCTRL_DEFINE(n) PINCTRL_DT_INST_DEFINE(n);</a:t>
            </a:r>
          </a:p>
          <a:p>
            <a:r>
              <a:rPr lang="en-US" sz="2000" dirty="0"/>
              <a:t>#define PINCTRL_INIT(n)	  .</a:t>
            </a:r>
            <a:r>
              <a:rPr lang="en-US" sz="2000" dirty="0" err="1"/>
              <a:t>pincfg</a:t>
            </a:r>
            <a:r>
              <a:rPr lang="en-US" sz="2000" dirty="0"/>
              <a:t> = PINCTRL_DT_INST_DEV_CONFIG_GET(n),</a:t>
            </a:r>
          </a:p>
          <a:p>
            <a:r>
              <a:rPr lang="en-US" sz="2400" b="1" dirty="0"/>
              <a:t>Pin Controller API</a:t>
            </a:r>
          </a:p>
          <a:p>
            <a:r>
              <a:rPr lang="en-US" sz="2000" dirty="0"/>
              <a:t>err = </a:t>
            </a:r>
            <a:r>
              <a:rPr lang="en-US" sz="2000" dirty="0" err="1"/>
              <a:t>pinctrl_apply_state</a:t>
            </a:r>
            <a:r>
              <a:rPr lang="en-US" sz="2000" dirty="0"/>
              <a:t>(config-&gt;</a:t>
            </a:r>
            <a:r>
              <a:rPr lang="en-US" sz="2000" dirty="0" err="1"/>
              <a:t>pincfg</a:t>
            </a:r>
            <a:r>
              <a:rPr lang="en-US" sz="2000" dirty="0"/>
              <a:t>, PINCTRL_STATE_DEFAULT);</a:t>
            </a:r>
          </a:p>
        </p:txBody>
      </p:sp>
    </p:spTree>
    <p:extLst>
      <p:ext uri="{BB962C8B-B14F-4D97-AF65-F5344CB8AC3E}">
        <p14:creationId xmlns:p14="http://schemas.microsoft.com/office/powerpoint/2010/main" val="3348091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0ED9-9278-5B25-EA9E-7972FD71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B5F17-9AF8-2FBC-EB56-5D1E12439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E9FDB9-C2CE-EB97-98DB-B460A80F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GPIO (1/3)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1A897-5EAC-59EF-CECF-4F4B02761089}"/>
              </a:ext>
            </a:extLst>
          </p:cNvPr>
          <p:cNvSpPr txBox="1"/>
          <p:nvPr/>
        </p:nvSpPr>
        <p:spPr>
          <a:xfrm>
            <a:off x="111007" y="2983533"/>
            <a:ext cx="6125409" cy="3231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zephyr/dts/arm/nuvoton/m2l31x.dtsi</a:t>
            </a:r>
          </a:p>
          <a:p>
            <a:r>
              <a:rPr lang="en-US" sz="2000" dirty="0" err="1"/>
              <a:t>gpioa</a:t>
            </a:r>
            <a:r>
              <a:rPr lang="en-US" sz="2000" dirty="0"/>
              <a:t>: gpio@40004000 {</a:t>
            </a:r>
          </a:p>
          <a:p>
            <a:r>
              <a:rPr lang="en-US" sz="2000" dirty="0"/>
              <a:t>	compatible = "</a:t>
            </a:r>
            <a:r>
              <a:rPr lang="en-US" sz="2000" dirty="0" err="1"/>
              <a:t>nuvoton,numaker-gpio</a:t>
            </a:r>
            <a:r>
              <a:rPr lang="en-US" sz="2000" dirty="0"/>
              <a:t>";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gpio</a:t>
            </a:r>
            <a:r>
              <a:rPr lang="en-US" sz="2000" dirty="0"/>
              <a:t>-controller;</a:t>
            </a:r>
          </a:p>
          <a:p>
            <a:r>
              <a:rPr lang="en-US" sz="2000" dirty="0"/>
              <a:t>	#gpio-cells = &lt;2&gt;;</a:t>
            </a:r>
          </a:p>
          <a:p>
            <a:r>
              <a:rPr lang="en-US" sz="2000" dirty="0"/>
              <a:t>	reg = &lt;0x40004000 0x40&gt;;</a:t>
            </a:r>
          </a:p>
          <a:p>
            <a:r>
              <a:rPr lang="en-US" sz="2000" dirty="0"/>
              <a:t>	clocks = &lt;&amp;</a:t>
            </a:r>
            <a:r>
              <a:rPr lang="en-US" sz="2000" dirty="0" err="1"/>
              <a:t>pcc</a:t>
            </a:r>
            <a:r>
              <a:rPr lang="en-US" sz="2000" dirty="0"/>
              <a:t> NUMAKER_GPA_MODULE 0 0&gt;;</a:t>
            </a:r>
          </a:p>
          <a:p>
            <a:r>
              <a:rPr lang="en-US" sz="2000" dirty="0"/>
              <a:t>	status = "disabled";</a:t>
            </a:r>
          </a:p>
          <a:p>
            <a:r>
              <a:rPr lang="en-US" sz="2000" dirty="0"/>
              <a:t>	interrupts = &lt;16 2&gt;;</a:t>
            </a:r>
          </a:p>
          <a:p>
            <a:r>
              <a:rPr lang="en-US" sz="2000" dirty="0"/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A7803-BE3A-9F04-2B17-5E21734131D1}"/>
              </a:ext>
            </a:extLst>
          </p:cNvPr>
          <p:cNvSpPr txBox="1"/>
          <p:nvPr/>
        </p:nvSpPr>
        <p:spPr>
          <a:xfrm>
            <a:off x="5188453" y="1204388"/>
            <a:ext cx="7006974" cy="3293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zephyr/samples/subsys/usb_c/sink/boards/numaker_m2l31ki.overlay</a:t>
            </a:r>
          </a:p>
          <a:p>
            <a:r>
              <a:rPr lang="en-US" sz="2000" dirty="0"/>
              <a:t>&amp;tcpc0 {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gpios</a:t>
            </a:r>
            <a:r>
              <a:rPr lang="en-US" sz="2000" dirty="0"/>
              <a:t> = &lt;&amp;</a:t>
            </a:r>
            <a:r>
              <a:rPr lang="en-US" sz="2000" dirty="0" err="1"/>
              <a:t>gpioa</a:t>
            </a:r>
            <a:r>
              <a:rPr lang="en-US" sz="2000" dirty="0"/>
              <a:t> 12 0&gt;, &lt;&amp;</a:t>
            </a:r>
            <a:r>
              <a:rPr lang="en-US" sz="2000" dirty="0" err="1"/>
              <a:t>gpioa</a:t>
            </a:r>
            <a:r>
              <a:rPr lang="en-US" sz="2000" dirty="0"/>
              <a:t> 1 GPIO_ACTIVE_HIGH&gt;;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gpio</a:t>
            </a:r>
            <a:r>
              <a:rPr lang="en-US" sz="2000" dirty="0"/>
              <a:t>-names = "</a:t>
            </a:r>
            <a:r>
              <a:rPr lang="en-US" sz="2000" dirty="0" err="1"/>
              <a:t>vbus</a:t>
            </a:r>
            <a:r>
              <a:rPr lang="en-US" sz="2000" dirty="0"/>
              <a:t>-detect", "</a:t>
            </a:r>
            <a:r>
              <a:rPr lang="en-US" sz="2000" dirty="0" err="1"/>
              <a:t>vbus</a:t>
            </a:r>
            <a:r>
              <a:rPr lang="en-US" sz="2000" dirty="0"/>
              <a:t>-discharge";</a:t>
            </a:r>
          </a:p>
          <a:p>
            <a:r>
              <a:rPr lang="en-US" sz="2000" dirty="0"/>
              <a:t>};</a:t>
            </a:r>
          </a:p>
          <a:p>
            <a:endParaRPr lang="en-US" sz="2000" dirty="0"/>
          </a:p>
          <a:p>
            <a:r>
              <a:rPr lang="en-US" sz="2000" dirty="0"/>
              <a:t>&amp;</a:t>
            </a:r>
            <a:r>
              <a:rPr lang="en-US" sz="2000" dirty="0" err="1"/>
              <a:t>gpioa</a:t>
            </a:r>
            <a:r>
              <a:rPr lang="en-US" sz="2000" dirty="0"/>
              <a:t> {</a:t>
            </a:r>
          </a:p>
          <a:p>
            <a:r>
              <a:rPr lang="en-US" sz="2000" dirty="0"/>
              <a:t>	status = "okay";</a:t>
            </a:r>
          </a:p>
          <a:p>
            <a:r>
              <a:rPr lang="en-US" sz="20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866157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FC358-9D94-865A-311E-39E46B794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D5384-E075-FCFA-4469-19700843C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D46ECA-6D9B-2E52-63E4-0D6180D4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GPIO (2/3)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8B7C5-640D-78BC-A7D4-791A4A0D1C00}"/>
              </a:ext>
            </a:extLst>
          </p:cNvPr>
          <p:cNvSpPr txBox="1"/>
          <p:nvPr/>
        </p:nvSpPr>
        <p:spPr>
          <a:xfrm>
            <a:off x="429504" y="1873924"/>
            <a:ext cx="7943934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v-SE" sz="2400" b="1" dirty="0"/>
              <a:t>zephyr/dts/bindings/gpio/nuvoton,numaker-gpio.yaml</a:t>
            </a:r>
          </a:p>
          <a:p>
            <a:r>
              <a:rPr lang="en-US" sz="2000" dirty="0"/>
              <a:t>compatible: "</a:t>
            </a:r>
            <a:r>
              <a:rPr lang="en-US" sz="2000" dirty="0" err="1"/>
              <a:t>nuvoton,numaker-gpio</a:t>
            </a:r>
            <a:r>
              <a:rPr lang="en-US" sz="2000" dirty="0"/>
              <a:t>"</a:t>
            </a:r>
          </a:p>
          <a:p>
            <a:r>
              <a:rPr lang="en-US" sz="2000" dirty="0"/>
              <a:t>include: [</a:t>
            </a:r>
            <a:r>
              <a:rPr lang="en-US" sz="2000" dirty="0" err="1"/>
              <a:t>gpio-controller.yaml</a:t>
            </a:r>
            <a:r>
              <a:rPr lang="en-US" sz="2000" dirty="0"/>
              <a:t>, </a:t>
            </a:r>
            <a:r>
              <a:rPr lang="en-US" sz="2000" dirty="0" err="1"/>
              <a:t>base.yaml</a:t>
            </a:r>
            <a:r>
              <a:rPr lang="en-US" sz="2000" dirty="0"/>
              <a:t>]</a:t>
            </a:r>
          </a:p>
          <a:p>
            <a:r>
              <a:rPr lang="en-US" sz="2000" dirty="0"/>
              <a:t>properties:</a:t>
            </a:r>
          </a:p>
          <a:p>
            <a:r>
              <a:rPr lang="en-US" sz="2000" dirty="0"/>
              <a:t>  reg:</a:t>
            </a:r>
          </a:p>
          <a:p>
            <a:r>
              <a:rPr lang="en-US" sz="2000" dirty="0"/>
              <a:t>    required: true</a:t>
            </a:r>
          </a:p>
          <a:p>
            <a:r>
              <a:rPr lang="en-US" sz="2000" dirty="0"/>
              <a:t>  "#</a:t>
            </a:r>
            <a:r>
              <a:rPr lang="en-US" sz="2000" dirty="0" err="1"/>
              <a:t>gpio</a:t>
            </a:r>
            <a:r>
              <a:rPr lang="en-US" sz="2000" dirty="0"/>
              <a:t>-cells":</a:t>
            </a:r>
          </a:p>
          <a:p>
            <a:r>
              <a:rPr lang="en-US" sz="2000" dirty="0"/>
              <a:t>    const: 2</a:t>
            </a:r>
          </a:p>
          <a:p>
            <a:r>
              <a:rPr lang="en-US" sz="2000" dirty="0" err="1"/>
              <a:t>gpio</a:t>
            </a:r>
            <a:r>
              <a:rPr lang="en-US" sz="2000" dirty="0"/>
              <a:t>-cells:</a:t>
            </a:r>
          </a:p>
          <a:p>
            <a:r>
              <a:rPr lang="en-US" sz="2000" dirty="0"/>
              <a:t>  - pin</a:t>
            </a:r>
          </a:p>
          <a:p>
            <a:r>
              <a:rPr lang="en-US" sz="2000" dirty="0"/>
              <a:t>  - flags</a:t>
            </a:r>
          </a:p>
        </p:txBody>
      </p:sp>
    </p:spTree>
    <p:extLst>
      <p:ext uri="{BB962C8B-B14F-4D97-AF65-F5344CB8AC3E}">
        <p14:creationId xmlns:p14="http://schemas.microsoft.com/office/powerpoint/2010/main" val="937709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3225E-F325-8554-1F0C-675DEF575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620EB-CE63-2741-28AB-4CAA07C09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AD56D8-882B-ADD2-98B1-CB05EF0D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Devicetree</a:t>
            </a:r>
            <a:r>
              <a:rPr lang="en-US" dirty="0"/>
              <a:t>: GPIO (3/3)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9E452-1D3C-D7C3-7FED-A95A3FD7F8D8}"/>
              </a:ext>
            </a:extLst>
          </p:cNvPr>
          <p:cNvSpPr txBox="1"/>
          <p:nvPr/>
        </p:nvSpPr>
        <p:spPr>
          <a:xfrm>
            <a:off x="429504" y="1771184"/>
            <a:ext cx="10646038" cy="2739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zephyr/drivers/</a:t>
            </a:r>
            <a:r>
              <a:rPr lang="en-US" sz="2400" b="1" dirty="0" err="1"/>
              <a:t>usb_c</a:t>
            </a:r>
            <a:r>
              <a:rPr lang="en-US" sz="2400" b="1" dirty="0"/>
              <a:t>/</a:t>
            </a:r>
            <a:r>
              <a:rPr lang="en-US" sz="2400" b="1" dirty="0" err="1"/>
              <a:t>tcpc</a:t>
            </a:r>
            <a:r>
              <a:rPr lang="en-US" sz="2400" b="1" dirty="0"/>
              <a:t>/</a:t>
            </a:r>
            <a:r>
              <a:rPr lang="en-US" sz="2400" b="1" dirty="0" err="1"/>
              <a:t>ucpd_numaker.c</a:t>
            </a:r>
            <a:endParaRPr lang="en-US" sz="2400" b="1" dirty="0"/>
          </a:p>
          <a:p>
            <a:r>
              <a:rPr lang="en-US" sz="2400" b="1" dirty="0" err="1"/>
              <a:t>Devicetree</a:t>
            </a:r>
            <a:r>
              <a:rPr lang="en-US" sz="2400" b="1" dirty="0"/>
              <a:t> API</a:t>
            </a:r>
            <a:endParaRPr lang="sv-SE" sz="2400" b="1" dirty="0"/>
          </a:p>
          <a:p>
            <a:r>
              <a:rPr lang="en-US" sz="2000" dirty="0"/>
              <a:t>.port = DEVICE_DT_GET(DT_PHANDLE_BY_NAME(</a:t>
            </a:r>
            <a:r>
              <a:rPr lang="en-US" sz="2000" dirty="0" err="1"/>
              <a:t>node_id</a:t>
            </a:r>
            <a:r>
              <a:rPr lang="en-US" sz="2000" dirty="0"/>
              <a:t>, </a:t>
            </a:r>
            <a:r>
              <a:rPr lang="en-US" sz="2000" dirty="0" err="1"/>
              <a:t>gpios</a:t>
            </a:r>
            <a:r>
              <a:rPr lang="en-US" sz="2000" dirty="0"/>
              <a:t>, </a:t>
            </a:r>
            <a:r>
              <a:rPr lang="en-US" sz="2000" dirty="0" err="1"/>
              <a:t>vbus_detect</a:t>
            </a:r>
            <a:r>
              <a:rPr lang="en-US" sz="2000" dirty="0"/>
              <a:t>))</a:t>
            </a:r>
          </a:p>
          <a:p>
            <a:r>
              <a:rPr lang="en-US" sz="2000" dirty="0"/>
              <a:t>.pin = DT_PHA_BY_NAME(</a:t>
            </a:r>
            <a:r>
              <a:rPr lang="en-US" sz="2000" dirty="0" err="1"/>
              <a:t>node_id</a:t>
            </a:r>
            <a:r>
              <a:rPr lang="en-US" sz="2000" dirty="0"/>
              <a:t>, </a:t>
            </a:r>
            <a:r>
              <a:rPr lang="en-US" sz="2000" dirty="0" err="1"/>
              <a:t>gpios</a:t>
            </a:r>
            <a:r>
              <a:rPr lang="en-US" sz="2000" dirty="0"/>
              <a:t>, </a:t>
            </a:r>
            <a:r>
              <a:rPr lang="en-US" sz="2000" dirty="0" err="1"/>
              <a:t>vbus_detect</a:t>
            </a:r>
            <a:r>
              <a:rPr lang="en-US" sz="2000" dirty="0"/>
              <a:t>, pin)</a:t>
            </a:r>
          </a:p>
          <a:p>
            <a:r>
              <a:rPr lang="en-US" sz="2000" dirty="0"/>
              <a:t>.</a:t>
            </a:r>
            <a:r>
              <a:rPr lang="en-US" sz="2000" dirty="0" err="1"/>
              <a:t>dt_flags</a:t>
            </a:r>
            <a:r>
              <a:rPr lang="en-US" sz="2000" dirty="0"/>
              <a:t> = DT_PHA_BY_NAME(</a:t>
            </a:r>
            <a:r>
              <a:rPr lang="en-US" sz="2000" dirty="0" err="1"/>
              <a:t>node_id</a:t>
            </a:r>
            <a:r>
              <a:rPr lang="en-US" sz="2000" dirty="0"/>
              <a:t>, </a:t>
            </a:r>
            <a:r>
              <a:rPr lang="en-US" sz="2000" dirty="0" err="1"/>
              <a:t>gpios</a:t>
            </a:r>
            <a:r>
              <a:rPr lang="en-US" sz="2000" dirty="0"/>
              <a:t>, </a:t>
            </a:r>
            <a:r>
              <a:rPr lang="en-US" sz="2000" dirty="0" err="1"/>
              <a:t>vbus_detect</a:t>
            </a:r>
            <a:r>
              <a:rPr lang="en-US" sz="2000" dirty="0"/>
              <a:t>, flags)</a:t>
            </a:r>
          </a:p>
          <a:p>
            <a:r>
              <a:rPr lang="en-US" sz="2400" b="1" dirty="0"/>
              <a:t>GPIO API</a:t>
            </a:r>
          </a:p>
          <a:p>
            <a:r>
              <a:rPr lang="en-US" sz="2000" dirty="0" err="1"/>
              <a:t>gpio_is_ready_dt</a:t>
            </a:r>
            <a:endParaRPr lang="en-US" sz="2000" dirty="0"/>
          </a:p>
          <a:p>
            <a:r>
              <a:rPr lang="en-US" sz="2000" dirty="0" err="1"/>
              <a:t>gpio_pin</a:t>
            </a:r>
            <a:r>
              <a:rPr lang="en-US" sz="2000" dirty="0"/>
              <a:t>_*</a:t>
            </a:r>
          </a:p>
        </p:txBody>
      </p:sp>
    </p:spTree>
    <p:extLst>
      <p:ext uri="{BB962C8B-B14F-4D97-AF65-F5344CB8AC3E}">
        <p14:creationId xmlns:p14="http://schemas.microsoft.com/office/powerpoint/2010/main" val="1048619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81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B6937-4C7C-49D3-8140-34035565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合法 </a:t>
            </a:r>
            <a:r>
              <a:rPr lang="en-US" altLang="zh-TW" dirty="0"/>
              <a:t>icon set (</a:t>
            </a:r>
            <a:r>
              <a:rPr lang="zh-TW" altLang="en-US" dirty="0"/>
              <a:t>有新需求請與</a:t>
            </a:r>
            <a:r>
              <a:rPr lang="en-US" altLang="zh-TW" dirty="0"/>
              <a:t>MM</a:t>
            </a:r>
            <a:r>
              <a:rPr lang="zh-TW" altLang="en-US" dirty="0"/>
              <a:t>申請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006DE6-38D8-4488-9C73-BADB85B1D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grpSp>
        <p:nvGrpSpPr>
          <p:cNvPr id="130" name="群組 129"/>
          <p:cNvGrpSpPr/>
          <p:nvPr/>
        </p:nvGrpSpPr>
        <p:grpSpPr>
          <a:xfrm>
            <a:off x="4860755" y="5461573"/>
            <a:ext cx="580945" cy="580945"/>
            <a:chOff x="5161890" y="238989"/>
            <a:chExt cx="4043362" cy="4043363"/>
          </a:xfrm>
          <a:solidFill>
            <a:schemeClr val="bg1"/>
          </a:solidFill>
        </p:grpSpPr>
        <p:sp>
          <p:nvSpPr>
            <p:cNvPr id="132" name="Freeform 9"/>
            <p:cNvSpPr>
              <a:spLocks/>
            </p:cNvSpPr>
            <p:nvPr/>
          </p:nvSpPr>
          <p:spPr bwMode="auto">
            <a:xfrm>
              <a:off x="5161890" y="2142401"/>
              <a:ext cx="481012" cy="236538"/>
            </a:xfrm>
            <a:custGeom>
              <a:avLst/>
              <a:gdLst>
                <a:gd name="T0" fmla="*/ 0 w 813"/>
                <a:gd name="T1" fmla="*/ 400 h 400"/>
                <a:gd name="T2" fmla="*/ 0 w 813"/>
                <a:gd name="T3" fmla="*/ 400 h 400"/>
                <a:gd name="T4" fmla="*/ 813 w 813"/>
                <a:gd name="T5" fmla="*/ 400 h 400"/>
                <a:gd name="T6" fmla="*/ 813 w 813"/>
                <a:gd name="T7" fmla="*/ 0 h 400"/>
                <a:gd name="T8" fmla="*/ 0 w 813"/>
                <a:gd name="T9" fmla="*/ 0 h 400"/>
                <a:gd name="T10" fmla="*/ 0 w 813"/>
                <a:gd name="T1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" h="400">
                  <a:moveTo>
                    <a:pt x="0" y="400"/>
                  </a:moveTo>
                  <a:lnTo>
                    <a:pt x="0" y="400"/>
                  </a:lnTo>
                  <a:lnTo>
                    <a:pt x="813" y="400"/>
                  </a:lnTo>
                  <a:lnTo>
                    <a:pt x="813" y="0"/>
                  </a:lnTo>
                  <a:lnTo>
                    <a:pt x="0" y="0"/>
                  </a:lnTo>
                  <a:lnTo>
                    <a:pt x="0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" name="Freeform 10"/>
            <p:cNvSpPr>
              <a:spLocks/>
            </p:cNvSpPr>
            <p:nvPr/>
          </p:nvSpPr>
          <p:spPr bwMode="auto">
            <a:xfrm>
              <a:off x="8724240" y="2142401"/>
              <a:ext cx="481012" cy="236538"/>
            </a:xfrm>
            <a:custGeom>
              <a:avLst/>
              <a:gdLst>
                <a:gd name="T0" fmla="*/ 0 w 813"/>
                <a:gd name="T1" fmla="*/ 400 h 400"/>
                <a:gd name="T2" fmla="*/ 0 w 813"/>
                <a:gd name="T3" fmla="*/ 400 h 400"/>
                <a:gd name="T4" fmla="*/ 813 w 813"/>
                <a:gd name="T5" fmla="*/ 400 h 400"/>
                <a:gd name="T6" fmla="*/ 813 w 813"/>
                <a:gd name="T7" fmla="*/ 0 h 400"/>
                <a:gd name="T8" fmla="*/ 0 w 813"/>
                <a:gd name="T9" fmla="*/ 0 h 400"/>
                <a:gd name="T10" fmla="*/ 0 w 813"/>
                <a:gd name="T1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" h="400">
                  <a:moveTo>
                    <a:pt x="0" y="400"/>
                  </a:moveTo>
                  <a:lnTo>
                    <a:pt x="0" y="400"/>
                  </a:lnTo>
                  <a:lnTo>
                    <a:pt x="813" y="400"/>
                  </a:lnTo>
                  <a:lnTo>
                    <a:pt x="813" y="0"/>
                  </a:lnTo>
                  <a:lnTo>
                    <a:pt x="0" y="0"/>
                  </a:lnTo>
                  <a:lnTo>
                    <a:pt x="0" y="40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" name="Freeform 11"/>
            <p:cNvSpPr>
              <a:spLocks/>
            </p:cNvSpPr>
            <p:nvPr/>
          </p:nvSpPr>
          <p:spPr bwMode="auto">
            <a:xfrm>
              <a:off x="8189252" y="753339"/>
              <a:ext cx="503237" cy="501650"/>
            </a:xfrm>
            <a:custGeom>
              <a:avLst/>
              <a:gdLst>
                <a:gd name="T0" fmla="*/ 0 w 848"/>
                <a:gd name="T1" fmla="*/ 565 h 848"/>
                <a:gd name="T2" fmla="*/ 0 w 848"/>
                <a:gd name="T3" fmla="*/ 565 h 848"/>
                <a:gd name="T4" fmla="*/ 565 w 848"/>
                <a:gd name="T5" fmla="*/ 0 h 848"/>
                <a:gd name="T6" fmla="*/ 848 w 848"/>
                <a:gd name="T7" fmla="*/ 283 h 848"/>
                <a:gd name="T8" fmla="*/ 283 w 848"/>
                <a:gd name="T9" fmla="*/ 848 h 848"/>
                <a:gd name="T10" fmla="*/ 0 w 848"/>
                <a:gd name="T11" fmla="*/ 565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8" h="848">
                  <a:moveTo>
                    <a:pt x="0" y="565"/>
                  </a:moveTo>
                  <a:lnTo>
                    <a:pt x="0" y="565"/>
                  </a:lnTo>
                  <a:lnTo>
                    <a:pt x="565" y="0"/>
                  </a:lnTo>
                  <a:lnTo>
                    <a:pt x="848" y="283"/>
                  </a:lnTo>
                  <a:lnTo>
                    <a:pt x="283" y="848"/>
                  </a:lnTo>
                  <a:lnTo>
                    <a:pt x="0" y="5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" name="Freeform 12"/>
            <p:cNvSpPr>
              <a:spLocks/>
            </p:cNvSpPr>
            <p:nvPr/>
          </p:nvSpPr>
          <p:spPr bwMode="auto">
            <a:xfrm>
              <a:off x="5676240" y="753339"/>
              <a:ext cx="501650" cy="501650"/>
            </a:xfrm>
            <a:custGeom>
              <a:avLst/>
              <a:gdLst>
                <a:gd name="T0" fmla="*/ 566 w 849"/>
                <a:gd name="T1" fmla="*/ 848 h 848"/>
                <a:gd name="T2" fmla="*/ 566 w 849"/>
                <a:gd name="T3" fmla="*/ 848 h 848"/>
                <a:gd name="T4" fmla="*/ 0 w 849"/>
                <a:gd name="T5" fmla="*/ 282 h 848"/>
                <a:gd name="T6" fmla="*/ 283 w 849"/>
                <a:gd name="T7" fmla="*/ 0 h 848"/>
                <a:gd name="T8" fmla="*/ 849 w 849"/>
                <a:gd name="T9" fmla="*/ 565 h 848"/>
                <a:gd name="T10" fmla="*/ 566 w 849"/>
                <a:gd name="T11" fmla="*/ 848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9" h="848">
                  <a:moveTo>
                    <a:pt x="566" y="848"/>
                  </a:moveTo>
                  <a:lnTo>
                    <a:pt x="566" y="848"/>
                  </a:lnTo>
                  <a:lnTo>
                    <a:pt x="0" y="282"/>
                  </a:lnTo>
                  <a:lnTo>
                    <a:pt x="283" y="0"/>
                  </a:lnTo>
                  <a:lnTo>
                    <a:pt x="849" y="565"/>
                  </a:lnTo>
                  <a:lnTo>
                    <a:pt x="566" y="84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6" name="Freeform 13"/>
            <p:cNvSpPr>
              <a:spLocks/>
            </p:cNvSpPr>
            <p:nvPr/>
          </p:nvSpPr>
          <p:spPr bwMode="auto">
            <a:xfrm>
              <a:off x="7065302" y="238989"/>
              <a:ext cx="236537" cy="481013"/>
            </a:xfrm>
            <a:custGeom>
              <a:avLst/>
              <a:gdLst>
                <a:gd name="T0" fmla="*/ 0 w 400"/>
                <a:gd name="T1" fmla="*/ 812 h 812"/>
                <a:gd name="T2" fmla="*/ 0 w 400"/>
                <a:gd name="T3" fmla="*/ 812 h 812"/>
                <a:gd name="T4" fmla="*/ 400 w 400"/>
                <a:gd name="T5" fmla="*/ 812 h 812"/>
                <a:gd name="T6" fmla="*/ 400 w 400"/>
                <a:gd name="T7" fmla="*/ 0 h 812"/>
                <a:gd name="T8" fmla="*/ 0 w 400"/>
                <a:gd name="T9" fmla="*/ 0 h 812"/>
                <a:gd name="T10" fmla="*/ 0 w 400"/>
                <a:gd name="T11" fmla="*/ 812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812">
                  <a:moveTo>
                    <a:pt x="0" y="812"/>
                  </a:moveTo>
                  <a:lnTo>
                    <a:pt x="0" y="812"/>
                  </a:lnTo>
                  <a:lnTo>
                    <a:pt x="400" y="812"/>
                  </a:lnTo>
                  <a:lnTo>
                    <a:pt x="400" y="0"/>
                  </a:lnTo>
                  <a:lnTo>
                    <a:pt x="0" y="0"/>
                  </a:lnTo>
                  <a:lnTo>
                    <a:pt x="0" y="8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7" name="Freeform 14"/>
            <p:cNvSpPr>
              <a:spLocks/>
            </p:cNvSpPr>
            <p:nvPr/>
          </p:nvSpPr>
          <p:spPr bwMode="auto">
            <a:xfrm>
              <a:off x="5881027" y="3807689"/>
              <a:ext cx="2606675" cy="474663"/>
            </a:xfrm>
            <a:custGeom>
              <a:avLst/>
              <a:gdLst>
                <a:gd name="T0" fmla="*/ 400 w 4400"/>
                <a:gd name="T1" fmla="*/ 0 h 800"/>
                <a:gd name="T2" fmla="*/ 400 w 4400"/>
                <a:gd name="T3" fmla="*/ 0 h 800"/>
                <a:gd name="T4" fmla="*/ 0 w 4400"/>
                <a:gd name="T5" fmla="*/ 400 h 800"/>
                <a:gd name="T6" fmla="*/ 0 w 4400"/>
                <a:gd name="T7" fmla="*/ 800 h 800"/>
                <a:gd name="T8" fmla="*/ 4400 w 4400"/>
                <a:gd name="T9" fmla="*/ 800 h 800"/>
                <a:gd name="T10" fmla="*/ 4400 w 4400"/>
                <a:gd name="T11" fmla="*/ 400 h 800"/>
                <a:gd name="T12" fmla="*/ 4000 w 4400"/>
                <a:gd name="T13" fmla="*/ 0 h 800"/>
                <a:gd name="T14" fmla="*/ 400 w 4400"/>
                <a:gd name="T15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00" h="800">
                  <a:moveTo>
                    <a:pt x="400" y="0"/>
                  </a:moveTo>
                  <a:lnTo>
                    <a:pt x="400" y="0"/>
                  </a:lnTo>
                  <a:cubicBezTo>
                    <a:pt x="179" y="0"/>
                    <a:pt x="0" y="179"/>
                    <a:pt x="0" y="400"/>
                  </a:cubicBezTo>
                  <a:lnTo>
                    <a:pt x="0" y="800"/>
                  </a:lnTo>
                  <a:lnTo>
                    <a:pt x="4400" y="800"/>
                  </a:lnTo>
                  <a:lnTo>
                    <a:pt x="4400" y="400"/>
                  </a:lnTo>
                  <a:cubicBezTo>
                    <a:pt x="4400" y="179"/>
                    <a:pt x="4221" y="0"/>
                    <a:pt x="4000" y="0"/>
                  </a:cubicBezTo>
                  <a:lnTo>
                    <a:pt x="4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8" name="Freeform 15"/>
            <p:cNvSpPr>
              <a:spLocks noEditPoints="1"/>
            </p:cNvSpPr>
            <p:nvPr/>
          </p:nvSpPr>
          <p:spPr bwMode="auto">
            <a:xfrm>
              <a:off x="6117565" y="1194664"/>
              <a:ext cx="2133600" cy="2376488"/>
            </a:xfrm>
            <a:custGeom>
              <a:avLst/>
              <a:gdLst>
                <a:gd name="T0" fmla="*/ 1600 w 3600"/>
                <a:gd name="T1" fmla="*/ 2800 h 4014"/>
                <a:gd name="T2" fmla="*/ 1600 w 3600"/>
                <a:gd name="T3" fmla="*/ 2800 h 4014"/>
                <a:gd name="T4" fmla="*/ 2000 w 3600"/>
                <a:gd name="T5" fmla="*/ 2800 h 4014"/>
                <a:gd name="T6" fmla="*/ 2000 w 3600"/>
                <a:gd name="T7" fmla="*/ 3200 h 4014"/>
                <a:gd name="T8" fmla="*/ 1600 w 3600"/>
                <a:gd name="T9" fmla="*/ 3200 h 4014"/>
                <a:gd name="T10" fmla="*/ 1600 w 3600"/>
                <a:gd name="T11" fmla="*/ 2800 h 4014"/>
                <a:gd name="T12" fmla="*/ 1600 w 3600"/>
                <a:gd name="T13" fmla="*/ 1200 h 4014"/>
                <a:gd name="T14" fmla="*/ 1600 w 3600"/>
                <a:gd name="T15" fmla="*/ 1200 h 4014"/>
                <a:gd name="T16" fmla="*/ 2000 w 3600"/>
                <a:gd name="T17" fmla="*/ 1200 h 4014"/>
                <a:gd name="T18" fmla="*/ 2000 w 3600"/>
                <a:gd name="T19" fmla="*/ 2400 h 4014"/>
                <a:gd name="T20" fmla="*/ 1600 w 3600"/>
                <a:gd name="T21" fmla="*/ 2400 h 4014"/>
                <a:gd name="T22" fmla="*/ 1600 w 3600"/>
                <a:gd name="T23" fmla="*/ 1200 h 4014"/>
                <a:gd name="T24" fmla="*/ 0 w 3600"/>
                <a:gd name="T25" fmla="*/ 1800 h 4014"/>
                <a:gd name="T26" fmla="*/ 0 w 3600"/>
                <a:gd name="T27" fmla="*/ 1800 h 4014"/>
                <a:gd name="T28" fmla="*/ 0 w 3600"/>
                <a:gd name="T29" fmla="*/ 4014 h 4014"/>
                <a:gd name="T30" fmla="*/ 3600 w 3600"/>
                <a:gd name="T31" fmla="*/ 4014 h 4014"/>
                <a:gd name="T32" fmla="*/ 3600 w 3600"/>
                <a:gd name="T33" fmla="*/ 1800 h 4014"/>
                <a:gd name="T34" fmla="*/ 1800 w 3600"/>
                <a:gd name="T35" fmla="*/ 0 h 4014"/>
                <a:gd name="T36" fmla="*/ 0 w 3600"/>
                <a:gd name="T37" fmla="*/ 1800 h 4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0" h="4014">
                  <a:moveTo>
                    <a:pt x="1600" y="2800"/>
                  </a:moveTo>
                  <a:lnTo>
                    <a:pt x="1600" y="2800"/>
                  </a:lnTo>
                  <a:lnTo>
                    <a:pt x="2000" y="2800"/>
                  </a:lnTo>
                  <a:lnTo>
                    <a:pt x="2000" y="3200"/>
                  </a:lnTo>
                  <a:lnTo>
                    <a:pt x="1600" y="3200"/>
                  </a:lnTo>
                  <a:lnTo>
                    <a:pt x="1600" y="2800"/>
                  </a:lnTo>
                  <a:close/>
                  <a:moveTo>
                    <a:pt x="1600" y="1200"/>
                  </a:moveTo>
                  <a:lnTo>
                    <a:pt x="1600" y="1200"/>
                  </a:lnTo>
                  <a:lnTo>
                    <a:pt x="2000" y="1200"/>
                  </a:lnTo>
                  <a:lnTo>
                    <a:pt x="2000" y="2400"/>
                  </a:lnTo>
                  <a:lnTo>
                    <a:pt x="1600" y="2400"/>
                  </a:lnTo>
                  <a:lnTo>
                    <a:pt x="1600" y="1200"/>
                  </a:lnTo>
                  <a:close/>
                  <a:moveTo>
                    <a:pt x="0" y="1800"/>
                  </a:moveTo>
                  <a:lnTo>
                    <a:pt x="0" y="1800"/>
                  </a:lnTo>
                  <a:lnTo>
                    <a:pt x="0" y="4014"/>
                  </a:lnTo>
                  <a:lnTo>
                    <a:pt x="3600" y="4014"/>
                  </a:lnTo>
                  <a:lnTo>
                    <a:pt x="3600" y="1800"/>
                  </a:lnTo>
                  <a:cubicBezTo>
                    <a:pt x="3600" y="808"/>
                    <a:pt x="2792" y="0"/>
                    <a:pt x="1800" y="0"/>
                  </a:cubicBezTo>
                  <a:cubicBezTo>
                    <a:pt x="807" y="0"/>
                    <a:pt x="0" y="808"/>
                    <a:pt x="0" y="18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88965A97-B482-DA45-823D-592634265D4B}"/>
              </a:ext>
            </a:extLst>
          </p:cNvPr>
          <p:cNvGrpSpPr/>
          <p:nvPr/>
        </p:nvGrpSpPr>
        <p:grpSpPr>
          <a:xfrm>
            <a:off x="7177950" y="1773440"/>
            <a:ext cx="431053" cy="431053"/>
            <a:chOff x="7177950" y="1773440"/>
            <a:chExt cx="431053" cy="431053"/>
          </a:xfrm>
        </p:grpSpPr>
        <p:sp>
          <p:nvSpPr>
            <p:cNvPr id="5" name="手繪多邊形 4">
              <a:extLst>
                <a:ext uri="{FF2B5EF4-FFF2-40B4-BE49-F238E27FC236}">
                  <a16:creationId xmlns:a16="http://schemas.microsoft.com/office/drawing/2014/main" id="{957F26F2-9441-4C44-A1B9-B1CC3CE99ACF}"/>
                </a:ext>
              </a:extLst>
            </p:cNvPr>
            <p:cNvSpPr/>
            <p:nvPr/>
          </p:nvSpPr>
          <p:spPr>
            <a:xfrm>
              <a:off x="7177950" y="1773440"/>
              <a:ext cx="431053" cy="431053"/>
            </a:xfrm>
            <a:custGeom>
              <a:avLst/>
              <a:gdLst>
                <a:gd name="connsiteX0" fmla="*/ 368460 w 431052"/>
                <a:gd name="connsiteY0" fmla="*/ 63218 h 431052"/>
                <a:gd name="connsiteX1" fmla="*/ 215839 w 431052"/>
                <a:gd name="connsiteY1" fmla="*/ 0 h 431052"/>
                <a:gd name="connsiteX2" fmla="*/ 63218 w 431052"/>
                <a:gd name="connsiteY2" fmla="*/ 63218 h 431052"/>
                <a:gd name="connsiteX3" fmla="*/ 0 w 431052"/>
                <a:gd name="connsiteY3" fmla="*/ 215839 h 431052"/>
                <a:gd name="connsiteX4" fmla="*/ 63218 w 431052"/>
                <a:gd name="connsiteY4" fmla="*/ 368460 h 431052"/>
                <a:gd name="connsiteX5" fmla="*/ 215839 w 431052"/>
                <a:gd name="connsiteY5" fmla="*/ 431678 h 431052"/>
                <a:gd name="connsiteX6" fmla="*/ 368460 w 431052"/>
                <a:gd name="connsiteY6" fmla="*/ 368460 h 431052"/>
                <a:gd name="connsiteX7" fmla="*/ 431678 w 431052"/>
                <a:gd name="connsiteY7" fmla="*/ 215839 h 431052"/>
                <a:gd name="connsiteX8" fmla="*/ 368460 w 431052"/>
                <a:gd name="connsiteY8" fmla="*/ 63218 h 431052"/>
                <a:gd name="connsiteX9" fmla="*/ 215839 w 431052"/>
                <a:gd name="connsiteY9" fmla="*/ 403257 h 431052"/>
                <a:gd name="connsiteX10" fmla="*/ 28421 w 431052"/>
                <a:gd name="connsiteY10" fmla="*/ 215839 h 431052"/>
                <a:gd name="connsiteX11" fmla="*/ 215839 w 431052"/>
                <a:gd name="connsiteY11" fmla="*/ 28421 h 431052"/>
                <a:gd name="connsiteX12" fmla="*/ 403257 w 431052"/>
                <a:gd name="connsiteY12" fmla="*/ 215839 h 431052"/>
                <a:gd name="connsiteX13" fmla="*/ 215839 w 431052"/>
                <a:gd name="connsiteY13" fmla="*/ 403257 h 43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052" h="431052">
                  <a:moveTo>
                    <a:pt x="368460" y="63218"/>
                  </a:moveTo>
                  <a:cubicBezTo>
                    <a:pt x="327695" y="22453"/>
                    <a:pt x="273496" y="0"/>
                    <a:pt x="215839" y="0"/>
                  </a:cubicBezTo>
                  <a:cubicBezTo>
                    <a:pt x="158182" y="0"/>
                    <a:pt x="103983" y="22453"/>
                    <a:pt x="63218" y="63218"/>
                  </a:cubicBezTo>
                  <a:cubicBezTo>
                    <a:pt x="22453" y="103983"/>
                    <a:pt x="0" y="158192"/>
                    <a:pt x="0" y="215839"/>
                  </a:cubicBezTo>
                  <a:cubicBezTo>
                    <a:pt x="0" y="273486"/>
                    <a:pt x="22453" y="327695"/>
                    <a:pt x="63218" y="368460"/>
                  </a:cubicBezTo>
                  <a:cubicBezTo>
                    <a:pt x="103983" y="409225"/>
                    <a:pt x="158192" y="431678"/>
                    <a:pt x="215839" y="431678"/>
                  </a:cubicBezTo>
                  <a:cubicBezTo>
                    <a:pt x="273486" y="431678"/>
                    <a:pt x="327695" y="409225"/>
                    <a:pt x="368460" y="368460"/>
                  </a:cubicBezTo>
                  <a:cubicBezTo>
                    <a:pt x="409225" y="327695"/>
                    <a:pt x="431678" y="273496"/>
                    <a:pt x="431678" y="215839"/>
                  </a:cubicBezTo>
                  <a:cubicBezTo>
                    <a:pt x="431678" y="158182"/>
                    <a:pt x="409235" y="103983"/>
                    <a:pt x="368460" y="63218"/>
                  </a:cubicBezTo>
                  <a:close/>
                  <a:moveTo>
                    <a:pt x="215839" y="403257"/>
                  </a:moveTo>
                  <a:cubicBezTo>
                    <a:pt x="112500" y="403257"/>
                    <a:pt x="28421" y="319187"/>
                    <a:pt x="28421" y="215839"/>
                  </a:cubicBezTo>
                  <a:cubicBezTo>
                    <a:pt x="28421" y="112491"/>
                    <a:pt x="112500" y="28421"/>
                    <a:pt x="215839" y="28421"/>
                  </a:cubicBezTo>
                  <a:cubicBezTo>
                    <a:pt x="319178" y="28421"/>
                    <a:pt x="403257" y="112500"/>
                    <a:pt x="403257" y="215839"/>
                  </a:cubicBezTo>
                  <a:cubicBezTo>
                    <a:pt x="403257" y="319178"/>
                    <a:pt x="319187" y="403257"/>
                    <a:pt x="215839" y="403257"/>
                  </a:cubicBezTo>
                  <a:close/>
                </a:path>
              </a:pathLst>
            </a:custGeom>
            <a:solidFill>
              <a:srgbClr val="FFFFFF"/>
            </a:solidFill>
            <a:ln w="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" name="手繪多邊形 6">
              <a:extLst>
                <a:ext uri="{FF2B5EF4-FFF2-40B4-BE49-F238E27FC236}">
                  <a16:creationId xmlns:a16="http://schemas.microsoft.com/office/drawing/2014/main" id="{3E4C83D7-27AF-E64A-AD23-39BA0CCD5860}"/>
                </a:ext>
              </a:extLst>
            </p:cNvPr>
            <p:cNvSpPr/>
            <p:nvPr/>
          </p:nvSpPr>
          <p:spPr>
            <a:xfrm>
              <a:off x="7328402" y="1923892"/>
              <a:ext cx="130737" cy="130737"/>
            </a:xfrm>
            <a:custGeom>
              <a:avLst/>
              <a:gdLst>
                <a:gd name="connsiteX0" fmla="*/ 65387 w 130736"/>
                <a:gd name="connsiteY0" fmla="*/ 0 h 130736"/>
                <a:gd name="connsiteX1" fmla="*/ 0 w 130736"/>
                <a:gd name="connsiteY1" fmla="*/ 65387 h 130736"/>
                <a:gd name="connsiteX2" fmla="*/ 65387 w 130736"/>
                <a:gd name="connsiteY2" fmla="*/ 130775 h 130736"/>
                <a:gd name="connsiteX3" fmla="*/ 130775 w 130736"/>
                <a:gd name="connsiteY3" fmla="*/ 65387 h 130736"/>
                <a:gd name="connsiteX4" fmla="*/ 65387 w 130736"/>
                <a:gd name="connsiteY4" fmla="*/ 0 h 130736"/>
                <a:gd name="connsiteX5" fmla="*/ 65387 w 130736"/>
                <a:gd name="connsiteY5" fmla="*/ 102363 h 130736"/>
                <a:gd name="connsiteX6" fmla="*/ 28421 w 130736"/>
                <a:gd name="connsiteY6" fmla="*/ 65397 h 130736"/>
                <a:gd name="connsiteX7" fmla="*/ 65387 w 130736"/>
                <a:gd name="connsiteY7" fmla="*/ 28431 h 130736"/>
                <a:gd name="connsiteX8" fmla="*/ 102354 w 130736"/>
                <a:gd name="connsiteY8" fmla="*/ 65397 h 130736"/>
                <a:gd name="connsiteX9" fmla="*/ 65387 w 130736"/>
                <a:gd name="connsiteY9" fmla="*/ 102363 h 1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736" h="130736">
                  <a:moveTo>
                    <a:pt x="65387" y="0"/>
                  </a:moveTo>
                  <a:cubicBezTo>
                    <a:pt x="29331" y="0"/>
                    <a:pt x="0" y="29331"/>
                    <a:pt x="0" y="65387"/>
                  </a:cubicBezTo>
                  <a:cubicBezTo>
                    <a:pt x="0" y="101444"/>
                    <a:pt x="29331" y="130775"/>
                    <a:pt x="65387" y="130775"/>
                  </a:cubicBezTo>
                  <a:cubicBezTo>
                    <a:pt x="101444" y="130775"/>
                    <a:pt x="130775" y="101444"/>
                    <a:pt x="130775" y="65387"/>
                  </a:cubicBezTo>
                  <a:cubicBezTo>
                    <a:pt x="130775" y="29331"/>
                    <a:pt x="101444" y="0"/>
                    <a:pt x="65387" y="0"/>
                  </a:cubicBezTo>
                  <a:close/>
                  <a:moveTo>
                    <a:pt x="65387" y="102363"/>
                  </a:moveTo>
                  <a:cubicBezTo>
                    <a:pt x="45000" y="102363"/>
                    <a:pt x="28421" y="85775"/>
                    <a:pt x="28421" y="65397"/>
                  </a:cubicBezTo>
                  <a:cubicBezTo>
                    <a:pt x="28421" y="45019"/>
                    <a:pt x="45009" y="28431"/>
                    <a:pt x="65387" y="28431"/>
                  </a:cubicBezTo>
                  <a:cubicBezTo>
                    <a:pt x="85775" y="28431"/>
                    <a:pt x="102354" y="45019"/>
                    <a:pt x="102354" y="65397"/>
                  </a:cubicBezTo>
                  <a:cubicBezTo>
                    <a:pt x="102354" y="85775"/>
                    <a:pt x="85775" y="102363"/>
                    <a:pt x="65387" y="102363"/>
                  </a:cubicBezTo>
                  <a:close/>
                </a:path>
              </a:pathLst>
            </a:custGeom>
            <a:solidFill>
              <a:srgbClr val="FFFFFF"/>
            </a:solidFill>
            <a:ln w="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3080346-1D47-344F-AE2F-5956DC543A28}"/>
              </a:ext>
            </a:extLst>
          </p:cNvPr>
          <p:cNvGrpSpPr/>
          <p:nvPr/>
        </p:nvGrpSpPr>
        <p:grpSpPr>
          <a:xfrm>
            <a:off x="609161" y="1773440"/>
            <a:ext cx="559722" cy="430122"/>
            <a:chOff x="609161" y="1773440"/>
            <a:chExt cx="559722" cy="430122"/>
          </a:xfrm>
        </p:grpSpPr>
        <p:sp>
          <p:nvSpPr>
            <p:cNvPr id="13" name="手繪多邊形 12">
              <a:extLst>
                <a:ext uri="{FF2B5EF4-FFF2-40B4-BE49-F238E27FC236}">
                  <a16:creationId xmlns:a16="http://schemas.microsoft.com/office/drawing/2014/main" id="{2908A373-CB7D-A342-92E6-DF35E99E2425}"/>
                </a:ext>
              </a:extLst>
            </p:cNvPr>
            <p:cNvSpPr/>
            <p:nvPr/>
          </p:nvSpPr>
          <p:spPr>
            <a:xfrm>
              <a:off x="609161" y="1773440"/>
              <a:ext cx="559722" cy="430122"/>
            </a:xfrm>
            <a:custGeom>
              <a:avLst/>
              <a:gdLst>
                <a:gd name="connsiteX0" fmla="*/ 559722 w 559722"/>
                <a:gd name="connsiteY0" fmla="*/ 201124 h 430121"/>
                <a:gd name="connsiteX1" fmla="*/ 495673 w 559722"/>
                <a:gd name="connsiteY1" fmla="*/ 201124 h 430121"/>
                <a:gd name="connsiteX2" fmla="*/ 280481 w 559722"/>
                <a:gd name="connsiteY2" fmla="*/ 0 h 430121"/>
                <a:gd name="connsiteX3" fmla="*/ 65307 w 559722"/>
                <a:gd name="connsiteY3" fmla="*/ 201124 h 430121"/>
                <a:gd name="connsiteX4" fmla="*/ 0 w 559722"/>
                <a:gd name="connsiteY4" fmla="*/ 201124 h 430121"/>
                <a:gd name="connsiteX5" fmla="*/ 0 w 559722"/>
                <a:gd name="connsiteY5" fmla="*/ 231176 h 430121"/>
                <a:gd name="connsiteX6" fmla="*/ 65364 w 559722"/>
                <a:gd name="connsiteY6" fmla="*/ 231176 h 430121"/>
                <a:gd name="connsiteX7" fmla="*/ 280500 w 559722"/>
                <a:gd name="connsiteY7" fmla="*/ 431361 h 430121"/>
                <a:gd name="connsiteX8" fmla="*/ 495636 w 559722"/>
                <a:gd name="connsiteY8" fmla="*/ 231176 h 430121"/>
                <a:gd name="connsiteX9" fmla="*/ 559722 w 559722"/>
                <a:gd name="connsiteY9" fmla="*/ 231176 h 430121"/>
                <a:gd name="connsiteX10" fmla="*/ 559722 w 559722"/>
                <a:gd name="connsiteY10" fmla="*/ 201124 h 430121"/>
                <a:gd name="connsiteX11" fmla="*/ 466128 w 559722"/>
                <a:gd name="connsiteY11" fmla="*/ 215681 h 430121"/>
                <a:gd name="connsiteX12" fmla="*/ 280500 w 559722"/>
                <a:gd name="connsiteY12" fmla="*/ 401309 h 430121"/>
                <a:gd name="connsiteX13" fmla="*/ 94852 w 559722"/>
                <a:gd name="connsiteY13" fmla="*/ 215681 h 430121"/>
                <a:gd name="connsiteX14" fmla="*/ 280481 w 559722"/>
                <a:gd name="connsiteY14" fmla="*/ 30052 h 430121"/>
                <a:gd name="connsiteX15" fmla="*/ 466128 w 559722"/>
                <a:gd name="connsiteY15" fmla="*/ 215681 h 43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722" h="430121">
                  <a:moveTo>
                    <a:pt x="559722" y="201124"/>
                  </a:moveTo>
                  <a:lnTo>
                    <a:pt x="495673" y="201124"/>
                  </a:lnTo>
                  <a:cubicBezTo>
                    <a:pt x="488160" y="88954"/>
                    <a:pt x="394529" y="0"/>
                    <a:pt x="280481" y="0"/>
                  </a:cubicBezTo>
                  <a:cubicBezTo>
                    <a:pt x="166433" y="0"/>
                    <a:pt x="72820" y="88954"/>
                    <a:pt x="65307" y="201124"/>
                  </a:cubicBezTo>
                  <a:lnTo>
                    <a:pt x="0" y="201124"/>
                  </a:lnTo>
                  <a:lnTo>
                    <a:pt x="0" y="231176"/>
                  </a:lnTo>
                  <a:lnTo>
                    <a:pt x="65364" y="231176"/>
                  </a:lnTo>
                  <a:cubicBezTo>
                    <a:pt x="73327" y="342895"/>
                    <a:pt x="166771" y="431361"/>
                    <a:pt x="280500" y="431361"/>
                  </a:cubicBezTo>
                  <a:cubicBezTo>
                    <a:pt x="394228" y="431361"/>
                    <a:pt x="487653" y="342895"/>
                    <a:pt x="495636" y="231176"/>
                  </a:cubicBezTo>
                  <a:lnTo>
                    <a:pt x="559722" y="231176"/>
                  </a:lnTo>
                  <a:lnTo>
                    <a:pt x="559722" y="201124"/>
                  </a:lnTo>
                  <a:close/>
                  <a:moveTo>
                    <a:pt x="466128" y="215681"/>
                  </a:moveTo>
                  <a:cubicBezTo>
                    <a:pt x="466128" y="318046"/>
                    <a:pt x="382846" y="401309"/>
                    <a:pt x="280500" y="401309"/>
                  </a:cubicBezTo>
                  <a:cubicBezTo>
                    <a:pt x="178153" y="401309"/>
                    <a:pt x="94852" y="318046"/>
                    <a:pt x="94852" y="215681"/>
                  </a:cubicBezTo>
                  <a:cubicBezTo>
                    <a:pt x="94852" y="113315"/>
                    <a:pt x="178134" y="30052"/>
                    <a:pt x="280481" y="30052"/>
                  </a:cubicBezTo>
                  <a:cubicBezTo>
                    <a:pt x="382827" y="30052"/>
                    <a:pt x="466128" y="113334"/>
                    <a:pt x="466128" y="215681"/>
                  </a:cubicBezTo>
                  <a:close/>
                </a:path>
              </a:pathLst>
            </a:custGeom>
            <a:solidFill>
              <a:srgbClr val="FFFFFF"/>
            </a:solidFill>
            <a:ln w="1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5" name="手繪多邊形 14">
              <a:extLst>
                <a:ext uri="{FF2B5EF4-FFF2-40B4-BE49-F238E27FC236}">
                  <a16:creationId xmlns:a16="http://schemas.microsoft.com/office/drawing/2014/main" id="{CA3DE40B-F487-5749-A06C-6DF2B97808C8}"/>
                </a:ext>
              </a:extLst>
            </p:cNvPr>
            <p:cNvSpPr/>
            <p:nvPr/>
          </p:nvSpPr>
          <p:spPr>
            <a:xfrm>
              <a:off x="802753" y="1897555"/>
              <a:ext cx="172800" cy="185948"/>
            </a:xfrm>
            <a:custGeom>
              <a:avLst/>
              <a:gdLst>
                <a:gd name="connsiteX0" fmla="*/ 70923 w 172800"/>
                <a:gd name="connsiteY0" fmla="*/ 0 h 185947"/>
                <a:gd name="connsiteX1" fmla="*/ 0 w 172800"/>
                <a:gd name="connsiteY1" fmla="*/ 185948 h 185947"/>
                <a:gd name="connsiteX2" fmla="*/ 37171 w 172800"/>
                <a:gd name="connsiteY2" fmla="*/ 185948 h 185947"/>
                <a:gd name="connsiteX3" fmla="*/ 54188 w 172800"/>
                <a:gd name="connsiteY3" fmla="*/ 138991 h 185947"/>
                <a:gd name="connsiteX4" fmla="*/ 119101 w 172800"/>
                <a:gd name="connsiteY4" fmla="*/ 138991 h 185947"/>
                <a:gd name="connsiteX5" fmla="*/ 136381 w 172800"/>
                <a:gd name="connsiteY5" fmla="*/ 185948 h 185947"/>
                <a:gd name="connsiteX6" fmla="*/ 173551 w 172800"/>
                <a:gd name="connsiteY6" fmla="*/ 185948 h 185947"/>
                <a:gd name="connsiteX7" fmla="*/ 102891 w 172800"/>
                <a:gd name="connsiteY7" fmla="*/ 0 h 185947"/>
                <a:gd name="connsiteX8" fmla="*/ 70923 w 172800"/>
                <a:gd name="connsiteY8" fmla="*/ 0 h 185947"/>
                <a:gd name="connsiteX9" fmla="*/ 70923 w 172800"/>
                <a:gd name="connsiteY9" fmla="*/ 0 h 185947"/>
                <a:gd name="connsiteX10" fmla="*/ 112545 w 172800"/>
                <a:gd name="connsiteY10" fmla="*/ 114574 h 185947"/>
                <a:gd name="connsiteX11" fmla="*/ 60198 w 172800"/>
                <a:gd name="connsiteY11" fmla="*/ 114574 h 185947"/>
                <a:gd name="connsiteX12" fmla="*/ 86888 w 172800"/>
                <a:gd name="connsiteY12" fmla="*/ 41547 h 185947"/>
                <a:gd name="connsiteX13" fmla="*/ 112545 w 172800"/>
                <a:gd name="connsiteY13" fmla="*/ 114574 h 18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800" h="185947">
                  <a:moveTo>
                    <a:pt x="70923" y="0"/>
                  </a:moveTo>
                  <a:lnTo>
                    <a:pt x="0" y="185948"/>
                  </a:lnTo>
                  <a:lnTo>
                    <a:pt x="37171" y="185948"/>
                  </a:lnTo>
                  <a:lnTo>
                    <a:pt x="54188" y="138991"/>
                  </a:lnTo>
                  <a:lnTo>
                    <a:pt x="119101" y="138991"/>
                  </a:lnTo>
                  <a:lnTo>
                    <a:pt x="136381" y="185948"/>
                  </a:lnTo>
                  <a:lnTo>
                    <a:pt x="173551" y="185948"/>
                  </a:lnTo>
                  <a:lnTo>
                    <a:pt x="102891" y="0"/>
                  </a:lnTo>
                  <a:lnTo>
                    <a:pt x="70923" y="0"/>
                  </a:lnTo>
                  <a:lnTo>
                    <a:pt x="70923" y="0"/>
                  </a:lnTo>
                  <a:close/>
                  <a:moveTo>
                    <a:pt x="112545" y="114574"/>
                  </a:moveTo>
                  <a:lnTo>
                    <a:pt x="60198" y="114574"/>
                  </a:lnTo>
                  <a:lnTo>
                    <a:pt x="86888" y="41547"/>
                  </a:lnTo>
                  <a:lnTo>
                    <a:pt x="112545" y="114574"/>
                  </a:lnTo>
                  <a:close/>
                </a:path>
              </a:pathLst>
            </a:custGeom>
            <a:solidFill>
              <a:srgbClr val="FFFFFF"/>
            </a:solidFill>
            <a:ln w="1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3" name="圖形 59">
            <a:extLst>
              <a:ext uri="{FF2B5EF4-FFF2-40B4-BE49-F238E27FC236}">
                <a16:creationId xmlns:a16="http://schemas.microsoft.com/office/drawing/2014/main" id="{F3C252DC-CD40-4C43-96AC-2797D6689B71}"/>
              </a:ext>
            </a:extLst>
          </p:cNvPr>
          <p:cNvGrpSpPr/>
          <p:nvPr/>
        </p:nvGrpSpPr>
        <p:grpSpPr>
          <a:xfrm>
            <a:off x="1337391" y="1773440"/>
            <a:ext cx="559722" cy="430122"/>
            <a:chOff x="1337391" y="1773440"/>
            <a:chExt cx="559722" cy="430122"/>
          </a:xfrm>
          <a:solidFill>
            <a:srgbClr val="FFFFFF"/>
          </a:solidFill>
        </p:grpSpPr>
        <p:sp>
          <p:nvSpPr>
            <p:cNvPr id="25" name="手繪多邊形 24">
              <a:extLst>
                <a:ext uri="{FF2B5EF4-FFF2-40B4-BE49-F238E27FC236}">
                  <a16:creationId xmlns:a16="http://schemas.microsoft.com/office/drawing/2014/main" id="{7F6353B5-FEC1-1D4F-98DA-8296C84EB310}"/>
                </a:ext>
              </a:extLst>
            </p:cNvPr>
            <p:cNvSpPr/>
            <p:nvPr/>
          </p:nvSpPr>
          <p:spPr>
            <a:xfrm>
              <a:off x="1337391" y="1773440"/>
              <a:ext cx="559722" cy="430122"/>
            </a:xfrm>
            <a:custGeom>
              <a:avLst/>
              <a:gdLst>
                <a:gd name="connsiteX0" fmla="*/ 559722 w 559722"/>
                <a:gd name="connsiteY0" fmla="*/ 200655 h 430121"/>
                <a:gd name="connsiteX1" fmla="*/ 495636 w 559722"/>
                <a:gd name="connsiteY1" fmla="*/ 200655 h 430121"/>
                <a:gd name="connsiteX2" fmla="*/ 280481 w 559722"/>
                <a:gd name="connsiteY2" fmla="*/ 0 h 430121"/>
                <a:gd name="connsiteX3" fmla="*/ 65326 w 559722"/>
                <a:gd name="connsiteY3" fmla="*/ 200655 h 430121"/>
                <a:gd name="connsiteX4" fmla="*/ 0 w 559722"/>
                <a:gd name="connsiteY4" fmla="*/ 200655 h 430121"/>
                <a:gd name="connsiteX5" fmla="*/ 0 w 559722"/>
                <a:gd name="connsiteY5" fmla="*/ 230707 h 430121"/>
                <a:gd name="connsiteX6" fmla="*/ 65326 w 559722"/>
                <a:gd name="connsiteY6" fmla="*/ 230707 h 430121"/>
                <a:gd name="connsiteX7" fmla="*/ 280481 w 559722"/>
                <a:gd name="connsiteY7" fmla="*/ 431361 h 430121"/>
                <a:gd name="connsiteX8" fmla="*/ 495636 w 559722"/>
                <a:gd name="connsiteY8" fmla="*/ 230707 h 430121"/>
                <a:gd name="connsiteX9" fmla="*/ 559722 w 559722"/>
                <a:gd name="connsiteY9" fmla="*/ 230707 h 430121"/>
                <a:gd name="connsiteX10" fmla="*/ 559722 w 559722"/>
                <a:gd name="connsiteY10" fmla="*/ 200655 h 430121"/>
                <a:gd name="connsiteX11" fmla="*/ 466128 w 559722"/>
                <a:gd name="connsiteY11" fmla="*/ 215681 h 430121"/>
                <a:gd name="connsiteX12" fmla="*/ 280500 w 559722"/>
                <a:gd name="connsiteY12" fmla="*/ 401309 h 430121"/>
                <a:gd name="connsiteX13" fmla="*/ 94852 w 559722"/>
                <a:gd name="connsiteY13" fmla="*/ 215681 h 430121"/>
                <a:gd name="connsiteX14" fmla="*/ 280481 w 559722"/>
                <a:gd name="connsiteY14" fmla="*/ 30052 h 430121"/>
                <a:gd name="connsiteX15" fmla="*/ 466128 w 559722"/>
                <a:gd name="connsiteY15" fmla="*/ 215681 h 43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722" h="430121">
                  <a:moveTo>
                    <a:pt x="559722" y="200655"/>
                  </a:moveTo>
                  <a:lnTo>
                    <a:pt x="495636" y="200655"/>
                  </a:lnTo>
                  <a:cubicBezTo>
                    <a:pt x="487897" y="88710"/>
                    <a:pt x="394360" y="0"/>
                    <a:pt x="280481" y="0"/>
                  </a:cubicBezTo>
                  <a:cubicBezTo>
                    <a:pt x="166602" y="0"/>
                    <a:pt x="73064" y="88710"/>
                    <a:pt x="65326" y="200655"/>
                  </a:cubicBezTo>
                  <a:lnTo>
                    <a:pt x="0" y="200655"/>
                  </a:lnTo>
                  <a:lnTo>
                    <a:pt x="0" y="230707"/>
                  </a:lnTo>
                  <a:lnTo>
                    <a:pt x="65326" y="230707"/>
                  </a:lnTo>
                  <a:cubicBezTo>
                    <a:pt x="73064" y="342651"/>
                    <a:pt x="166602" y="431361"/>
                    <a:pt x="280481" y="431361"/>
                  </a:cubicBezTo>
                  <a:cubicBezTo>
                    <a:pt x="394360" y="431361"/>
                    <a:pt x="487897" y="342651"/>
                    <a:pt x="495636" y="230707"/>
                  </a:cubicBezTo>
                  <a:lnTo>
                    <a:pt x="559722" y="230707"/>
                  </a:lnTo>
                  <a:lnTo>
                    <a:pt x="559722" y="200655"/>
                  </a:lnTo>
                  <a:close/>
                  <a:moveTo>
                    <a:pt x="466128" y="215681"/>
                  </a:moveTo>
                  <a:cubicBezTo>
                    <a:pt x="466128" y="318046"/>
                    <a:pt x="382846" y="401309"/>
                    <a:pt x="280500" y="401309"/>
                  </a:cubicBezTo>
                  <a:cubicBezTo>
                    <a:pt x="178153" y="401309"/>
                    <a:pt x="94852" y="318046"/>
                    <a:pt x="94852" y="215681"/>
                  </a:cubicBezTo>
                  <a:cubicBezTo>
                    <a:pt x="94852" y="113315"/>
                    <a:pt x="178134" y="30052"/>
                    <a:pt x="280481" y="30052"/>
                  </a:cubicBezTo>
                  <a:cubicBezTo>
                    <a:pt x="382827" y="30052"/>
                    <a:pt x="466128" y="113334"/>
                    <a:pt x="466128" y="215681"/>
                  </a:cubicBezTo>
                  <a:close/>
                </a:path>
              </a:pathLst>
            </a:custGeom>
            <a:solidFill>
              <a:srgbClr val="FFFFFF"/>
            </a:solidFill>
            <a:ln w="1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379E7477-BB42-B545-8809-4B4482686103}"/>
                </a:ext>
              </a:extLst>
            </p:cNvPr>
            <p:cNvSpPr/>
            <p:nvPr/>
          </p:nvSpPr>
          <p:spPr>
            <a:xfrm>
              <a:off x="1516333" y="1895978"/>
              <a:ext cx="167165" cy="187826"/>
            </a:xfrm>
            <a:custGeom>
              <a:avLst/>
              <a:gdLst>
                <a:gd name="connsiteX0" fmla="*/ 40195 w 167165"/>
                <a:gd name="connsiteY0" fmla="*/ 70416 h 187826"/>
                <a:gd name="connsiteX1" fmla="*/ 50920 w 167165"/>
                <a:gd name="connsiteY1" fmla="*/ 50525 h 187826"/>
                <a:gd name="connsiteX2" fmla="*/ 67674 w 167165"/>
                <a:gd name="connsiteY2" fmla="*/ 36908 h 187826"/>
                <a:gd name="connsiteX3" fmla="*/ 89255 w 167165"/>
                <a:gd name="connsiteY3" fmla="*/ 31930 h 187826"/>
                <a:gd name="connsiteX4" fmla="*/ 116865 w 167165"/>
                <a:gd name="connsiteY4" fmla="*/ 39256 h 187826"/>
                <a:gd name="connsiteX5" fmla="*/ 136625 w 167165"/>
                <a:gd name="connsiteY5" fmla="*/ 60461 h 187826"/>
                <a:gd name="connsiteX6" fmla="*/ 163578 w 167165"/>
                <a:gd name="connsiteY6" fmla="*/ 40570 h 187826"/>
                <a:gd name="connsiteX7" fmla="*/ 135441 w 167165"/>
                <a:gd name="connsiteY7" fmla="*/ 10988 h 187826"/>
                <a:gd name="connsiteX8" fmla="*/ 90551 w 167165"/>
                <a:gd name="connsiteY8" fmla="*/ 0 h 187826"/>
                <a:gd name="connsiteX9" fmla="*/ 54695 w 167165"/>
                <a:gd name="connsiteY9" fmla="*/ 7457 h 187826"/>
                <a:gd name="connsiteX10" fmla="*/ 26033 w 167165"/>
                <a:gd name="connsiteY10" fmla="*/ 27610 h 187826"/>
                <a:gd name="connsiteX11" fmla="*/ 6931 w 167165"/>
                <a:gd name="connsiteY11" fmla="*/ 57193 h 187826"/>
                <a:gd name="connsiteX12" fmla="*/ 0 w 167165"/>
                <a:gd name="connsiteY12" fmla="*/ 93181 h 187826"/>
                <a:gd name="connsiteX13" fmla="*/ 6931 w 167165"/>
                <a:gd name="connsiteY13" fmla="*/ 130746 h 187826"/>
                <a:gd name="connsiteX14" fmla="*/ 25770 w 167165"/>
                <a:gd name="connsiteY14" fmla="*/ 160967 h 187826"/>
                <a:gd name="connsiteX15" fmla="*/ 53775 w 167165"/>
                <a:gd name="connsiteY15" fmla="*/ 181121 h 187826"/>
                <a:gd name="connsiteX16" fmla="*/ 87414 w 167165"/>
                <a:gd name="connsiteY16" fmla="*/ 188446 h 187826"/>
                <a:gd name="connsiteX17" fmla="*/ 138465 w 167165"/>
                <a:gd name="connsiteY17" fmla="*/ 166207 h 187826"/>
                <a:gd name="connsiteX18" fmla="*/ 138465 w 167165"/>
                <a:gd name="connsiteY18" fmla="*/ 187075 h 187826"/>
                <a:gd name="connsiteX19" fmla="*/ 168518 w 167165"/>
                <a:gd name="connsiteY19" fmla="*/ 187075 h 187826"/>
                <a:gd name="connsiteX20" fmla="*/ 168518 w 167165"/>
                <a:gd name="connsiteY20" fmla="*/ 91283 h 187826"/>
                <a:gd name="connsiteX21" fmla="*/ 102779 w 167165"/>
                <a:gd name="connsiteY21" fmla="*/ 91283 h 187826"/>
                <a:gd name="connsiteX22" fmla="*/ 102779 w 167165"/>
                <a:gd name="connsiteY22" fmla="*/ 117579 h 187826"/>
                <a:gd name="connsiteX23" fmla="*/ 138465 w 167165"/>
                <a:gd name="connsiteY23" fmla="*/ 117579 h 187826"/>
                <a:gd name="connsiteX24" fmla="*/ 138465 w 167165"/>
                <a:gd name="connsiteY24" fmla="*/ 131140 h 187826"/>
                <a:gd name="connsiteX25" fmla="*/ 90570 w 167165"/>
                <a:gd name="connsiteY25" fmla="*/ 156534 h 187826"/>
                <a:gd name="connsiteX26" fmla="*/ 69101 w 167165"/>
                <a:gd name="connsiteY26" fmla="*/ 151688 h 187826"/>
                <a:gd name="connsiteX27" fmla="*/ 51896 w 167165"/>
                <a:gd name="connsiteY27" fmla="*/ 138465 h 187826"/>
                <a:gd name="connsiteX28" fmla="*/ 40477 w 167165"/>
                <a:gd name="connsiteY28" fmla="*/ 118706 h 187826"/>
                <a:gd name="connsiteX29" fmla="*/ 36344 w 167165"/>
                <a:gd name="connsiteY29" fmla="*/ 94232 h 187826"/>
                <a:gd name="connsiteX30" fmla="*/ 40195 w 167165"/>
                <a:gd name="connsiteY30" fmla="*/ 70416 h 187826"/>
                <a:gd name="connsiteX31" fmla="*/ 40195 w 167165"/>
                <a:gd name="connsiteY31" fmla="*/ 70416 h 18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7165" h="187826">
                  <a:moveTo>
                    <a:pt x="40195" y="70416"/>
                  </a:moveTo>
                  <a:cubicBezTo>
                    <a:pt x="42712" y="62922"/>
                    <a:pt x="46299" y="56291"/>
                    <a:pt x="50920" y="50525"/>
                  </a:cubicBezTo>
                  <a:cubicBezTo>
                    <a:pt x="55540" y="44759"/>
                    <a:pt x="61119" y="40232"/>
                    <a:pt x="67674" y="36908"/>
                  </a:cubicBezTo>
                  <a:cubicBezTo>
                    <a:pt x="74210" y="33602"/>
                    <a:pt x="81404" y="31930"/>
                    <a:pt x="89255" y="31930"/>
                  </a:cubicBezTo>
                  <a:cubicBezTo>
                    <a:pt x="99210" y="31930"/>
                    <a:pt x="108394" y="34372"/>
                    <a:pt x="116865" y="39256"/>
                  </a:cubicBezTo>
                  <a:cubicBezTo>
                    <a:pt x="125336" y="44139"/>
                    <a:pt x="131910" y="51201"/>
                    <a:pt x="136625" y="60461"/>
                  </a:cubicBezTo>
                  <a:lnTo>
                    <a:pt x="163578" y="40570"/>
                  </a:lnTo>
                  <a:cubicBezTo>
                    <a:pt x="157304" y="28174"/>
                    <a:pt x="147913" y="18332"/>
                    <a:pt x="135441" y="10988"/>
                  </a:cubicBezTo>
                  <a:cubicBezTo>
                    <a:pt x="122970" y="3663"/>
                    <a:pt x="108000" y="0"/>
                    <a:pt x="90551" y="0"/>
                  </a:cubicBezTo>
                  <a:cubicBezTo>
                    <a:pt x="77629" y="0"/>
                    <a:pt x="65683" y="2479"/>
                    <a:pt x="54695" y="7457"/>
                  </a:cubicBezTo>
                  <a:cubicBezTo>
                    <a:pt x="43707" y="12434"/>
                    <a:pt x="34147" y="19139"/>
                    <a:pt x="26033" y="27610"/>
                  </a:cubicBezTo>
                  <a:cubicBezTo>
                    <a:pt x="17919" y="36081"/>
                    <a:pt x="11551" y="45923"/>
                    <a:pt x="6931" y="57193"/>
                  </a:cubicBezTo>
                  <a:cubicBezTo>
                    <a:pt x="2310" y="68444"/>
                    <a:pt x="0" y="80446"/>
                    <a:pt x="0" y="93181"/>
                  </a:cubicBezTo>
                  <a:cubicBezTo>
                    <a:pt x="0" y="106610"/>
                    <a:pt x="2310" y="119138"/>
                    <a:pt x="6931" y="130746"/>
                  </a:cubicBezTo>
                  <a:cubicBezTo>
                    <a:pt x="11551" y="142353"/>
                    <a:pt x="17843" y="152421"/>
                    <a:pt x="25770" y="160967"/>
                  </a:cubicBezTo>
                  <a:cubicBezTo>
                    <a:pt x="33696" y="169513"/>
                    <a:pt x="43031" y="176237"/>
                    <a:pt x="53775" y="181121"/>
                  </a:cubicBezTo>
                  <a:cubicBezTo>
                    <a:pt x="64500" y="186004"/>
                    <a:pt x="75206" y="188446"/>
                    <a:pt x="87414" y="188446"/>
                  </a:cubicBezTo>
                  <a:cubicBezTo>
                    <a:pt x="107136" y="188446"/>
                    <a:pt x="125318" y="181027"/>
                    <a:pt x="138465" y="166207"/>
                  </a:cubicBezTo>
                  <a:lnTo>
                    <a:pt x="138465" y="187075"/>
                  </a:lnTo>
                  <a:lnTo>
                    <a:pt x="168518" y="187075"/>
                  </a:lnTo>
                  <a:lnTo>
                    <a:pt x="168518" y="91283"/>
                  </a:lnTo>
                  <a:lnTo>
                    <a:pt x="102779" y="91283"/>
                  </a:lnTo>
                  <a:lnTo>
                    <a:pt x="102779" y="117579"/>
                  </a:lnTo>
                  <a:lnTo>
                    <a:pt x="138465" y="117579"/>
                  </a:lnTo>
                  <a:lnTo>
                    <a:pt x="138465" y="131140"/>
                  </a:lnTo>
                  <a:cubicBezTo>
                    <a:pt x="125318" y="148063"/>
                    <a:pt x="108526" y="156534"/>
                    <a:pt x="90570" y="156534"/>
                  </a:cubicBezTo>
                  <a:cubicBezTo>
                    <a:pt x="82719" y="156534"/>
                    <a:pt x="75825" y="154919"/>
                    <a:pt x="69101" y="151688"/>
                  </a:cubicBezTo>
                  <a:cubicBezTo>
                    <a:pt x="62377" y="148458"/>
                    <a:pt x="56780" y="144063"/>
                    <a:pt x="51896" y="138465"/>
                  </a:cubicBezTo>
                  <a:cubicBezTo>
                    <a:pt x="47013" y="132887"/>
                    <a:pt x="43256" y="126294"/>
                    <a:pt x="40477" y="118706"/>
                  </a:cubicBezTo>
                  <a:cubicBezTo>
                    <a:pt x="37678" y="111118"/>
                    <a:pt x="36344" y="102966"/>
                    <a:pt x="36344" y="94232"/>
                  </a:cubicBezTo>
                  <a:cubicBezTo>
                    <a:pt x="36344" y="85855"/>
                    <a:pt x="37659" y="77910"/>
                    <a:pt x="40195" y="70416"/>
                  </a:cubicBezTo>
                  <a:lnTo>
                    <a:pt x="40195" y="70416"/>
                  </a:lnTo>
                  <a:close/>
                </a:path>
              </a:pathLst>
            </a:custGeom>
            <a:solidFill>
              <a:srgbClr val="FFFFFF"/>
            </a:solidFill>
            <a:ln w="1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9" name="圖形 79">
            <a:extLst>
              <a:ext uri="{FF2B5EF4-FFF2-40B4-BE49-F238E27FC236}">
                <a16:creationId xmlns:a16="http://schemas.microsoft.com/office/drawing/2014/main" id="{2F8DF1D8-8BC1-45AE-BB22-09E2D58D1328}"/>
              </a:ext>
            </a:extLst>
          </p:cNvPr>
          <p:cNvGrpSpPr/>
          <p:nvPr/>
        </p:nvGrpSpPr>
        <p:grpSpPr>
          <a:xfrm>
            <a:off x="2793851" y="1773440"/>
            <a:ext cx="559722" cy="430122"/>
            <a:chOff x="2793851" y="1773440"/>
            <a:chExt cx="559722" cy="430122"/>
          </a:xfrm>
          <a:solidFill>
            <a:srgbClr val="FFFFFF"/>
          </a:solidFill>
        </p:grpSpPr>
        <p:sp>
          <p:nvSpPr>
            <p:cNvPr id="31" name="手繪多邊形 30">
              <a:extLst>
                <a:ext uri="{FF2B5EF4-FFF2-40B4-BE49-F238E27FC236}">
                  <a16:creationId xmlns:a16="http://schemas.microsoft.com/office/drawing/2014/main" id="{94C628D7-3EAD-9D48-A886-8549C79710EC}"/>
                </a:ext>
              </a:extLst>
            </p:cNvPr>
            <p:cNvSpPr/>
            <p:nvPr/>
          </p:nvSpPr>
          <p:spPr>
            <a:xfrm>
              <a:off x="2793851" y="1773440"/>
              <a:ext cx="559722" cy="430122"/>
            </a:xfrm>
            <a:custGeom>
              <a:avLst/>
              <a:gdLst>
                <a:gd name="connsiteX0" fmla="*/ 559722 w 559722"/>
                <a:gd name="connsiteY0" fmla="*/ 201124 h 430121"/>
                <a:gd name="connsiteX1" fmla="*/ 495673 w 559722"/>
                <a:gd name="connsiteY1" fmla="*/ 201124 h 430121"/>
                <a:gd name="connsiteX2" fmla="*/ 280481 w 559722"/>
                <a:gd name="connsiteY2" fmla="*/ 0 h 430121"/>
                <a:gd name="connsiteX3" fmla="*/ 65307 w 559722"/>
                <a:gd name="connsiteY3" fmla="*/ 201124 h 430121"/>
                <a:gd name="connsiteX4" fmla="*/ 0 w 559722"/>
                <a:gd name="connsiteY4" fmla="*/ 201124 h 430121"/>
                <a:gd name="connsiteX5" fmla="*/ 0 w 559722"/>
                <a:gd name="connsiteY5" fmla="*/ 231176 h 430121"/>
                <a:gd name="connsiteX6" fmla="*/ 65364 w 559722"/>
                <a:gd name="connsiteY6" fmla="*/ 231176 h 430121"/>
                <a:gd name="connsiteX7" fmla="*/ 280500 w 559722"/>
                <a:gd name="connsiteY7" fmla="*/ 431361 h 430121"/>
                <a:gd name="connsiteX8" fmla="*/ 495636 w 559722"/>
                <a:gd name="connsiteY8" fmla="*/ 231176 h 430121"/>
                <a:gd name="connsiteX9" fmla="*/ 559722 w 559722"/>
                <a:gd name="connsiteY9" fmla="*/ 231176 h 430121"/>
                <a:gd name="connsiteX10" fmla="*/ 559722 w 559722"/>
                <a:gd name="connsiteY10" fmla="*/ 201124 h 430121"/>
                <a:gd name="connsiteX11" fmla="*/ 466128 w 559722"/>
                <a:gd name="connsiteY11" fmla="*/ 215681 h 430121"/>
                <a:gd name="connsiteX12" fmla="*/ 280500 w 559722"/>
                <a:gd name="connsiteY12" fmla="*/ 401309 h 430121"/>
                <a:gd name="connsiteX13" fmla="*/ 94852 w 559722"/>
                <a:gd name="connsiteY13" fmla="*/ 215681 h 430121"/>
                <a:gd name="connsiteX14" fmla="*/ 280481 w 559722"/>
                <a:gd name="connsiteY14" fmla="*/ 30052 h 430121"/>
                <a:gd name="connsiteX15" fmla="*/ 466128 w 559722"/>
                <a:gd name="connsiteY15" fmla="*/ 215681 h 43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722" h="430121">
                  <a:moveTo>
                    <a:pt x="559722" y="201124"/>
                  </a:moveTo>
                  <a:lnTo>
                    <a:pt x="495673" y="201124"/>
                  </a:lnTo>
                  <a:cubicBezTo>
                    <a:pt x="488160" y="88954"/>
                    <a:pt x="394529" y="0"/>
                    <a:pt x="280481" y="0"/>
                  </a:cubicBezTo>
                  <a:cubicBezTo>
                    <a:pt x="166433" y="0"/>
                    <a:pt x="72820" y="88954"/>
                    <a:pt x="65307" y="201124"/>
                  </a:cubicBezTo>
                  <a:lnTo>
                    <a:pt x="0" y="201124"/>
                  </a:lnTo>
                  <a:lnTo>
                    <a:pt x="0" y="231176"/>
                  </a:lnTo>
                  <a:lnTo>
                    <a:pt x="65364" y="231176"/>
                  </a:lnTo>
                  <a:cubicBezTo>
                    <a:pt x="73327" y="342895"/>
                    <a:pt x="166771" y="431361"/>
                    <a:pt x="280500" y="431361"/>
                  </a:cubicBezTo>
                  <a:cubicBezTo>
                    <a:pt x="394228" y="431361"/>
                    <a:pt x="487653" y="342895"/>
                    <a:pt x="495636" y="231176"/>
                  </a:cubicBezTo>
                  <a:lnTo>
                    <a:pt x="559722" y="231176"/>
                  </a:lnTo>
                  <a:lnTo>
                    <a:pt x="559722" y="201124"/>
                  </a:lnTo>
                  <a:close/>
                  <a:moveTo>
                    <a:pt x="466128" y="215681"/>
                  </a:moveTo>
                  <a:cubicBezTo>
                    <a:pt x="466128" y="318046"/>
                    <a:pt x="382846" y="401309"/>
                    <a:pt x="280500" y="401309"/>
                  </a:cubicBezTo>
                  <a:cubicBezTo>
                    <a:pt x="178153" y="401309"/>
                    <a:pt x="94852" y="318046"/>
                    <a:pt x="94852" y="215681"/>
                  </a:cubicBezTo>
                  <a:cubicBezTo>
                    <a:pt x="94852" y="113315"/>
                    <a:pt x="178134" y="30052"/>
                    <a:pt x="280481" y="30052"/>
                  </a:cubicBezTo>
                  <a:cubicBezTo>
                    <a:pt x="382827" y="30052"/>
                    <a:pt x="466128" y="113334"/>
                    <a:pt x="466128" y="215681"/>
                  </a:cubicBezTo>
                  <a:close/>
                </a:path>
              </a:pathLst>
            </a:custGeom>
            <a:solidFill>
              <a:srgbClr val="FFFFFF"/>
            </a:solidFill>
            <a:ln w="1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3" name="手繪多邊形 32">
              <a:extLst>
                <a:ext uri="{FF2B5EF4-FFF2-40B4-BE49-F238E27FC236}">
                  <a16:creationId xmlns:a16="http://schemas.microsoft.com/office/drawing/2014/main" id="{F3B9F9C6-D8A9-CA40-B578-961C840624F4}"/>
                </a:ext>
              </a:extLst>
            </p:cNvPr>
            <p:cNvSpPr/>
            <p:nvPr/>
          </p:nvSpPr>
          <p:spPr>
            <a:xfrm>
              <a:off x="2979799" y="1897555"/>
              <a:ext cx="187826" cy="185948"/>
            </a:xfrm>
            <a:custGeom>
              <a:avLst/>
              <a:gdLst>
                <a:gd name="connsiteX0" fmla="*/ 149885 w 187826"/>
                <a:gd name="connsiteY0" fmla="*/ 0 h 185947"/>
                <a:gd name="connsiteX1" fmla="*/ 94401 w 187826"/>
                <a:gd name="connsiteY1" fmla="*/ 105746 h 185947"/>
                <a:gd name="connsiteX2" fmla="*/ 39443 w 187826"/>
                <a:gd name="connsiteY2" fmla="*/ 0 h 185947"/>
                <a:gd name="connsiteX3" fmla="*/ 0 w 187826"/>
                <a:gd name="connsiteY3" fmla="*/ 0 h 185947"/>
                <a:gd name="connsiteX4" fmla="*/ 0 w 187826"/>
                <a:gd name="connsiteY4" fmla="*/ 185948 h 185947"/>
                <a:gd name="connsiteX5" fmla="*/ 35687 w 187826"/>
                <a:gd name="connsiteY5" fmla="*/ 185948 h 185947"/>
                <a:gd name="connsiteX6" fmla="*/ 35687 w 187826"/>
                <a:gd name="connsiteY6" fmla="*/ 62546 h 185947"/>
                <a:gd name="connsiteX7" fmla="*/ 84728 w 187826"/>
                <a:gd name="connsiteY7" fmla="*/ 154017 h 185947"/>
                <a:gd name="connsiteX8" fmla="*/ 104356 w 187826"/>
                <a:gd name="connsiteY8" fmla="*/ 154017 h 185947"/>
                <a:gd name="connsiteX9" fmla="*/ 152139 w 187826"/>
                <a:gd name="connsiteY9" fmla="*/ 62546 h 185947"/>
                <a:gd name="connsiteX10" fmla="*/ 152139 w 187826"/>
                <a:gd name="connsiteY10" fmla="*/ 185948 h 185947"/>
                <a:gd name="connsiteX11" fmla="*/ 187826 w 187826"/>
                <a:gd name="connsiteY11" fmla="*/ 185948 h 185947"/>
                <a:gd name="connsiteX12" fmla="*/ 187826 w 187826"/>
                <a:gd name="connsiteY12" fmla="*/ 0 h 18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826" h="185947">
                  <a:moveTo>
                    <a:pt x="149885" y="0"/>
                  </a:moveTo>
                  <a:lnTo>
                    <a:pt x="94401" y="105746"/>
                  </a:lnTo>
                  <a:lnTo>
                    <a:pt x="39443" y="0"/>
                  </a:lnTo>
                  <a:lnTo>
                    <a:pt x="0" y="0"/>
                  </a:lnTo>
                  <a:lnTo>
                    <a:pt x="0" y="185948"/>
                  </a:lnTo>
                  <a:lnTo>
                    <a:pt x="35687" y="185948"/>
                  </a:lnTo>
                  <a:lnTo>
                    <a:pt x="35687" y="62546"/>
                  </a:lnTo>
                  <a:lnTo>
                    <a:pt x="84728" y="154017"/>
                  </a:lnTo>
                  <a:lnTo>
                    <a:pt x="104356" y="154017"/>
                  </a:lnTo>
                  <a:lnTo>
                    <a:pt x="152139" y="62546"/>
                  </a:lnTo>
                  <a:lnTo>
                    <a:pt x="152139" y="185948"/>
                  </a:lnTo>
                  <a:lnTo>
                    <a:pt x="187826" y="185948"/>
                  </a:lnTo>
                  <a:lnTo>
                    <a:pt x="187826" y="0"/>
                  </a:lnTo>
                  <a:close/>
                </a:path>
              </a:pathLst>
            </a:custGeom>
            <a:solidFill>
              <a:srgbClr val="FFFFFF"/>
            </a:solidFill>
            <a:ln w="1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35" name="圖形 109">
            <a:extLst>
              <a:ext uri="{FF2B5EF4-FFF2-40B4-BE49-F238E27FC236}">
                <a16:creationId xmlns:a16="http://schemas.microsoft.com/office/drawing/2014/main" id="{9260D64B-8233-4CE6-853E-ED0417FBCBE0}"/>
              </a:ext>
            </a:extLst>
          </p:cNvPr>
          <p:cNvGrpSpPr/>
          <p:nvPr/>
        </p:nvGrpSpPr>
        <p:grpSpPr>
          <a:xfrm>
            <a:off x="2065621" y="1773440"/>
            <a:ext cx="559722" cy="430122"/>
            <a:chOff x="2065621" y="1773440"/>
            <a:chExt cx="559722" cy="430122"/>
          </a:xfrm>
          <a:solidFill>
            <a:srgbClr val="FFFFFF"/>
          </a:solidFill>
        </p:grpSpPr>
        <p:sp>
          <p:nvSpPr>
            <p:cNvPr id="37" name="手繪多邊形 36">
              <a:extLst>
                <a:ext uri="{FF2B5EF4-FFF2-40B4-BE49-F238E27FC236}">
                  <a16:creationId xmlns:a16="http://schemas.microsoft.com/office/drawing/2014/main" id="{1F79DD52-B47F-4241-BF36-8C255ABD3033}"/>
                </a:ext>
              </a:extLst>
            </p:cNvPr>
            <p:cNvSpPr/>
            <p:nvPr/>
          </p:nvSpPr>
          <p:spPr>
            <a:xfrm>
              <a:off x="2065621" y="1773440"/>
              <a:ext cx="559722" cy="430122"/>
            </a:xfrm>
            <a:custGeom>
              <a:avLst/>
              <a:gdLst>
                <a:gd name="connsiteX0" fmla="*/ 559722 w 559722"/>
                <a:gd name="connsiteY0" fmla="*/ 201124 h 430121"/>
                <a:gd name="connsiteX1" fmla="*/ 495673 w 559722"/>
                <a:gd name="connsiteY1" fmla="*/ 201124 h 430121"/>
                <a:gd name="connsiteX2" fmla="*/ 280481 w 559722"/>
                <a:gd name="connsiteY2" fmla="*/ 0 h 430121"/>
                <a:gd name="connsiteX3" fmla="*/ 65307 w 559722"/>
                <a:gd name="connsiteY3" fmla="*/ 201124 h 430121"/>
                <a:gd name="connsiteX4" fmla="*/ 0 w 559722"/>
                <a:gd name="connsiteY4" fmla="*/ 201124 h 430121"/>
                <a:gd name="connsiteX5" fmla="*/ 0 w 559722"/>
                <a:gd name="connsiteY5" fmla="*/ 231176 h 430121"/>
                <a:gd name="connsiteX6" fmla="*/ 65364 w 559722"/>
                <a:gd name="connsiteY6" fmla="*/ 231176 h 430121"/>
                <a:gd name="connsiteX7" fmla="*/ 280500 w 559722"/>
                <a:gd name="connsiteY7" fmla="*/ 431361 h 430121"/>
                <a:gd name="connsiteX8" fmla="*/ 495636 w 559722"/>
                <a:gd name="connsiteY8" fmla="*/ 231176 h 430121"/>
                <a:gd name="connsiteX9" fmla="*/ 559722 w 559722"/>
                <a:gd name="connsiteY9" fmla="*/ 231176 h 430121"/>
                <a:gd name="connsiteX10" fmla="*/ 559722 w 559722"/>
                <a:gd name="connsiteY10" fmla="*/ 201124 h 430121"/>
                <a:gd name="connsiteX11" fmla="*/ 466128 w 559722"/>
                <a:gd name="connsiteY11" fmla="*/ 215681 h 430121"/>
                <a:gd name="connsiteX12" fmla="*/ 280500 w 559722"/>
                <a:gd name="connsiteY12" fmla="*/ 401309 h 430121"/>
                <a:gd name="connsiteX13" fmla="*/ 94852 w 559722"/>
                <a:gd name="connsiteY13" fmla="*/ 215681 h 430121"/>
                <a:gd name="connsiteX14" fmla="*/ 280481 w 559722"/>
                <a:gd name="connsiteY14" fmla="*/ 30052 h 430121"/>
                <a:gd name="connsiteX15" fmla="*/ 466128 w 559722"/>
                <a:gd name="connsiteY15" fmla="*/ 215681 h 43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722" h="430121">
                  <a:moveTo>
                    <a:pt x="559722" y="201124"/>
                  </a:moveTo>
                  <a:lnTo>
                    <a:pt x="495673" y="201124"/>
                  </a:lnTo>
                  <a:cubicBezTo>
                    <a:pt x="488160" y="88954"/>
                    <a:pt x="394529" y="0"/>
                    <a:pt x="280481" y="0"/>
                  </a:cubicBezTo>
                  <a:cubicBezTo>
                    <a:pt x="166433" y="0"/>
                    <a:pt x="72820" y="88954"/>
                    <a:pt x="65307" y="201124"/>
                  </a:cubicBezTo>
                  <a:lnTo>
                    <a:pt x="0" y="201124"/>
                  </a:lnTo>
                  <a:lnTo>
                    <a:pt x="0" y="231176"/>
                  </a:lnTo>
                  <a:lnTo>
                    <a:pt x="65364" y="231176"/>
                  </a:lnTo>
                  <a:cubicBezTo>
                    <a:pt x="73327" y="342895"/>
                    <a:pt x="166771" y="431361"/>
                    <a:pt x="280500" y="431361"/>
                  </a:cubicBezTo>
                  <a:cubicBezTo>
                    <a:pt x="394228" y="431361"/>
                    <a:pt x="487653" y="342895"/>
                    <a:pt x="495636" y="231176"/>
                  </a:cubicBezTo>
                  <a:lnTo>
                    <a:pt x="559722" y="231176"/>
                  </a:lnTo>
                  <a:lnTo>
                    <a:pt x="559722" y="201124"/>
                  </a:lnTo>
                  <a:close/>
                  <a:moveTo>
                    <a:pt x="466128" y="215681"/>
                  </a:moveTo>
                  <a:cubicBezTo>
                    <a:pt x="466128" y="318046"/>
                    <a:pt x="382846" y="401309"/>
                    <a:pt x="280500" y="401309"/>
                  </a:cubicBezTo>
                  <a:cubicBezTo>
                    <a:pt x="178153" y="401309"/>
                    <a:pt x="94852" y="318046"/>
                    <a:pt x="94852" y="215681"/>
                  </a:cubicBezTo>
                  <a:cubicBezTo>
                    <a:pt x="94852" y="113315"/>
                    <a:pt x="178134" y="30052"/>
                    <a:pt x="280481" y="30052"/>
                  </a:cubicBezTo>
                  <a:cubicBezTo>
                    <a:pt x="382827" y="30052"/>
                    <a:pt x="466128" y="113334"/>
                    <a:pt x="466128" y="215681"/>
                  </a:cubicBezTo>
                  <a:close/>
                </a:path>
              </a:pathLst>
            </a:custGeom>
            <a:solidFill>
              <a:srgbClr val="FFFFFF"/>
            </a:solidFill>
            <a:ln w="1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39" name="手繪多邊形 38">
              <a:extLst>
                <a:ext uri="{FF2B5EF4-FFF2-40B4-BE49-F238E27FC236}">
                  <a16:creationId xmlns:a16="http://schemas.microsoft.com/office/drawing/2014/main" id="{41C59378-A7F0-9F4C-B8AF-D079F8127C23}"/>
                </a:ext>
              </a:extLst>
            </p:cNvPr>
            <p:cNvSpPr/>
            <p:nvPr/>
          </p:nvSpPr>
          <p:spPr>
            <a:xfrm>
              <a:off x="2258425" y="1897555"/>
              <a:ext cx="174678" cy="185948"/>
            </a:xfrm>
            <a:custGeom>
              <a:avLst/>
              <a:gdLst>
                <a:gd name="connsiteX0" fmla="*/ 137940 w 174678"/>
                <a:gd name="connsiteY0" fmla="*/ 0 h 185947"/>
                <a:gd name="connsiteX1" fmla="*/ 88203 w 174678"/>
                <a:gd name="connsiteY1" fmla="*/ 140550 h 185947"/>
                <a:gd name="connsiteX2" fmla="*/ 37960 w 174678"/>
                <a:gd name="connsiteY2" fmla="*/ 0 h 185947"/>
                <a:gd name="connsiteX3" fmla="*/ 0 w 174678"/>
                <a:gd name="connsiteY3" fmla="*/ 0 h 185947"/>
                <a:gd name="connsiteX4" fmla="*/ 73027 w 174678"/>
                <a:gd name="connsiteY4" fmla="*/ 185948 h 185947"/>
                <a:gd name="connsiteX5" fmla="*/ 103380 w 174678"/>
                <a:gd name="connsiteY5" fmla="*/ 185948 h 185947"/>
                <a:gd name="connsiteX6" fmla="*/ 175880 w 174678"/>
                <a:gd name="connsiteY6" fmla="*/ 0 h 185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678" h="185947">
                  <a:moveTo>
                    <a:pt x="137940" y="0"/>
                  </a:moveTo>
                  <a:lnTo>
                    <a:pt x="88203" y="140550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73027" y="185948"/>
                  </a:lnTo>
                  <a:lnTo>
                    <a:pt x="103380" y="185948"/>
                  </a:lnTo>
                  <a:lnTo>
                    <a:pt x="175880" y="0"/>
                  </a:lnTo>
                  <a:close/>
                </a:path>
              </a:pathLst>
            </a:custGeom>
            <a:solidFill>
              <a:srgbClr val="FFFFFF"/>
            </a:solidFill>
            <a:ln w="1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41" name="圖形 91">
            <a:extLst>
              <a:ext uri="{FF2B5EF4-FFF2-40B4-BE49-F238E27FC236}">
                <a16:creationId xmlns:a16="http://schemas.microsoft.com/office/drawing/2014/main" id="{25337B28-DC27-4B2D-9C39-E76D6ECB111C}"/>
              </a:ext>
            </a:extLst>
          </p:cNvPr>
          <p:cNvSpPr/>
          <p:nvPr/>
        </p:nvSpPr>
        <p:spPr>
          <a:xfrm>
            <a:off x="3522081" y="1773440"/>
            <a:ext cx="559775" cy="430783"/>
          </a:xfrm>
          <a:custGeom>
            <a:avLst/>
            <a:gdLst>
              <a:gd name="connsiteX0" fmla="*/ 494817 w 559775"/>
              <a:gd name="connsiteY0" fmla="*/ 197454 h 430783"/>
              <a:gd name="connsiteX1" fmla="*/ 279888 w 559775"/>
              <a:gd name="connsiteY1" fmla="*/ 0 h 430783"/>
              <a:gd name="connsiteX2" fmla="*/ 64958 w 559775"/>
              <a:gd name="connsiteY2" fmla="*/ 197454 h 430783"/>
              <a:gd name="connsiteX3" fmla="*/ 0 w 559775"/>
              <a:gd name="connsiteY3" fmla="*/ 197454 h 430783"/>
              <a:gd name="connsiteX4" fmla="*/ 0 w 559775"/>
              <a:gd name="connsiteY4" fmla="*/ 233961 h 430783"/>
              <a:gd name="connsiteX5" fmla="*/ 64958 w 559775"/>
              <a:gd name="connsiteY5" fmla="*/ 233961 h 430783"/>
              <a:gd name="connsiteX6" fmla="*/ 279888 w 559775"/>
              <a:gd name="connsiteY6" fmla="*/ 431416 h 430783"/>
              <a:gd name="connsiteX7" fmla="*/ 494817 w 559775"/>
              <a:gd name="connsiteY7" fmla="*/ 233961 h 430783"/>
              <a:gd name="connsiteX8" fmla="*/ 559775 w 559775"/>
              <a:gd name="connsiteY8" fmla="*/ 233961 h 430783"/>
              <a:gd name="connsiteX9" fmla="*/ 559775 w 559775"/>
              <a:gd name="connsiteY9" fmla="*/ 197454 h 430783"/>
              <a:gd name="connsiteX10" fmla="*/ 494817 w 559775"/>
              <a:gd name="connsiteY10" fmla="*/ 197454 h 430783"/>
              <a:gd name="connsiteX11" fmla="*/ 100686 w 559775"/>
              <a:gd name="connsiteY11" fmla="*/ 215708 h 430783"/>
              <a:gd name="connsiteX12" fmla="*/ 261634 w 559775"/>
              <a:gd name="connsiteY12" fmla="*/ 37432 h 430783"/>
              <a:gd name="connsiteX13" fmla="*/ 261634 w 559775"/>
              <a:gd name="connsiteY13" fmla="*/ 393984 h 430783"/>
              <a:gd name="connsiteX14" fmla="*/ 100686 w 559775"/>
              <a:gd name="connsiteY14" fmla="*/ 215708 h 430783"/>
              <a:gd name="connsiteX15" fmla="*/ 298141 w 559775"/>
              <a:gd name="connsiteY15" fmla="*/ 393984 h 430783"/>
              <a:gd name="connsiteX16" fmla="*/ 298141 w 559775"/>
              <a:gd name="connsiteY16" fmla="*/ 37432 h 430783"/>
              <a:gd name="connsiteX17" fmla="*/ 459089 w 559775"/>
              <a:gd name="connsiteY17" fmla="*/ 215708 h 430783"/>
              <a:gd name="connsiteX18" fmla="*/ 298141 w 559775"/>
              <a:gd name="connsiteY18" fmla="*/ 393984 h 43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9775" h="430783">
                <a:moveTo>
                  <a:pt x="494817" y="197454"/>
                </a:moveTo>
                <a:cubicBezTo>
                  <a:pt x="485520" y="87021"/>
                  <a:pt x="392682" y="0"/>
                  <a:pt x="279888" y="0"/>
                </a:cubicBezTo>
                <a:cubicBezTo>
                  <a:pt x="167093" y="0"/>
                  <a:pt x="74255" y="87021"/>
                  <a:pt x="64958" y="197454"/>
                </a:cubicBezTo>
                <a:lnTo>
                  <a:pt x="0" y="197454"/>
                </a:lnTo>
                <a:lnTo>
                  <a:pt x="0" y="233961"/>
                </a:lnTo>
                <a:lnTo>
                  <a:pt x="64958" y="233961"/>
                </a:lnTo>
                <a:cubicBezTo>
                  <a:pt x="74255" y="344383"/>
                  <a:pt x="167093" y="431416"/>
                  <a:pt x="279888" y="431416"/>
                </a:cubicBezTo>
                <a:cubicBezTo>
                  <a:pt x="392682" y="431416"/>
                  <a:pt x="485520" y="344383"/>
                  <a:pt x="494817" y="233961"/>
                </a:cubicBezTo>
                <a:lnTo>
                  <a:pt x="559775" y="233961"/>
                </a:lnTo>
                <a:lnTo>
                  <a:pt x="559775" y="197454"/>
                </a:lnTo>
                <a:lnTo>
                  <a:pt x="494817" y="197454"/>
                </a:lnTo>
                <a:close/>
                <a:moveTo>
                  <a:pt x="100686" y="215708"/>
                </a:moveTo>
                <a:cubicBezTo>
                  <a:pt x="100686" y="123053"/>
                  <a:pt x="171364" y="46607"/>
                  <a:pt x="261634" y="37432"/>
                </a:cubicBezTo>
                <a:lnTo>
                  <a:pt x="261634" y="393984"/>
                </a:lnTo>
                <a:cubicBezTo>
                  <a:pt x="171364" y="384809"/>
                  <a:pt x="100686" y="308351"/>
                  <a:pt x="100686" y="215708"/>
                </a:cubicBezTo>
                <a:close/>
                <a:moveTo>
                  <a:pt x="298141" y="393984"/>
                </a:moveTo>
                <a:lnTo>
                  <a:pt x="298141" y="37432"/>
                </a:lnTo>
                <a:cubicBezTo>
                  <a:pt x="388411" y="46607"/>
                  <a:pt x="459089" y="123053"/>
                  <a:pt x="459089" y="215708"/>
                </a:cubicBezTo>
                <a:cubicBezTo>
                  <a:pt x="459089" y="308363"/>
                  <a:pt x="388411" y="384809"/>
                  <a:pt x="298141" y="393984"/>
                </a:cubicBezTo>
                <a:close/>
              </a:path>
            </a:pathLst>
          </a:custGeom>
          <a:solidFill>
            <a:srgbClr val="FFFFFF"/>
          </a:solidFill>
          <a:ln w="1201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43" name="圖形 75">
            <a:extLst>
              <a:ext uri="{FF2B5EF4-FFF2-40B4-BE49-F238E27FC236}">
                <a16:creationId xmlns:a16="http://schemas.microsoft.com/office/drawing/2014/main" id="{3B3F9387-F74A-42CC-8A49-D61F7BB3E332}"/>
              </a:ext>
            </a:extLst>
          </p:cNvPr>
          <p:cNvGrpSpPr/>
          <p:nvPr/>
        </p:nvGrpSpPr>
        <p:grpSpPr>
          <a:xfrm>
            <a:off x="4250364" y="1773440"/>
            <a:ext cx="559722" cy="430122"/>
            <a:chOff x="4250364" y="1773440"/>
            <a:chExt cx="559722" cy="430122"/>
          </a:xfrm>
          <a:solidFill>
            <a:srgbClr val="FFFFFF"/>
          </a:solidFill>
        </p:grpSpPr>
        <p:sp>
          <p:nvSpPr>
            <p:cNvPr id="45" name="手繪多邊形 44">
              <a:extLst>
                <a:ext uri="{FF2B5EF4-FFF2-40B4-BE49-F238E27FC236}">
                  <a16:creationId xmlns:a16="http://schemas.microsoft.com/office/drawing/2014/main" id="{4C0C6860-1AB2-7F4D-A33D-2B99B5574A67}"/>
                </a:ext>
              </a:extLst>
            </p:cNvPr>
            <p:cNvSpPr/>
            <p:nvPr/>
          </p:nvSpPr>
          <p:spPr>
            <a:xfrm>
              <a:off x="4250364" y="1773440"/>
              <a:ext cx="559722" cy="430122"/>
            </a:xfrm>
            <a:custGeom>
              <a:avLst/>
              <a:gdLst>
                <a:gd name="connsiteX0" fmla="*/ 559722 w 559722"/>
                <a:gd name="connsiteY0" fmla="*/ 200655 h 430121"/>
                <a:gd name="connsiteX1" fmla="*/ 495636 w 559722"/>
                <a:gd name="connsiteY1" fmla="*/ 200655 h 430121"/>
                <a:gd name="connsiteX2" fmla="*/ 280481 w 559722"/>
                <a:gd name="connsiteY2" fmla="*/ 0 h 430121"/>
                <a:gd name="connsiteX3" fmla="*/ 65326 w 559722"/>
                <a:gd name="connsiteY3" fmla="*/ 200655 h 430121"/>
                <a:gd name="connsiteX4" fmla="*/ 0 w 559722"/>
                <a:gd name="connsiteY4" fmla="*/ 200655 h 430121"/>
                <a:gd name="connsiteX5" fmla="*/ 0 w 559722"/>
                <a:gd name="connsiteY5" fmla="*/ 230707 h 430121"/>
                <a:gd name="connsiteX6" fmla="*/ 65326 w 559722"/>
                <a:gd name="connsiteY6" fmla="*/ 230707 h 430121"/>
                <a:gd name="connsiteX7" fmla="*/ 280481 w 559722"/>
                <a:gd name="connsiteY7" fmla="*/ 431361 h 430121"/>
                <a:gd name="connsiteX8" fmla="*/ 495636 w 559722"/>
                <a:gd name="connsiteY8" fmla="*/ 230707 h 430121"/>
                <a:gd name="connsiteX9" fmla="*/ 559722 w 559722"/>
                <a:gd name="connsiteY9" fmla="*/ 230707 h 430121"/>
                <a:gd name="connsiteX10" fmla="*/ 559722 w 559722"/>
                <a:gd name="connsiteY10" fmla="*/ 200655 h 430121"/>
                <a:gd name="connsiteX11" fmla="*/ 466128 w 559722"/>
                <a:gd name="connsiteY11" fmla="*/ 215681 h 430121"/>
                <a:gd name="connsiteX12" fmla="*/ 280500 w 559722"/>
                <a:gd name="connsiteY12" fmla="*/ 401309 h 430121"/>
                <a:gd name="connsiteX13" fmla="*/ 94852 w 559722"/>
                <a:gd name="connsiteY13" fmla="*/ 215681 h 430121"/>
                <a:gd name="connsiteX14" fmla="*/ 280481 w 559722"/>
                <a:gd name="connsiteY14" fmla="*/ 30052 h 430121"/>
                <a:gd name="connsiteX15" fmla="*/ 466128 w 559722"/>
                <a:gd name="connsiteY15" fmla="*/ 215681 h 43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722" h="430121">
                  <a:moveTo>
                    <a:pt x="559722" y="200655"/>
                  </a:moveTo>
                  <a:lnTo>
                    <a:pt x="495636" y="200655"/>
                  </a:lnTo>
                  <a:cubicBezTo>
                    <a:pt x="487897" y="88710"/>
                    <a:pt x="394360" y="0"/>
                    <a:pt x="280481" y="0"/>
                  </a:cubicBezTo>
                  <a:cubicBezTo>
                    <a:pt x="166602" y="0"/>
                    <a:pt x="73064" y="88710"/>
                    <a:pt x="65326" y="200655"/>
                  </a:cubicBezTo>
                  <a:lnTo>
                    <a:pt x="0" y="200655"/>
                  </a:lnTo>
                  <a:lnTo>
                    <a:pt x="0" y="230707"/>
                  </a:lnTo>
                  <a:lnTo>
                    <a:pt x="65326" y="230707"/>
                  </a:lnTo>
                  <a:cubicBezTo>
                    <a:pt x="73064" y="342651"/>
                    <a:pt x="166602" y="431361"/>
                    <a:pt x="280481" y="431361"/>
                  </a:cubicBezTo>
                  <a:cubicBezTo>
                    <a:pt x="394360" y="431361"/>
                    <a:pt x="487897" y="342651"/>
                    <a:pt x="495636" y="230707"/>
                  </a:cubicBezTo>
                  <a:lnTo>
                    <a:pt x="559722" y="230707"/>
                  </a:lnTo>
                  <a:lnTo>
                    <a:pt x="559722" y="200655"/>
                  </a:lnTo>
                  <a:close/>
                  <a:moveTo>
                    <a:pt x="466128" y="215681"/>
                  </a:moveTo>
                  <a:cubicBezTo>
                    <a:pt x="466128" y="318046"/>
                    <a:pt x="382846" y="401309"/>
                    <a:pt x="280500" y="401309"/>
                  </a:cubicBezTo>
                  <a:cubicBezTo>
                    <a:pt x="178153" y="401309"/>
                    <a:pt x="94852" y="318046"/>
                    <a:pt x="94852" y="215681"/>
                  </a:cubicBezTo>
                  <a:cubicBezTo>
                    <a:pt x="94852" y="113315"/>
                    <a:pt x="178134" y="30052"/>
                    <a:pt x="280481" y="30052"/>
                  </a:cubicBezTo>
                  <a:cubicBezTo>
                    <a:pt x="382827" y="30052"/>
                    <a:pt x="466128" y="113334"/>
                    <a:pt x="466128" y="215681"/>
                  </a:cubicBezTo>
                  <a:close/>
                </a:path>
              </a:pathLst>
            </a:custGeom>
            <a:solidFill>
              <a:srgbClr val="FFFFFF"/>
            </a:solidFill>
            <a:ln w="1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7" name="手繪多邊形 46">
              <a:extLst>
                <a:ext uri="{FF2B5EF4-FFF2-40B4-BE49-F238E27FC236}">
                  <a16:creationId xmlns:a16="http://schemas.microsoft.com/office/drawing/2014/main" id="{FB02E56F-C7BE-EE4C-A30E-9B2BE6ABF914}"/>
                </a:ext>
              </a:extLst>
            </p:cNvPr>
            <p:cNvSpPr/>
            <p:nvPr/>
          </p:nvSpPr>
          <p:spPr>
            <a:xfrm>
              <a:off x="4468242" y="1865155"/>
              <a:ext cx="30052" cy="247930"/>
            </a:xfrm>
            <a:custGeom>
              <a:avLst/>
              <a:gdLst>
                <a:gd name="connsiteX0" fmla="*/ 0 w 30052"/>
                <a:gd name="connsiteY0" fmla="*/ 0 h 247930"/>
                <a:gd name="connsiteX1" fmla="*/ 30052 w 30052"/>
                <a:gd name="connsiteY1" fmla="*/ 0 h 247930"/>
                <a:gd name="connsiteX2" fmla="*/ 30052 w 30052"/>
                <a:gd name="connsiteY2" fmla="*/ 247930 h 247930"/>
                <a:gd name="connsiteX3" fmla="*/ 0 w 30052"/>
                <a:gd name="connsiteY3" fmla="*/ 247930 h 24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2" h="247930">
                  <a:moveTo>
                    <a:pt x="0" y="0"/>
                  </a:moveTo>
                  <a:lnTo>
                    <a:pt x="30052" y="0"/>
                  </a:lnTo>
                  <a:lnTo>
                    <a:pt x="30052" y="247930"/>
                  </a:lnTo>
                  <a:lnTo>
                    <a:pt x="0" y="247930"/>
                  </a:lnTo>
                  <a:close/>
                </a:path>
              </a:pathLst>
            </a:custGeom>
            <a:solidFill>
              <a:srgbClr val="FFFFFF"/>
            </a:solidFill>
            <a:ln w="1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49" name="手繪多邊形 48">
              <a:extLst>
                <a:ext uri="{FF2B5EF4-FFF2-40B4-BE49-F238E27FC236}">
                  <a16:creationId xmlns:a16="http://schemas.microsoft.com/office/drawing/2014/main" id="{66E9F181-283B-4A44-8092-E275B997F2AE}"/>
                </a:ext>
              </a:extLst>
            </p:cNvPr>
            <p:cNvSpPr/>
            <p:nvPr/>
          </p:nvSpPr>
          <p:spPr>
            <a:xfrm>
              <a:off x="4562155" y="1865155"/>
              <a:ext cx="30052" cy="247930"/>
            </a:xfrm>
            <a:custGeom>
              <a:avLst/>
              <a:gdLst>
                <a:gd name="connsiteX0" fmla="*/ 0 w 30052"/>
                <a:gd name="connsiteY0" fmla="*/ 0 h 247930"/>
                <a:gd name="connsiteX1" fmla="*/ 30052 w 30052"/>
                <a:gd name="connsiteY1" fmla="*/ 0 h 247930"/>
                <a:gd name="connsiteX2" fmla="*/ 30052 w 30052"/>
                <a:gd name="connsiteY2" fmla="*/ 247930 h 247930"/>
                <a:gd name="connsiteX3" fmla="*/ 0 w 30052"/>
                <a:gd name="connsiteY3" fmla="*/ 247930 h 24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2" h="247930">
                  <a:moveTo>
                    <a:pt x="0" y="0"/>
                  </a:moveTo>
                  <a:lnTo>
                    <a:pt x="30052" y="0"/>
                  </a:lnTo>
                  <a:lnTo>
                    <a:pt x="30052" y="247930"/>
                  </a:lnTo>
                  <a:lnTo>
                    <a:pt x="0" y="247930"/>
                  </a:lnTo>
                  <a:close/>
                </a:path>
              </a:pathLst>
            </a:custGeom>
            <a:solidFill>
              <a:srgbClr val="FFFFFF"/>
            </a:solidFill>
            <a:ln w="1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3" name="圖形 87">
            <a:extLst>
              <a:ext uri="{FF2B5EF4-FFF2-40B4-BE49-F238E27FC236}">
                <a16:creationId xmlns:a16="http://schemas.microsoft.com/office/drawing/2014/main" id="{99EC9217-CDA1-409D-AC8A-D23F36D1DC9A}"/>
              </a:ext>
            </a:extLst>
          </p:cNvPr>
          <p:cNvSpPr/>
          <p:nvPr/>
        </p:nvSpPr>
        <p:spPr>
          <a:xfrm>
            <a:off x="6435107" y="1773440"/>
            <a:ext cx="574335" cy="430751"/>
          </a:xfrm>
          <a:custGeom>
            <a:avLst/>
            <a:gdLst>
              <a:gd name="connsiteX0" fmla="*/ 574335 w 574335"/>
              <a:gd name="connsiteY0" fmla="*/ 198508 h 430751"/>
              <a:gd name="connsiteX1" fmla="*/ 502293 w 574335"/>
              <a:gd name="connsiteY1" fmla="*/ 198508 h 430751"/>
              <a:gd name="connsiteX2" fmla="*/ 287168 w 574335"/>
              <a:gd name="connsiteY2" fmla="*/ 0 h 430751"/>
              <a:gd name="connsiteX3" fmla="*/ 72042 w 574335"/>
              <a:gd name="connsiteY3" fmla="*/ 198508 h 430751"/>
              <a:gd name="connsiteX4" fmla="*/ 0 w 574335"/>
              <a:gd name="connsiteY4" fmla="*/ 198508 h 430751"/>
              <a:gd name="connsiteX5" fmla="*/ 0 w 574335"/>
              <a:gd name="connsiteY5" fmla="*/ 235964 h 430751"/>
              <a:gd name="connsiteX6" fmla="*/ 72291 w 574335"/>
              <a:gd name="connsiteY6" fmla="*/ 235964 h 430751"/>
              <a:gd name="connsiteX7" fmla="*/ 287168 w 574335"/>
              <a:gd name="connsiteY7" fmla="*/ 431638 h 430751"/>
              <a:gd name="connsiteX8" fmla="*/ 502044 w 574335"/>
              <a:gd name="connsiteY8" fmla="*/ 235964 h 430751"/>
              <a:gd name="connsiteX9" fmla="*/ 574335 w 574335"/>
              <a:gd name="connsiteY9" fmla="*/ 235964 h 430751"/>
              <a:gd name="connsiteX10" fmla="*/ 574335 w 574335"/>
              <a:gd name="connsiteY10" fmla="*/ 198508 h 430751"/>
              <a:gd name="connsiteX11" fmla="*/ 287168 w 574335"/>
              <a:gd name="connsiteY11" fmla="*/ 37457 h 430751"/>
              <a:gd name="connsiteX12" fmla="*/ 464687 w 574335"/>
              <a:gd name="connsiteY12" fmla="*/ 198508 h 430751"/>
              <a:gd name="connsiteX13" fmla="*/ 417654 w 574335"/>
              <a:gd name="connsiteY13" fmla="*/ 198508 h 430751"/>
              <a:gd name="connsiteX14" fmla="*/ 376502 w 574335"/>
              <a:gd name="connsiteY14" fmla="*/ 181465 h 430751"/>
              <a:gd name="connsiteX15" fmla="*/ 329743 w 574335"/>
              <a:gd name="connsiteY15" fmla="*/ 134707 h 430751"/>
              <a:gd name="connsiteX16" fmla="*/ 244579 w 574335"/>
              <a:gd name="connsiteY16" fmla="*/ 134707 h 430751"/>
              <a:gd name="connsiteX17" fmla="*/ 197821 w 574335"/>
              <a:gd name="connsiteY17" fmla="*/ 181465 h 430751"/>
              <a:gd name="connsiteX18" fmla="*/ 156669 w 574335"/>
              <a:gd name="connsiteY18" fmla="*/ 198508 h 430751"/>
              <a:gd name="connsiteX19" fmla="*/ 109648 w 574335"/>
              <a:gd name="connsiteY19" fmla="*/ 198508 h 430751"/>
              <a:gd name="connsiteX20" fmla="*/ 287168 w 574335"/>
              <a:gd name="connsiteY20" fmla="*/ 37457 h 430751"/>
              <a:gd name="connsiteX21" fmla="*/ 287168 w 574335"/>
              <a:gd name="connsiteY21" fmla="*/ 394181 h 430751"/>
              <a:gd name="connsiteX22" fmla="*/ 109948 w 574335"/>
              <a:gd name="connsiteY22" fmla="*/ 235964 h 430751"/>
              <a:gd name="connsiteX23" fmla="*/ 156669 w 574335"/>
              <a:gd name="connsiteY23" fmla="*/ 235964 h 430751"/>
              <a:gd name="connsiteX24" fmla="*/ 224315 w 574335"/>
              <a:gd name="connsiteY24" fmla="*/ 207947 h 430751"/>
              <a:gd name="connsiteX25" fmla="*/ 271074 w 574335"/>
              <a:gd name="connsiteY25" fmla="*/ 161188 h 430751"/>
              <a:gd name="connsiteX26" fmla="*/ 303274 w 574335"/>
              <a:gd name="connsiteY26" fmla="*/ 161188 h 430751"/>
              <a:gd name="connsiteX27" fmla="*/ 350032 w 574335"/>
              <a:gd name="connsiteY27" fmla="*/ 207947 h 430751"/>
              <a:gd name="connsiteX28" fmla="*/ 417666 w 574335"/>
              <a:gd name="connsiteY28" fmla="*/ 235964 h 430751"/>
              <a:gd name="connsiteX29" fmla="*/ 464387 w 574335"/>
              <a:gd name="connsiteY29" fmla="*/ 235964 h 430751"/>
              <a:gd name="connsiteX30" fmla="*/ 287168 w 574335"/>
              <a:gd name="connsiteY30" fmla="*/ 394181 h 43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4335" h="430751">
                <a:moveTo>
                  <a:pt x="574335" y="198508"/>
                </a:moveTo>
                <a:lnTo>
                  <a:pt x="502293" y="198508"/>
                </a:lnTo>
                <a:cubicBezTo>
                  <a:pt x="493441" y="87574"/>
                  <a:pt x="400349" y="0"/>
                  <a:pt x="287168" y="0"/>
                </a:cubicBezTo>
                <a:cubicBezTo>
                  <a:pt x="173986" y="0"/>
                  <a:pt x="80894" y="87574"/>
                  <a:pt x="72042" y="198508"/>
                </a:cubicBezTo>
                <a:lnTo>
                  <a:pt x="0" y="198508"/>
                </a:lnTo>
                <a:lnTo>
                  <a:pt x="0" y="235964"/>
                </a:lnTo>
                <a:lnTo>
                  <a:pt x="72291" y="235964"/>
                </a:lnTo>
                <a:cubicBezTo>
                  <a:pt x="82492" y="345550"/>
                  <a:pt x="174960" y="431638"/>
                  <a:pt x="287168" y="431638"/>
                </a:cubicBezTo>
                <a:cubicBezTo>
                  <a:pt x="399375" y="431638"/>
                  <a:pt x="491843" y="345563"/>
                  <a:pt x="502044" y="235964"/>
                </a:cubicBezTo>
                <a:lnTo>
                  <a:pt x="574335" y="235964"/>
                </a:lnTo>
                <a:lnTo>
                  <a:pt x="574335" y="198508"/>
                </a:lnTo>
                <a:close/>
                <a:moveTo>
                  <a:pt x="287168" y="37457"/>
                </a:moveTo>
                <a:cubicBezTo>
                  <a:pt x="379685" y="37457"/>
                  <a:pt x="455960" y="108250"/>
                  <a:pt x="464687" y="198508"/>
                </a:cubicBezTo>
                <a:lnTo>
                  <a:pt x="417654" y="198508"/>
                </a:lnTo>
                <a:cubicBezTo>
                  <a:pt x="402109" y="198508"/>
                  <a:pt x="387489" y="192452"/>
                  <a:pt x="376502" y="181465"/>
                </a:cubicBezTo>
                <a:lnTo>
                  <a:pt x="329743" y="134707"/>
                </a:lnTo>
                <a:cubicBezTo>
                  <a:pt x="306258" y="111221"/>
                  <a:pt x="268052" y="111221"/>
                  <a:pt x="244579" y="134707"/>
                </a:cubicBezTo>
                <a:lnTo>
                  <a:pt x="197821" y="181465"/>
                </a:lnTo>
                <a:cubicBezTo>
                  <a:pt x="186834" y="192465"/>
                  <a:pt x="172213" y="198508"/>
                  <a:pt x="156669" y="198508"/>
                </a:cubicBezTo>
                <a:lnTo>
                  <a:pt x="109648" y="198508"/>
                </a:lnTo>
                <a:cubicBezTo>
                  <a:pt x="118375" y="108250"/>
                  <a:pt x="194650" y="37457"/>
                  <a:pt x="287168" y="37457"/>
                </a:cubicBezTo>
                <a:close/>
                <a:moveTo>
                  <a:pt x="287168" y="394181"/>
                </a:moveTo>
                <a:cubicBezTo>
                  <a:pt x="195623" y="394181"/>
                  <a:pt x="119986" y="324862"/>
                  <a:pt x="109948" y="235964"/>
                </a:cubicBezTo>
                <a:lnTo>
                  <a:pt x="156669" y="235964"/>
                </a:lnTo>
                <a:cubicBezTo>
                  <a:pt x="182214" y="235964"/>
                  <a:pt x="206249" y="226013"/>
                  <a:pt x="224315" y="207947"/>
                </a:cubicBezTo>
                <a:lnTo>
                  <a:pt x="271074" y="161188"/>
                </a:lnTo>
                <a:cubicBezTo>
                  <a:pt x="279951" y="152311"/>
                  <a:pt x="294397" y="152311"/>
                  <a:pt x="303274" y="161188"/>
                </a:cubicBezTo>
                <a:lnTo>
                  <a:pt x="350032" y="207947"/>
                </a:lnTo>
                <a:cubicBezTo>
                  <a:pt x="368099" y="226013"/>
                  <a:pt x="392121" y="235964"/>
                  <a:pt x="417666" y="235964"/>
                </a:cubicBezTo>
                <a:lnTo>
                  <a:pt x="464387" y="235964"/>
                </a:lnTo>
                <a:cubicBezTo>
                  <a:pt x="454349" y="324874"/>
                  <a:pt x="378712" y="394181"/>
                  <a:pt x="287168" y="394181"/>
                </a:cubicBezTo>
                <a:close/>
              </a:path>
            </a:pathLst>
          </a:custGeom>
          <a:solidFill>
            <a:srgbClr val="FFFFFF"/>
          </a:solidFill>
          <a:ln w="1242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11" name="圖形 95">
            <a:extLst>
              <a:ext uri="{FF2B5EF4-FFF2-40B4-BE49-F238E27FC236}">
                <a16:creationId xmlns:a16="http://schemas.microsoft.com/office/drawing/2014/main" id="{002F3806-16F0-4636-8FEC-D6BD6BC6BBBB}"/>
              </a:ext>
            </a:extLst>
          </p:cNvPr>
          <p:cNvGrpSpPr/>
          <p:nvPr/>
        </p:nvGrpSpPr>
        <p:grpSpPr>
          <a:xfrm>
            <a:off x="5706824" y="1773440"/>
            <a:ext cx="559775" cy="430783"/>
            <a:chOff x="5706824" y="1773440"/>
            <a:chExt cx="559775" cy="430783"/>
          </a:xfrm>
          <a:solidFill>
            <a:srgbClr val="FFFFFF"/>
          </a:solidFill>
        </p:grpSpPr>
        <p:sp>
          <p:nvSpPr>
            <p:cNvPr id="12" name="手繪多邊形 11">
              <a:extLst>
                <a:ext uri="{FF2B5EF4-FFF2-40B4-BE49-F238E27FC236}">
                  <a16:creationId xmlns:a16="http://schemas.microsoft.com/office/drawing/2014/main" id="{0F6C12CC-CA36-CC43-A81B-DC8EB8782B77}"/>
                </a:ext>
              </a:extLst>
            </p:cNvPr>
            <p:cNvSpPr/>
            <p:nvPr/>
          </p:nvSpPr>
          <p:spPr>
            <a:xfrm>
              <a:off x="5706824" y="1773440"/>
              <a:ext cx="559775" cy="430783"/>
            </a:xfrm>
            <a:custGeom>
              <a:avLst/>
              <a:gdLst>
                <a:gd name="connsiteX0" fmla="*/ 494817 w 559775"/>
                <a:gd name="connsiteY0" fmla="*/ 197454 h 430783"/>
                <a:gd name="connsiteX1" fmla="*/ 279888 w 559775"/>
                <a:gd name="connsiteY1" fmla="*/ 0 h 430783"/>
                <a:gd name="connsiteX2" fmla="*/ 64958 w 559775"/>
                <a:gd name="connsiteY2" fmla="*/ 197454 h 430783"/>
                <a:gd name="connsiteX3" fmla="*/ 0 w 559775"/>
                <a:gd name="connsiteY3" fmla="*/ 197454 h 430783"/>
                <a:gd name="connsiteX4" fmla="*/ 0 w 559775"/>
                <a:gd name="connsiteY4" fmla="*/ 233961 h 430783"/>
                <a:gd name="connsiteX5" fmla="*/ 64958 w 559775"/>
                <a:gd name="connsiteY5" fmla="*/ 233961 h 430783"/>
                <a:gd name="connsiteX6" fmla="*/ 279888 w 559775"/>
                <a:gd name="connsiteY6" fmla="*/ 431416 h 430783"/>
                <a:gd name="connsiteX7" fmla="*/ 494817 w 559775"/>
                <a:gd name="connsiteY7" fmla="*/ 233961 h 430783"/>
                <a:gd name="connsiteX8" fmla="*/ 559775 w 559775"/>
                <a:gd name="connsiteY8" fmla="*/ 233961 h 430783"/>
                <a:gd name="connsiteX9" fmla="*/ 559775 w 559775"/>
                <a:gd name="connsiteY9" fmla="*/ 197454 h 430783"/>
                <a:gd name="connsiteX10" fmla="*/ 494817 w 559775"/>
                <a:gd name="connsiteY10" fmla="*/ 197454 h 430783"/>
                <a:gd name="connsiteX11" fmla="*/ 279888 w 559775"/>
                <a:gd name="connsiteY11" fmla="*/ 394909 h 430783"/>
                <a:gd name="connsiteX12" fmla="*/ 100686 w 559775"/>
                <a:gd name="connsiteY12" fmla="*/ 215708 h 430783"/>
                <a:gd name="connsiteX13" fmla="*/ 279888 w 559775"/>
                <a:gd name="connsiteY13" fmla="*/ 36507 h 430783"/>
                <a:gd name="connsiteX14" fmla="*/ 459089 w 559775"/>
                <a:gd name="connsiteY14" fmla="*/ 215708 h 430783"/>
                <a:gd name="connsiteX15" fmla="*/ 279888 w 559775"/>
                <a:gd name="connsiteY15" fmla="*/ 394909 h 43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775" h="430783">
                  <a:moveTo>
                    <a:pt x="494817" y="197454"/>
                  </a:moveTo>
                  <a:cubicBezTo>
                    <a:pt x="485520" y="87021"/>
                    <a:pt x="392682" y="0"/>
                    <a:pt x="279888" y="0"/>
                  </a:cubicBezTo>
                  <a:cubicBezTo>
                    <a:pt x="167093" y="0"/>
                    <a:pt x="74255" y="87021"/>
                    <a:pt x="64958" y="197454"/>
                  </a:cubicBezTo>
                  <a:lnTo>
                    <a:pt x="0" y="197454"/>
                  </a:lnTo>
                  <a:lnTo>
                    <a:pt x="0" y="233961"/>
                  </a:lnTo>
                  <a:lnTo>
                    <a:pt x="64958" y="233961"/>
                  </a:lnTo>
                  <a:cubicBezTo>
                    <a:pt x="74255" y="344383"/>
                    <a:pt x="167093" y="431416"/>
                    <a:pt x="279888" y="431416"/>
                  </a:cubicBezTo>
                  <a:cubicBezTo>
                    <a:pt x="392682" y="431416"/>
                    <a:pt x="485520" y="344383"/>
                    <a:pt x="494817" y="233961"/>
                  </a:cubicBezTo>
                  <a:lnTo>
                    <a:pt x="559775" y="233961"/>
                  </a:lnTo>
                  <a:lnTo>
                    <a:pt x="559775" y="197454"/>
                  </a:lnTo>
                  <a:lnTo>
                    <a:pt x="494817" y="197454"/>
                  </a:lnTo>
                  <a:close/>
                  <a:moveTo>
                    <a:pt x="279888" y="394909"/>
                  </a:moveTo>
                  <a:cubicBezTo>
                    <a:pt x="181075" y="394909"/>
                    <a:pt x="100686" y="314520"/>
                    <a:pt x="100686" y="215708"/>
                  </a:cubicBezTo>
                  <a:cubicBezTo>
                    <a:pt x="100686" y="116896"/>
                    <a:pt x="181075" y="36507"/>
                    <a:pt x="279888" y="36507"/>
                  </a:cubicBezTo>
                  <a:cubicBezTo>
                    <a:pt x="378700" y="36507"/>
                    <a:pt x="459089" y="116896"/>
                    <a:pt x="459089" y="215708"/>
                  </a:cubicBezTo>
                  <a:cubicBezTo>
                    <a:pt x="459089" y="314520"/>
                    <a:pt x="378700" y="394909"/>
                    <a:pt x="279888" y="394909"/>
                  </a:cubicBezTo>
                  <a:close/>
                </a:path>
              </a:pathLst>
            </a:custGeom>
            <a:solidFill>
              <a:srgbClr val="FFFFFF"/>
            </a:solidFill>
            <a:ln w="12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" name="手繪多邊形 16">
              <a:extLst>
                <a:ext uri="{FF2B5EF4-FFF2-40B4-BE49-F238E27FC236}">
                  <a16:creationId xmlns:a16="http://schemas.microsoft.com/office/drawing/2014/main" id="{F110D0E5-0312-5241-B242-50CB27F9701D}"/>
                </a:ext>
              </a:extLst>
            </p:cNvPr>
            <p:cNvSpPr/>
            <p:nvPr/>
          </p:nvSpPr>
          <p:spPr>
            <a:xfrm>
              <a:off x="5827784" y="1932024"/>
              <a:ext cx="322479" cy="118039"/>
            </a:xfrm>
            <a:custGeom>
              <a:avLst/>
              <a:gdLst>
                <a:gd name="connsiteX0" fmla="*/ 232319 w 322479"/>
                <a:gd name="connsiteY0" fmla="*/ 82412 h 118039"/>
                <a:gd name="connsiteX1" fmla="*/ 194424 w 322479"/>
                <a:gd name="connsiteY1" fmla="*/ 66714 h 118039"/>
                <a:gd name="connsiteX2" fmla="*/ 154060 w 322479"/>
                <a:gd name="connsiteY2" fmla="*/ 26349 h 118039"/>
                <a:gd name="connsiteX3" fmla="*/ 26638 w 322479"/>
                <a:gd name="connsiteY3" fmla="*/ 26349 h 118039"/>
                <a:gd name="connsiteX4" fmla="*/ 0 w 322479"/>
                <a:gd name="connsiteY4" fmla="*/ 52987 h 118039"/>
                <a:gd name="connsiteX5" fmla="*/ 25810 w 322479"/>
                <a:gd name="connsiteY5" fmla="*/ 78797 h 118039"/>
                <a:gd name="connsiteX6" fmla="*/ 52448 w 322479"/>
                <a:gd name="connsiteY6" fmla="*/ 52159 h 118039"/>
                <a:gd name="connsiteX7" fmla="*/ 128249 w 322479"/>
                <a:gd name="connsiteY7" fmla="*/ 52159 h 118039"/>
                <a:gd name="connsiteX8" fmla="*/ 168614 w 322479"/>
                <a:gd name="connsiteY8" fmla="*/ 92524 h 118039"/>
                <a:gd name="connsiteX9" fmla="*/ 232331 w 322479"/>
                <a:gd name="connsiteY9" fmla="*/ 118919 h 118039"/>
                <a:gd name="connsiteX10" fmla="*/ 296048 w 322479"/>
                <a:gd name="connsiteY10" fmla="*/ 92524 h 118039"/>
                <a:gd name="connsiteX11" fmla="*/ 322686 w 322479"/>
                <a:gd name="connsiteY11" fmla="*/ 65886 h 118039"/>
                <a:gd name="connsiteX12" fmla="*/ 296875 w 322479"/>
                <a:gd name="connsiteY12" fmla="*/ 40076 h 118039"/>
                <a:gd name="connsiteX13" fmla="*/ 270237 w 322479"/>
                <a:gd name="connsiteY13" fmla="*/ 66714 h 118039"/>
                <a:gd name="connsiteX14" fmla="*/ 232319 w 322479"/>
                <a:gd name="connsiteY14" fmla="*/ 82412 h 118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479" h="118039">
                  <a:moveTo>
                    <a:pt x="232319" y="82412"/>
                  </a:moveTo>
                  <a:cubicBezTo>
                    <a:pt x="217996" y="82412"/>
                    <a:pt x="204537" y="76838"/>
                    <a:pt x="194424" y="66714"/>
                  </a:cubicBezTo>
                  <a:lnTo>
                    <a:pt x="154060" y="26349"/>
                  </a:lnTo>
                  <a:cubicBezTo>
                    <a:pt x="118928" y="-8783"/>
                    <a:pt x="61770" y="-8783"/>
                    <a:pt x="26638" y="26349"/>
                  </a:cubicBezTo>
                  <a:lnTo>
                    <a:pt x="0" y="52987"/>
                  </a:lnTo>
                  <a:lnTo>
                    <a:pt x="25810" y="78797"/>
                  </a:lnTo>
                  <a:lnTo>
                    <a:pt x="52448" y="52159"/>
                  </a:lnTo>
                  <a:cubicBezTo>
                    <a:pt x="73343" y="31265"/>
                    <a:pt x="107343" y="31265"/>
                    <a:pt x="128249" y="52159"/>
                  </a:cubicBezTo>
                  <a:lnTo>
                    <a:pt x="168614" y="92524"/>
                  </a:lnTo>
                  <a:cubicBezTo>
                    <a:pt x="185626" y="109536"/>
                    <a:pt x="208261" y="118919"/>
                    <a:pt x="232331" y="118919"/>
                  </a:cubicBezTo>
                  <a:cubicBezTo>
                    <a:pt x="256401" y="118919"/>
                    <a:pt x="279024" y="109549"/>
                    <a:pt x="296048" y="92524"/>
                  </a:cubicBezTo>
                  <a:lnTo>
                    <a:pt x="322686" y="65886"/>
                  </a:lnTo>
                  <a:lnTo>
                    <a:pt x="296875" y="40076"/>
                  </a:lnTo>
                  <a:lnTo>
                    <a:pt x="270237" y="66714"/>
                  </a:lnTo>
                  <a:cubicBezTo>
                    <a:pt x="260101" y="76838"/>
                    <a:pt x="246642" y="82412"/>
                    <a:pt x="232319" y="82412"/>
                  </a:cubicBezTo>
                  <a:close/>
                </a:path>
              </a:pathLst>
            </a:custGeom>
            <a:solidFill>
              <a:srgbClr val="FFFFFF"/>
            </a:solidFill>
            <a:ln w="12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9" name="圖形 73">
            <a:extLst>
              <a:ext uri="{FF2B5EF4-FFF2-40B4-BE49-F238E27FC236}">
                <a16:creationId xmlns:a16="http://schemas.microsoft.com/office/drawing/2014/main" id="{98E872AA-93CA-4FE9-8F29-2E349BC3CD3A}"/>
              </a:ext>
            </a:extLst>
          </p:cNvPr>
          <p:cNvSpPr/>
          <p:nvPr/>
        </p:nvSpPr>
        <p:spPr>
          <a:xfrm>
            <a:off x="4978594" y="1773440"/>
            <a:ext cx="559722" cy="430122"/>
          </a:xfrm>
          <a:custGeom>
            <a:avLst/>
            <a:gdLst>
              <a:gd name="connsiteX0" fmla="*/ 559722 w 559722"/>
              <a:gd name="connsiteY0" fmla="*/ 200655 h 430121"/>
              <a:gd name="connsiteX1" fmla="*/ 495636 w 559722"/>
              <a:gd name="connsiteY1" fmla="*/ 200655 h 430121"/>
              <a:gd name="connsiteX2" fmla="*/ 280481 w 559722"/>
              <a:gd name="connsiteY2" fmla="*/ 0 h 430121"/>
              <a:gd name="connsiteX3" fmla="*/ 65326 w 559722"/>
              <a:gd name="connsiteY3" fmla="*/ 200655 h 430121"/>
              <a:gd name="connsiteX4" fmla="*/ 0 w 559722"/>
              <a:gd name="connsiteY4" fmla="*/ 200655 h 430121"/>
              <a:gd name="connsiteX5" fmla="*/ 0 w 559722"/>
              <a:gd name="connsiteY5" fmla="*/ 230707 h 430121"/>
              <a:gd name="connsiteX6" fmla="*/ 65326 w 559722"/>
              <a:gd name="connsiteY6" fmla="*/ 230707 h 430121"/>
              <a:gd name="connsiteX7" fmla="*/ 280481 w 559722"/>
              <a:gd name="connsiteY7" fmla="*/ 431361 h 430121"/>
              <a:gd name="connsiteX8" fmla="*/ 495636 w 559722"/>
              <a:gd name="connsiteY8" fmla="*/ 230707 h 430121"/>
              <a:gd name="connsiteX9" fmla="*/ 559722 w 559722"/>
              <a:gd name="connsiteY9" fmla="*/ 230707 h 430121"/>
              <a:gd name="connsiteX10" fmla="*/ 559722 w 559722"/>
              <a:gd name="connsiteY10" fmla="*/ 200655 h 430121"/>
              <a:gd name="connsiteX11" fmla="*/ 466128 w 559722"/>
              <a:gd name="connsiteY11" fmla="*/ 215681 h 430121"/>
              <a:gd name="connsiteX12" fmla="*/ 421876 w 559722"/>
              <a:gd name="connsiteY12" fmla="*/ 335814 h 430121"/>
              <a:gd name="connsiteX13" fmla="*/ 301743 w 559722"/>
              <a:gd name="connsiteY13" fmla="*/ 215681 h 430121"/>
              <a:gd name="connsiteX14" fmla="*/ 421876 w 559722"/>
              <a:gd name="connsiteY14" fmla="*/ 95547 h 430121"/>
              <a:gd name="connsiteX15" fmla="*/ 466128 w 559722"/>
              <a:gd name="connsiteY15" fmla="*/ 215681 h 430121"/>
              <a:gd name="connsiteX16" fmla="*/ 94852 w 559722"/>
              <a:gd name="connsiteY16" fmla="*/ 215681 h 430121"/>
              <a:gd name="connsiteX17" fmla="*/ 139104 w 559722"/>
              <a:gd name="connsiteY17" fmla="*/ 95547 h 430121"/>
              <a:gd name="connsiteX18" fmla="*/ 259238 w 559722"/>
              <a:gd name="connsiteY18" fmla="*/ 215681 h 430121"/>
              <a:gd name="connsiteX19" fmla="*/ 139085 w 559722"/>
              <a:gd name="connsiteY19" fmla="*/ 335833 h 430121"/>
              <a:gd name="connsiteX20" fmla="*/ 94852 w 559722"/>
              <a:gd name="connsiteY20" fmla="*/ 215681 h 430121"/>
              <a:gd name="connsiteX21" fmla="*/ 280481 w 559722"/>
              <a:gd name="connsiteY21" fmla="*/ 30052 h 430121"/>
              <a:gd name="connsiteX22" fmla="*/ 400614 w 559722"/>
              <a:gd name="connsiteY22" fmla="*/ 74304 h 430121"/>
              <a:gd name="connsiteX23" fmla="*/ 280481 w 559722"/>
              <a:gd name="connsiteY23" fmla="*/ 194438 h 430121"/>
              <a:gd name="connsiteX24" fmla="*/ 160347 w 559722"/>
              <a:gd name="connsiteY24" fmla="*/ 74304 h 430121"/>
              <a:gd name="connsiteX25" fmla="*/ 280481 w 559722"/>
              <a:gd name="connsiteY25" fmla="*/ 30052 h 430121"/>
              <a:gd name="connsiteX26" fmla="*/ 280481 w 559722"/>
              <a:gd name="connsiteY26" fmla="*/ 236943 h 430121"/>
              <a:gd name="connsiteX27" fmla="*/ 400614 w 559722"/>
              <a:gd name="connsiteY27" fmla="*/ 357076 h 430121"/>
              <a:gd name="connsiteX28" fmla="*/ 280481 w 559722"/>
              <a:gd name="connsiteY28" fmla="*/ 401328 h 430121"/>
              <a:gd name="connsiteX29" fmla="*/ 160347 w 559722"/>
              <a:gd name="connsiteY29" fmla="*/ 357076 h 430121"/>
              <a:gd name="connsiteX30" fmla="*/ 280481 w 559722"/>
              <a:gd name="connsiteY30" fmla="*/ 236943 h 43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9722" h="430121">
                <a:moveTo>
                  <a:pt x="559722" y="200655"/>
                </a:moveTo>
                <a:lnTo>
                  <a:pt x="495636" y="200655"/>
                </a:lnTo>
                <a:cubicBezTo>
                  <a:pt x="487897" y="88710"/>
                  <a:pt x="394360" y="0"/>
                  <a:pt x="280481" y="0"/>
                </a:cubicBezTo>
                <a:cubicBezTo>
                  <a:pt x="166602" y="0"/>
                  <a:pt x="73064" y="88710"/>
                  <a:pt x="65326" y="200655"/>
                </a:cubicBezTo>
                <a:lnTo>
                  <a:pt x="0" y="200655"/>
                </a:lnTo>
                <a:lnTo>
                  <a:pt x="0" y="230707"/>
                </a:lnTo>
                <a:lnTo>
                  <a:pt x="65326" y="230707"/>
                </a:lnTo>
                <a:cubicBezTo>
                  <a:pt x="73064" y="342651"/>
                  <a:pt x="166602" y="431361"/>
                  <a:pt x="280481" y="431361"/>
                </a:cubicBezTo>
                <a:cubicBezTo>
                  <a:pt x="394360" y="431361"/>
                  <a:pt x="487897" y="342651"/>
                  <a:pt x="495636" y="230707"/>
                </a:cubicBezTo>
                <a:lnTo>
                  <a:pt x="559722" y="230707"/>
                </a:lnTo>
                <a:lnTo>
                  <a:pt x="559722" y="200655"/>
                </a:lnTo>
                <a:close/>
                <a:moveTo>
                  <a:pt x="466128" y="215681"/>
                </a:moveTo>
                <a:cubicBezTo>
                  <a:pt x="466128" y="261473"/>
                  <a:pt x="449468" y="303414"/>
                  <a:pt x="421876" y="335814"/>
                </a:cubicBezTo>
                <a:lnTo>
                  <a:pt x="301743" y="215681"/>
                </a:lnTo>
                <a:lnTo>
                  <a:pt x="421876" y="95547"/>
                </a:lnTo>
                <a:cubicBezTo>
                  <a:pt x="449449" y="127947"/>
                  <a:pt x="466128" y="169907"/>
                  <a:pt x="466128" y="215681"/>
                </a:cubicBezTo>
                <a:close/>
                <a:moveTo>
                  <a:pt x="94852" y="215681"/>
                </a:moveTo>
                <a:cubicBezTo>
                  <a:pt x="94852" y="169889"/>
                  <a:pt x="111512" y="127947"/>
                  <a:pt x="139104" y="95547"/>
                </a:cubicBezTo>
                <a:lnTo>
                  <a:pt x="259238" y="215681"/>
                </a:lnTo>
                <a:lnTo>
                  <a:pt x="139085" y="335833"/>
                </a:lnTo>
                <a:cubicBezTo>
                  <a:pt x="111512" y="303433"/>
                  <a:pt x="94852" y="261473"/>
                  <a:pt x="94852" y="215681"/>
                </a:cubicBezTo>
                <a:close/>
                <a:moveTo>
                  <a:pt x="280481" y="30052"/>
                </a:moveTo>
                <a:cubicBezTo>
                  <a:pt x="326273" y="30052"/>
                  <a:pt x="368214" y="46712"/>
                  <a:pt x="400614" y="74304"/>
                </a:cubicBezTo>
                <a:lnTo>
                  <a:pt x="280481" y="194438"/>
                </a:lnTo>
                <a:lnTo>
                  <a:pt x="160347" y="74304"/>
                </a:lnTo>
                <a:cubicBezTo>
                  <a:pt x="192747" y="46712"/>
                  <a:pt x="234708" y="30052"/>
                  <a:pt x="280481" y="30052"/>
                </a:cubicBezTo>
                <a:close/>
                <a:moveTo>
                  <a:pt x="280481" y="236943"/>
                </a:moveTo>
                <a:lnTo>
                  <a:pt x="400614" y="357076"/>
                </a:lnTo>
                <a:cubicBezTo>
                  <a:pt x="368214" y="384649"/>
                  <a:pt x="326254" y="401328"/>
                  <a:pt x="280481" y="401328"/>
                </a:cubicBezTo>
                <a:cubicBezTo>
                  <a:pt x="234708" y="401328"/>
                  <a:pt x="192747" y="384668"/>
                  <a:pt x="160347" y="357076"/>
                </a:cubicBezTo>
                <a:lnTo>
                  <a:pt x="280481" y="236943"/>
                </a:lnTo>
                <a:close/>
              </a:path>
            </a:pathLst>
          </a:custGeom>
          <a:solidFill>
            <a:srgbClr val="FFFFFF"/>
          </a:solidFill>
          <a:ln w="1854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1" name="圖形 57">
            <a:extLst>
              <a:ext uri="{FF2B5EF4-FFF2-40B4-BE49-F238E27FC236}">
                <a16:creationId xmlns:a16="http://schemas.microsoft.com/office/drawing/2014/main" id="{DEF7A8E3-205B-4FC2-BBB2-EEDE91D05CB2}"/>
              </a:ext>
            </a:extLst>
          </p:cNvPr>
          <p:cNvSpPr/>
          <p:nvPr/>
        </p:nvSpPr>
        <p:spPr>
          <a:xfrm>
            <a:off x="7778458" y="1773440"/>
            <a:ext cx="559775" cy="430783"/>
          </a:xfrm>
          <a:custGeom>
            <a:avLst/>
            <a:gdLst>
              <a:gd name="connsiteX0" fmla="*/ 494817 w 559775"/>
              <a:gd name="connsiteY0" fmla="*/ 197454 h 430783"/>
              <a:gd name="connsiteX1" fmla="*/ 279888 w 559775"/>
              <a:gd name="connsiteY1" fmla="*/ 0 h 430783"/>
              <a:gd name="connsiteX2" fmla="*/ 64958 w 559775"/>
              <a:gd name="connsiteY2" fmla="*/ 197454 h 430783"/>
              <a:gd name="connsiteX3" fmla="*/ 0 w 559775"/>
              <a:gd name="connsiteY3" fmla="*/ 197454 h 430783"/>
              <a:gd name="connsiteX4" fmla="*/ 0 w 559775"/>
              <a:gd name="connsiteY4" fmla="*/ 233961 h 430783"/>
              <a:gd name="connsiteX5" fmla="*/ 64958 w 559775"/>
              <a:gd name="connsiteY5" fmla="*/ 233961 h 430783"/>
              <a:gd name="connsiteX6" fmla="*/ 279888 w 559775"/>
              <a:gd name="connsiteY6" fmla="*/ 431416 h 430783"/>
              <a:gd name="connsiteX7" fmla="*/ 494817 w 559775"/>
              <a:gd name="connsiteY7" fmla="*/ 233961 h 430783"/>
              <a:gd name="connsiteX8" fmla="*/ 559775 w 559775"/>
              <a:gd name="connsiteY8" fmla="*/ 233961 h 430783"/>
              <a:gd name="connsiteX9" fmla="*/ 559775 w 559775"/>
              <a:gd name="connsiteY9" fmla="*/ 197454 h 430783"/>
              <a:gd name="connsiteX10" fmla="*/ 494817 w 559775"/>
              <a:gd name="connsiteY10" fmla="*/ 197454 h 430783"/>
              <a:gd name="connsiteX11" fmla="*/ 279888 w 559775"/>
              <a:gd name="connsiteY11" fmla="*/ 394909 h 430783"/>
              <a:gd name="connsiteX12" fmla="*/ 101611 w 559775"/>
              <a:gd name="connsiteY12" fmla="*/ 233961 h 430783"/>
              <a:gd name="connsiteX13" fmla="*/ 190007 w 559775"/>
              <a:gd name="connsiteY13" fmla="*/ 233961 h 430783"/>
              <a:gd name="connsiteX14" fmla="*/ 304858 w 559775"/>
              <a:gd name="connsiteY14" fmla="*/ 121033 h 430783"/>
              <a:gd name="connsiteX15" fmla="*/ 279267 w 559775"/>
              <a:gd name="connsiteY15" fmla="*/ 95003 h 430783"/>
              <a:gd name="connsiteX16" fmla="*/ 175076 w 559775"/>
              <a:gd name="connsiteY16" fmla="*/ 197454 h 430783"/>
              <a:gd name="connsiteX17" fmla="*/ 101611 w 559775"/>
              <a:gd name="connsiteY17" fmla="*/ 197454 h 430783"/>
              <a:gd name="connsiteX18" fmla="*/ 279888 w 559775"/>
              <a:gd name="connsiteY18" fmla="*/ 36507 h 430783"/>
              <a:gd name="connsiteX19" fmla="*/ 458164 w 559775"/>
              <a:gd name="connsiteY19" fmla="*/ 197454 h 430783"/>
              <a:gd name="connsiteX20" fmla="*/ 377240 w 559775"/>
              <a:gd name="connsiteY20" fmla="*/ 197454 h 430783"/>
              <a:gd name="connsiteX21" fmla="*/ 377240 w 559775"/>
              <a:gd name="connsiteY21" fmla="*/ 233961 h 430783"/>
              <a:gd name="connsiteX22" fmla="*/ 458164 w 559775"/>
              <a:gd name="connsiteY22" fmla="*/ 233961 h 430783"/>
              <a:gd name="connsiteX23" fmla="*/ 279888 w 559775"/>
              <a:gd name="connsiteY23" fmla="*/ 394909 h 43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9775" h="430783">
                <a:moveTo>
                  <a:pt x="494817" y="197454"/>
                </a:moveTo>
                <a:cubicBezTo>
                  <a:pt x="485520" y="87021"/>
                  <a:pt x="392682" y="0"/>
                  <a:pt x="279888" y="0"/>
                </a:cubicBezTo>
                <a:cubicBezTo>
                  <a:pt x="167093" y="0"/>
                  <a:pt x="74255" y="87021"/>
                  <a:pt x="64958" y="197454"/>
                </a:cubicBezTo>
                <a:lnTo>
                  <a:pt x="0" y="197454"/>
                </a:lnTo>
                <a:lnTo>
                  <a:pt x="0" y="233961"/>
                </a:lnTo>
                <a:lnTo>
                  <a:pt x="64958" y="233961"/>
                </a:lnTo>
                <a:cubicBezTo>
                  <a:pt x="74255" y="344383"/>
                  <a:pt x="167093" y="431416"/>
                  <a:pt x="279888" y="431416"/>
                </a:cubicBezTo>
                <a:cubicBezTo>
                  <a:pt x="392682" y="431416"/>
                  <a:pt x="485520" y="344383"/>
                  <a:pt x="494817" y="233961"/>
                </a:cubicBezTo>
                <a:lnTo>
                  <a:pt x="559775" y="233961"/>
                </a:lnTo>
                <a:lnTo>
                  <a:pt x="559775" y="197454"/>
                </a:lnTo>
                <a:lnTo>
                  <a:pt x="494817" y="197454"/>
                </a:lnTo>
                <a:close/>
                <a:moveTo>
                  <a:pt x="279888" y="394909"/>
                </a:moveTo>
                <a:cubicBezTo>
                  <a:pt x="187233" y="394909"/>
                  <a:pt x="110787" y="324231"/>
                  <a:pt x="101611" y="233961"/>
                </a:cubicBezTo>
                <a:lnTo>
                  <a:pt x="190007" y="233961"/>
                </a:lnTo>
                <a:lnTo>
                  <a:pt x="304858" y="121033"/>
                </a:lnTo>
                <a:lnTo>
                  <a:pt x="279267" y="95003"/>
                </a:lnTo>
                <a:lnTo>
                  <a:pt x="175076" y="197454"/>
                </a:lnTo>
                <a:lnTo>
                  <a:pt x="101611" y="197454"/>
                </a:lnTo>
                <a:cubicBezTo>
                  <a:pt x="110787" y="107185"/>
                  <a:pt x="187245" y="36507"/>
                  <a:pt x="279888" y="36507"/>
                </a:cubicBezTo>
                <a:cubicBezTo>
                  <a:pt x="372530" y="36507"/>
                  <a:pt x="448988" y="107185"/>
                  <a:pt x="458164" y="197454"/>
                </a:cubicBezTo>
                <a:lnTo>
                  <a:pt x="377240" y="197454"/>
                </a:lnTo>
                <a:lnTo>
                  <a:pt x="377240" y="233961"/>
                </a:lnTo>
                <a:lnTo>
                  <a:pt x="458164" y="233961"/>
                </a:lnTo>
                <a:cubicBezTo>
                  <a:pt x="448988" y="324231"/>
                  <a:pt x="372542" y="394909"/>
                  <a:pt x="279888" y="394909"/>
                </a:cubicBezTo>
                <a:close/>
              </a:path>
            </a:pathLst>
          </a:custGeom>
          <a:solidFill>
            <a:srgbClr val="FFFFFF"/>
          </a:solidFill>
          <a:ln w="1201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53" name="圖形 85">
            <a:extLst>
              <a:ext uri="{FF2B5EF4-FFF2-40B4-BE49-F238E27FC236}">
                <a16:creationId xmlns:a16="http://schemas.microsoft.com/office/drawing/2014/main" id="{A71FF83F-35A6-41E8-9822-6117AE30965F}"/>
              </a:ext>
            </a:extLst>
          </p:cNvPr>
          <p:cNvSpPr/>
          <p:nvPr/>
        </p:nvSpPr>
        <p:spPr>
          <a:xfrm>
            <a:off x="8506741" y="1719440"/>
            <a:ext cx="495600" cy="540000"/>
          </a:xfrm>
          <a:custGeom>
            <a:avLst/>
            <a:gdLst>
              <a:gd name="connsiteX0" fmla="*/ 371220 w 495600"/>
              <a:gd name="connsiteY0" fmla="*/ 59424 h 540000"/>
              <a:gd name="connsiteX1" fmla="*/ 371220 w 495600"/>
              <a:gd name="connsiteY1" fmla="*/ 0 h 540000"/>
              <a:gd name="connsiteX2" fmla="*/ 335220 w 495600"/>
              <a:gd name="connsiteY2" fmla="*/ 0 h 540000"/>
              <a:gd name="connsiteX3" fmla="*/ 335220 w 495600"/>
              <a:gd name="connsiteY3" fmla="*/ 43968 h 540000"/>
              <a:gd name="connsiteX4" fmla="*/ 261288 w 495600"/>
              <a:gd name="connsiteY4" fmla="*/ 32028 h 540000"/>
              <a:gd name="connsiteX5" fmla="*/ 27096 w 495600"/>
              <a:gd name="connsiteY5" fmla="*/ 251808 h 540000"/>
              <a:gd name="connsiteX6" fmla="*/ 0 w 495600"/>
              <a:gd name="connsiteY6" fmla="*/ 251808 h 540000"/>
              <a:gd name="connsiteX7" fmla="*/ 0 w 495600"/>
              <a:gd name="connsiteY7" fmla="*/ 287808 h 540000"/>
              <a:gd name="connsiteX8" fmla="*/ 27576 w 495600"/>
              <a:gd name="connsiteY8" fmla="*/ 287808 h 540000"/>
              <a:gd name="connsiteX9" fmla="*/ 261300 w 495600"/>
              <a:gd name="connsiteY9" fmla="*/ 501384 h 540000"/>
              <a:gd name="connsiteX10" fmla="*/ 335232 w 495600"/>
              <a:gd name="connsiteY10" fmla="*/ 489444 h 540000"/>
              <a:gd name="connsiteX11" fmla="*/ 335232 w 495600"/>
              <a:gd name="connsiteY11" fmla="*/ 540000 h 540000"/>
              <a:gd name="connsiteX12" fmla="*/ 371232 w 495600"/>
              <a:gd name="connsiteY12" fmla="*/ 540000 h 540000"/>
              <a:gd name="connsiteX13" fmla="*/ 371232 w 495600"/>
              <a:gd name="connsiteY13" fmla="*/ 473988 h 540000"/>
              <a:gd name="connsiteX14" fmla="*/ 495984 w 495600"/>
              <a:gd name="connsiteY14" fmla="*/ 266700 h 540000"/>
              <a:gd name="connsiteX15" fmla="*/ 371220 w 495600"/>
              <a:gd name="connsiteY15" fmla="*/ 59424 h 540000"/>
              <a:gd name="connsiteX16" fmla="*/ 261288 w 495600"/>
              <a:gd name="connsiteY16" fmla="*/ 68028 h 540000"/>
              <a:gd name="connsiteX17" fmla="*/ 308760 w 495600"/>
              <a:gd name="connsiteY17" fmla="*/ 73776 h 540000"/>
              <a:gd name="connsiteX18" fmla="*/ 211200 w 495600"/>
              <a:gd name="connsiteY18" fmla="*/ 171348 h 540000"/>
              <a:gd name="connsiteX19" fmla="*/ 211200 w 495600"/>
              <a:gd name="connsiteY19" fmla="*/ 144000 h 540000"/>
              <a:gd name="connsiteX20" fmla="*/ 175200 w 495600"/>
              <a:gd name="connsiteY20" fmla="*/ 144000 h 540000"/>
              <a:gd name="connsiteX21" fmla="*/ 175200 w 495600"/>
              <a:gd name="connsiteY21" fmla="*/ 251808 h 540000"/>
              <a:gd name="connsiteX22" fmla="*/ 63168 w 495600"/>
              <a:gd name="connsiteY22" fmla="*/ 251808 h 540000"/>
              <a:gd name="connsiteX23" fmla="*/ 261288 w 495600"/>
              <a:gd name="connsiteY23" fmla="*/ 68028 h 540000"/>
              <a:gd name="connsiteX24" fmla="*/ 344628 w 495600"/>
              <a:gd name="connsiteY24" fmla="*/ 447036 h 540000"/>
              <a:gd name="connsiteX25" fmla="*/ 291636 w 495600"/>
              <a:gd name="connsiteY25" fmla="*/ 396780 h 540000"/>
              <a:gd name="connsiteX26" fmla="*/ 310428 w 495600"/>
              <a:gd name="connsiteY26" fmla="*/ 396780 h 540000"/>
              <a:gd name="connsiteX27" fmla="*/ 310428 w 495600"/>
              <a:gd name="connsiteY27" fmla="*/ 360780 h 540000"/>
              <a:gd name="connsiteX28" fmla="*/ 252000 w 495600"/>
              <a:gd name="connsiteY28" fmla="*/ 360780 h 540000"/>
              <a:gd name="connsiteX29" fmla="*/ 234000 w 495600"/>
              <a:gd name="connsiteY29" fmla="*/ 378780 h 540000"/>
              <a:gd name="connsiteX30" fmla="*/ 234000 w 495600"/>
              <a:gd name="connsiteY30" fmla="*/ 437208 h 540000"/>
              <a:gd name="connsiteX31" fmla="*/ 270000 w 495600"/>
              <a:gd name="connsiteY31" fmla="*/ 437208 h 540000"/>
              <a:gd name="connsiteX32" fmla="*/ 270000 w 495600"/>
              <a:gd name="connsiteY32" fmla="*/ 425880 h 540000"/>
              <a:gd name="connsiteX33" fmla="*/ 306240 w 495600"/>
              <a:gd name="connsiteY33" fmla="*/ 460260 h 540000"/>
              <a:gd name="connsiteX34" fmla="*/ 261288 w 495600"/>
              <a:gd name="connsiteY34" fmla="*/ 465396 h 540000"/>
              <a:gd name="connsiteX35" fmla="*/ 63732 w 495600"/>
              <a:gd name="connsiteY35" fmla="*/ 287820 h 540000"/>
              <a:gd name="connsiteX36" fmla="*/ 175200 w 495600"/>
              <a:gd name="connsiteY36" fmla="*/ 287820 h 540000"/>
              <a:gd name="connsiteX37" fmla="*/ 175200 w 495600"/>
              <a:gd name="connsiteY37" fmla="*/ 396000 h 540000"/>
              <a:gd name="connsiteX38" fmla="*/ 211200 w 495600"/>
              <a:gd name="connsiteY38" fmla="*/ 396000 h 540000"/>
              <a:gd name="connsiteX39" fmla="*/ 211200 w 495600"/>
              <a:gd name="connsiteY39" fmla="*/ 222252 h 540000"/>
              <a:gd name="connsiteX40" fmla="*/ 346296 w 495600"/>
              <a:gd name="connsiteY40" fmla="*/ 87156 h 540000"/>
              <a:gd name="connsiteX41" fmla="*/ 459972 w 495600"/>
              <a:gd name="connsiteY41" fmla="*/ 266700 h 540000"/>
              <a:gd name="connsiteX42" fmla="*/ 344628 w 495600"/>
              <a:gd name="connsiteY42" fmla="*/ 447036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95600" h="540000">
                <a:moveTo>
                  <a:pt x="371220" y="59424"/>
                </a:moveTo>
                <a:lnTo>
                  <a:pt x="371220" y="0"/>
                </a:lnTo>
                <a:lnTo>
                  <a:pt x="335220" y="0"/>
                </a:lnTo>
                <a:lnTo>
                  <a:pt x="335220" y="43968"/>
                </a:lnTo>
                <a:cubicBezTo>
                  <a:pt x="311964" y="36228"/>
                  <a:pt x="287112" y="32028"/>
                  <a:pt x="261288" y="32028"/>
                </a:cubicBezTo>
                <a:cubicBezTo>
                  <a:pt x="136896" y="32028"/>
                  <a:pt x="34812" y="129324"/>
                  <a:pt x="27096" y="251808"/>
                </a:cubicBezTo>
                <a:lnTo>
                  <a:pt x="0" y="251808"/>
                </a:lnTo>
                <a:lnTo>
                  <a:pt x="0" y="287808"/>
                </a:lnTo>
                <a:lnTo>
                  <a:pt x="27576" y="287808"/>
                </a:lnTo>
                <a:cubicBezTo>
                  <a:pt x="38280" y="407364"/>
                  <a:pt x="139008" y="501384"/>
                  <a:pt x="261300" y="501384"/>
                </a:cubicBezTo>
                <a:cubicBezTo>
                  <a:pt x="287124" y="501384"/>
                  <a:pt x="311976" y="497184"/>
                  <a:pt x="335232" y="489444"/>
                </a:cubicBezTo>
                <a:lnTo>
                  <a:pt x="335232" y="540000"/>
                </a:lnTo>
                <a:lnTo>
                  <a:pt x="371232" y="540000"/>
                </a:lnTo>
                <a:lnTo>
                  <a:pt x="371232" y="473988"/>
                </a:lnTo>
                <a:cubicBezTo>
                  <a:pt x="445380" y="434508"/>
                  <a:pt x="495984" y="356412"/>
                  <a:pt x="495984" y="266700"/>
                </a:cubicBezTo>
                <a:cubicBezTo>
                  <a:pt x="495984" y="176988"/>
                  <a:pt x="445368" y="98904"/>
                  <a:pt x="371220" y="59424"/>
                </a:cubicBezTo>
                <a:close/>
                <a:moveTo>
                  <a:pt x="261288" y="68028"/>
                </a:moveTo>
                <a:cubicBezTo>
                  <a:pt x="277644" y="68028"/>
                  <a:pt x="293544" y="70032"/>
                  <a:pt x="308760" y="73776"/>
                </a:cubicBezTo>
                <a:lnTo>
                  <a:pt x="211200" y="171348"/>
                </a:lnTo>
                <a:lnTo>
                  <a:pt x="211200" y="144000"/>
                </a:lnTo>
                <a:lnTo>
                  <a:pt x="175200" y="144000"/>
                </a:lnTo>
                <a:lnTo>
                  <a:pt x="175200" y="251808"/>
                </a:lnTo>
                <a:lnTo>
                  <a:pt x="63168" y="251808"/>
                </a:lnTo>
                <a:cubicBezTo>
                  <a:pt x="70812" y="149184"/>
                  <a:pt x="156756" y="68028"/>
                  <a:pt x="261288" y="68028"/>
                </a:cubicBezTo>
                <a:close/>
                <a:moveTo>
                  <a:pt x="344628" y="447036"/>
                </a:moveTo>
                <a:lnTo>
                  <a:pt x="291636" y="396780"/>
                </a:lnTo>
                <a:lnTo>
                  <a:pt x="310428" y="396780"/>
                </a:lnTo>
                <a:lnTo>
                  <a:pt x="310428" y="360780"/>
                </a:lnTo>
                <a:lnTo>
                  <a:pt x="252000" y="360780"/>
                </a:lnTo>
                <a:cubicBezTo>
                  <a:pt x="242064" y="360780"/>
                  <a:pt x="234000" y="368844"/>
                  <a:pt x="234000" y="378780"/>
                </a:cubicBezTo>
                <a:lnTo>
                  <a:pt x="234000" y="437208"/>
                </a:lnTo>
                <a:lnTo>
                  <a:pt x="270000" y="437208"/>
                </a:lnTo>
                <a:lnTo>
                  <a:pt x="270000" y="425880"/>
                </a:lnTo>
                <a:lnTo>
                  <a:pt x="306240" y="460260"/>
                </a:lnTo>
                <a:cubicBezTo>
                  <a:pt x="291792" y="463620"/>
                  <a:pt x="276744" y="465396"/>
                  <a:pt x="261288" y="465396"/>
                </a:cubicBezTo>
                <a:cubicBezTo>
                  <a:pt x="158856" y="465396"/>
                  <a:pt x="74304" y="387480"/>
                  <a:pt x="63732" y="287820"/>
                </a:cubicBezTo>
                <a:lnTo>
                  <a:pt x="175200" y="287820"/>
                </a:lnTo>
                <a:lnTo>
                  <a:pt x="175200" y="396000"/>
                </a:lnTo>
                <a:lnTo>
                  <a:pt x="211200" y="396000"/>
                </a:lnTo>
                <a:lnTo>
                  <a:pt x="211200" y="222252"/>
                </a:lnTo>
                <a:lnTo>
                  <a:pt x="346296" y="87156"/>
                </a:lnTo>
                <a:cubicBezTo>
                  <a:pt x="413436" y="119076"/>
                  <a:pt x="459972" y="187548"/>
                  <a:pt x="459972" y="266700"/>
                </a:cubicBezTo>
                <a:cubicBezTo>
                  <a:pt x="459972" y="346512"/>
                  <a:pt x="412668" y="415476"/>
                  <a:pt x="344628" y="447036"/>
                </a:cubicBezTo>
                <a:close/>
              </a:path>
            </a:pathLst>
          </a:custGeom>
          <a:solidFill>
            <a:srgbClr val="FFFFFF"/>
          </a:solidFill>
          <a:ln w="1199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55" name="圖形 43">
            <a:extLst>
              <a:ext uri="{FF2B5EF4-FFF2-40B4-BE49-F238E27FC236}">
                <a16:creationId xmlns:a16="http://schemas.microsoft.com/office/drawing/2014/main" id="{F91DC6C0-A70E-4413-964E-359B26F45F2B}"/>
              </a:ext>
            </a:extLst>
          </p:cNvPr>
          <p:cNvGrpSpPr/>
          <p:nvPr/>
        </p:nvGrpSpPr>
        <p:grpSpPr>
          <a:xfrm>
            <a:off x="9170849" y="1719440"/>
            <a:ext cx="496566" cy="540000"/>
            <a:chOff x="9170849" y="1719440"/>
            <a:chExt cx="496566" cy="540000"/>
          </a:xfrm>
          <a:solidFill>
            <a:srgbClr val="FFFFFF"/>
          </a:solidFill>
        </p:grpSpPr>
        <p:sp>
          <p:nvSpPr>
            <p:cNvPr id="57" name="手繪多邊形 56">
              <a:extLst>
                <a:ext uri="{FF2B5EF4-FFF2-40B4-BE49-F238E27FC236}">
                  <a16:creationId xmlns:a16="http://schemas.microsoft.com/office/drawing/2014/main" id="{1AEDBAEC-943F-6A48-90DD-0E5FB51F2B81}"/>
                </a:ext>
              </a:extLst>
            </p:cNvPr>
            <p:cNvSpPr/>
            <p:nvPr/>
          </p:nvSpPr>
          <p:spPr>
            <a:xfrm>
              <a:off x="9170849" y="1719440"/>
              <a:ext cx="496566" cy="540000"/>
            </a:xfrm>
            <a:custGeom>
              <a:avLst/>
              <a:gdLst>
                <a:gd name="connsiteX0" fmla="*/ 281681 w 496566"/>
                <a:gd name="connsiteY0" fmla="*/ 28456 h 540000"/>
                <a:gd name="connsiteX1" fmla="*/ 281681 w 496566"/>
                <a:gd name="connsiteY1" fmla="*/ 0 h 540000"/>
                <a:gd name="connsiteX2" fmla="*/ 246463 w 496566"/>
                <a:gd name="connsiteY2" fmla="*/ 0 h 540000"/>
                <a:gd name="connsiteX3" fmla="*/ 246463 w 496566"/>
                <a:gd name="connsiteY3" fmla="*/ 29019 h 540000"/>
                <a:gd name="connsiteX4" fmla="*/ 38857 w 496566"/>
                <a:gd name="connsiteY4" fmla="*/ 240652 h 540000"/>
                <a:gd name="connsiteX5" fmla="*/ 0 w 496566"/>
                <a:gd name="connsiteY5" fmla="*/ 240652 h 540000"/>
                <a:gd name="connsiteX6" fmla="*/ 0 w 496566"/>
                <a:gd name="connsiteY6" fmla="*/ 275870 h 540000"/>
                <a:gd name="connsiteX7" fmla="*/ 38962 w 496566"/>
                <a:gd name="connsiteY7" fmla="*/ 275870 h 540000"/>
                <a:gd name="connsiteX8" fmla="*/ 146739 w 496566"/>
                <a:gd name="connsiteY8" fmla="*/ 452567 h 540000"/>
                <a:gd name="connsiteX9" fmla="*/ 146739 w 496566"/>
                <a:gd name="connsiteY9" fmla="*/ 540000 h 540000"/>
                <a:gd name="connsiteX10" fmla="*/ 181957 w 496566"/>
                <a:gd name="connsiteY10" fmla="*/ 540000 h 540000"/>
                <a:gd name="connsiteX11" fmla="*/ 181957 w 496566"/>
                <a:gd name="connsiteY11" fmla="*/ 470504 h 540000"/>
                <a:gd name="connsiteX12" fmla="*/ 267805 w 496566"/>
                <a:gd name="connsiteY12" fmla="*/ 487174 h 540000"/>
                <a:gd name="connsiteX13" fmla="*/ 358044 w 496566"/>
                <a:gd name="connsiteY13" fmla="*/ 468685 h 540000"/>
                <a:gd name="connsiteX14" fmla="*/ 358044 w 496566"/>
                <a:gd name="connsiteY14" fmla="*/ 540000 h 540000"/>
                <a:gd name="connsiteX15" fmla="*/ 393262 w 496566"/>
                <a:gd name="connsiteY15" fmla="*/ 540000 h 540000"/>
                <a:gd name="connsiteX16" fmla="*/ 393262 w 496566"/>
                <a:gd name="connsiteY16" fmla="*/ 449773 h 540000"/>
                <a:gd name="connsiteX17" fmla="*/ 497388 w 496566"/>
                <a:gd name="connsiteY17" fmla="*/ 257603 h 540000"/>
                <a:gd name="connsiteX18" fmla="*/ 281681 w 496566"/>
                <a:gd name="connsiteY18" fmla="*/ 28456 h 540000"/>
                <a:gd name="connsiteX19" fmla="*/ 358044 w 496566"/>
                <a:gd name="connsiteY19" fmla="*/ 429699 h 540000"/>
                <a:gd name="connsiteX20" fmla="*/ 267805 w 496566"/>
                <a:gd name="connsiteY20" fmla="*/ 451957 h 540000"/>
                <a:gd name="connsiteX21" fmla="*/ 181957 w 496566"/>
                <a:gd name="connsiteY21" fmla="*/ 431930 h 540000"/>
                <a:gd name="connsiteX22" fmla="*/ 181957 w 496566"/>
                <a:gd name="connsiteY22" fmla="*/ 393261 h 540000"/>
                <a:gd name="connsiteX23" fmla="*/ 358044 w 496566"/>
                <a:gd name="connsiteY23" fmla="*/ 393261 h 540000"/>
                <a:gd name="connsiteX24" fmla="*/ 358044 w 496566"/>
                <a:gd name="connsiteY24" fmla="*/ 429699 h 540000"/>
                <a:gd name="connsiteX25" fmla="*/ 358044 w 496566"/>
                <a:gd name="connsiteY25" fmla="*/ 429699 h 540000"/>
                <a:gd name="connsiteX26" fmla="*/ 393262 w 496566"/>
                <a:gd name="connsiteY26" fmla="*/ 405916 h 540000"/>
                <a:gd name="connsiteX27" fmla="*/ 393262 w 496566"/>
                <a:gd name="connsiteY27" fmla="*/ 375652 h 540000"/>
                <a:gd name="connsiteX28" fmla="*/ 375653 w 496566"/>
                <a:gd name="connsiteY28" fmla="*/ 358043 h 540000"/>
                <a:gd name="connsiteX29" fmla="*/ 164348 w 496566"/>
                <a:gd name="connsiteY29" fmla="*/ 358043 h 540000"/>
                <a:gd name="connsiteX30" fmla="*/ 146739 w 496566"/>
                <a:gd name="connsiteY30" fmla="*/ 375652 h 540000"/>
                <a:gd name="connsiteX31" fmla="*/ 146739 w 496566"/>
                <a:gd name="connsiteY31" fmla="*/ 409531 h 540000"/>
                <a:gd name="connsiteX32" fmla="*/ 73452 w 496566"/>
                <a:gd name="connsiteY32" fmla="*/ 257603 h 540000"/>
                <a:gd name="connsiteX33" fmla="*/ 246463 w 496566"/>
                <a:gd name="connsiteY33" fmla="*/ 64424 h 540000"/>
                <a:gd name="connsiteX34" fmla="*/ 246463 w 496566"/>
                <a:gd name="connsiteY34" fmla="*/ 124435 h 540000"/>
                <a:gd name="connsiteX35" fmla="*/ 185631 w 496566"/>
                <a:gd name="connsiteY35" fmla="*/ 124435 h 540000"/>
                <a:gd name="connsiteX36" fmla="*/ 185631 w 496566"/>
                <a:gd name="connsiteY36" fmla="*/ 159652 h 540000"/>
                <a:gd name="connsiteX37" fmla="*/ 349979 w 496566"/>
                <a:gd name="connsiteY37" fmla="*/ 159652 h 540000"/>
                <a:gd name="connsiteX38" fmla="*/ 349979 w 496566"/>
                <a:gd name="connsiteY38" fmla="*/ 124435 h 540000"/>
                <a:gd name="connsiteX39" fmla="*/ 281681 w 496566"/>
                <a:gd name="connsiteY39" fmla="*/ 124435 h 540000"/>
                <a:gd name="connsiteX40" fmla="*/ 281681 w 496566"/>
                <a:gd name="connsiteY40" fmla="*/ 63743 h 540000"/>
                <a:gd name="connsiteX41" fmla="*/ 462170 w 496566"/>
                <a:gd name="connsiteY41" fmla="*/ 257603 h 540000"/>
                <a:gd name="connsiteX42" fmla="*/ 393262 w 496566"/>
                <a:gd name="connsiteY42" fmla="*/ 405916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96566" h="540000">
                  <a:moveTo>
                    <a:pt x="281681" y="28456"/>
                  </a:moveTo>
                  <a:lnTo>
                    <a:pt x="281681" y="0"/>
                  </a:lnTo>
                  <a:lnTo>
                    <a:pt x="246463" y="0"/>
                  </a:lnTo>
                  <a:lnTo>
                    <a:pt x="246463" y="29019"/>
                  </a:lnTo>
                  <a:cubicBezTo>
                    <a:pt x="135411" y="39314"/>
                    <a:pt x="47039" y="129013"/>
                    <a:pt x="38857" y="240652"/>
                  </a:cubicBezTo>
                  <a:lnTo>
                    <a:pt x="0" y="240652"/>
                  </a:lnTo>
                  <a:lnTo>
                    <a:pt x="0" y="275870"/>
                  </a:lnTo>
                  <a:lnTo>
                    <a:pt x="38962" y="275870"/>
                  </a:lnTo>
                  <a:cubicBezTo>
                    <a:pt x="44855" y="350413"/>
                    <a:pt x="86518" y="415037"/>
                    <a:pt x="146739" y="452567"/>
                  </a:cubicBezTo>
                  <a:lnTo>
                    <a:pt x="146739" y="540000"/>
                  </a:lnTo>
                  <a:lnTo>
                    <a:pt x="181957" y="540000"/>
                  </a:lnTo>
                  <a:lnTo>
                    <a:pt x="181957" y="470504"/>
                  </a:lnTo>
                  <a:cubicBezTo>
                    <a:pt x="208487" y="481246"/>
                    <a:pt x="237471" y="487174"/>
                    <a:pt x="267805" y="487174"/>
                  </a:cubicBezTo>
                  <a:cubicBezTo>
                    <a:pt x="299818" y="487174"/>
                    <a:pt x="330328" y="480577"/>
                    <a:pt x="358044" y="468685"/>
                  </a:cubicBezTo>
                  <a:lnTo>
                    <a:pt x="358044" y="540000"/>
                  </a:lnTo>
                  <a:lnTo>
                    <a:pt x="393262" y="540000"/>
                  </a:lnTo>
                  <a:lnTo>
                    <a:pt x="393262" y="449773"/>
                  </a:lnTo>
                  <a:cubicBezTo>
                    <a:pt x="455913" y="408733"/>
                    <a:pt x="497388" y="337923"/>
                    <a:pt x="497388" y="257603"/>
                  </a:cubicBezTo>
                  <a:cubicBezTo>
                    <a:pt x="497388" y="135669"/>
                    <a:pt x="401831" y="35652"/>
                    <a:pt x="281681" y="28456"/>
                  </a:cubicBezTo>
                  <a:close/>
                  <a:moveTo>
                    <a:pt x="358044" y="429699"/>
                  </a:moveTo>
                  <a:cubicBezTo>
                    <a:pt x="331068" y="443904"/>
                    <a:pt x="300358" y="451957"/>
                    <a:pt x="267805" y="451957"/>
                  </a:cubicBezTo>
                  <a:cubicBezTo>
                    <a:pt x="237002" y="451957"/>
                    <a:pt x="207853" y="444749"/>
                    <a:pt x="181957" y="431930"/>
                  </a:cubicBezTo>
                  <a:lnTo>
                    <a:pt x="181957" y="393261"/>
                  </a:lnTo>
                  <a:lnTo>
                    <a:pt x="358044" y="393261"/>
                  </a:lnTo>
                  <a:lnTo>
                    <a:pt x="358044" y="429699"/>
                  </a:lnTo>
                  <a:lnTo>
                    <a:pt x="358044" y="429699"/>
                  </a:lnTo>
                  <a:close/>
                  <a:moveTo>
                    <a:pt x="393262" y="405916"/>
                  </a:moveTo>
                  <a:lnTo>
                    <a:pt x="393262" y="375652"/>
                  </a:lnTo>
                  <a:cubicBezTo>
                    <a:pt x="393262" y="365932"/>
                    <a:pt x="385373" y="358043"/>
                    <a:pt x="375653" y="358043"/>
                  </a:cubicBezTo>
                  <a:lnTo>
                    <a:pt x="164348" y="358043"/>
                  </a:lnTo>
                  <a:cubicBezTo>
                    <a:pt x="154628" y="358043"/>
                    <a:pt x="146739" y="365932"/>
                    <a:pt x="146739" y="375652"/>
                  </a:cubicBezTo>
                  <a:lnTo>
                    <a:pt x="146739" y="409531"/>
                  </a:lnTo>
                  <a:cubicBezTo>
                    <a:pt x="102107" y="373891"/>
                    <a:pt x="73452" y="319034"/>
                    <a:pt x="73452" y="257603"/>
                  </a:cubicBezTo>
                  <a:cubicBezTo>
                    <a:pt x="73452" y="157645"/>
                    <a:pt x="149299" y="75083"/>
                    <a:pt x="246463" y="64424"/>
                  </a:cubicBezTo>
                  <a:lnTo>
                    <a:pt x="246463" y="124435"/>
                  </a:lnTo>
                  <a:lnTo>
                    <a:pt x="185631" y="124435"/>
                  </a:lnTo>
                  <a:lnTo>
                    <a:pt x="185631" y="159652"/>
                  </a:lnTo>
                  <a:lnTo>
                    <a:pt x="349979" y="159652"/>
                  </a:lnTo>
                  <a:lnTo>
                    <a:pt x="349979" y="124435"/>
                  </a:lnTo>
                  <a:lnTo>
                    <a:pt x="281681" y="124435"/>
                  </a:lnTo>
                  <a:lnTo>
                    <a:pt x="281681" y="63743"/>
                  </a:lnTo>
                  <a:cubicBezTo>
                    <a:pt x="382403" y="70881"/>
                    <a:pt x="462170" y="155097"/>
                    <a:pt x="462170" y="257603"/>
                  </a:cubicBezTo>
                  <a:cubicBezTo>
                    <a:pt x="462170" y="316992"/>
                    <a:pt x="435382" y="370240"/>
                    <a:pt x="393262" y="405916"/>
                  </a:cubicBezTo>
                  <a:close/>
                </a:path>
              </a:pathLst>
            </a:custGeom>
            <a:solidFill>
              <a:srgbClr val="FFFFFF"/>
            </a:solidFill>
            <a:ln w="1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59" name="手繪多邊形 58">
              <a:extLst>
                <a:ext uri="{FF2B5EF4-FFF2-40B4-BE49-F238E27FC236}">
                  <a16:creationId xmlns:a16="http://schemas.microsoft.com/office/drawing/2014/main" id="{0A11D04A-DDAC-814E-AD5A-9ECCE60DD71F}"/>
                </a:ext>
              </a:extLst>
            </p:cNvPr>
            <p:cNvSpPr/>
            <p:nvPr/>
          </p:nvSpPr>
          <p:spPr>
            <a:xfrm>
              <a:off x="9288241" y="1960092"/>
              <a:ext cx="58696" cy="35217"/>
            </a:xfrm>
            <a:custGeom>
              <a:avLst/>
              <a:gdLst>
                <a:gd name="connsiteX0" fmla="*/ 0 w 58695"/>
                <a:gd name="connsiteY0" fmla="*/ 0 h 35217"/>
                <a:gd name="connsiteX1" fmla="*/ 58696 w 58695"/>
                <a:gd name="connsiteY1" fmla="*/ 0 h 35217"/>
                <a:gd name="connsiteX2" fmla="*/ 58696 w 58695"/>
                <a:gd name="connsiteY2" fmla="*/ 35217 h 35217"/>
                <a:gd name="connsiteX3" fmla="*/ 0 w 58695"/>
                <a:gd name="connsiteY3" fmla="*/ 35217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95" h="35217">
                  <a:moveTo>
                    <a:pt x="0" y="0"/>
                  </a:moveTo>
                  <a:lnTo>
                    <a:pt x="58696" y="0"/>
                  </a:lnTo>
                  <a:lnTo>
                    <a:pt x="58696" y="35217"/>
                  </a:lnTo>
                  <a:lnTo>
                    <a:pt x="0" y="35217"/>
                  </a:lnTo>
                  <a:close/>
                </a:path>
              </a:pathLst>
            </a:custGeom>
            <a:solidFill>
              <a:srgbClr val="FFFFFF"/>
            </a:solidFill>
            <a:ln w="1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60" name="手繪多邊形 59">
              <a:extLst>
                <a:ext uri="{FF2B5EF4-FFF2-40B4-BE49-F238E27FC236}">
                  <a16:creationId xmlns:a16="http://schemas.microsoft.com/office/drawing/2014/main" id="{E6F0F9A1-CE4F-1F4E-9403-C9E836BCAE6C}"/>
                </a:ext>
              </a:extLst>
            </p:cNvPr>
            <p:cNvSpPr/>
            <p:nvPr/>
          </p:nvSpPr>
          <p:spPr>
            <a:xfrm>
              <a:off x="9405632" y="1960092"/>
              <a:ext cx="58696" cy="35217"/>
            </a:xfrm>
            <a:custGeom>
              <a:avLst/>
              <a:gdLst>
                <a:gd name="connsiteX0" fmla="*/ 0 w 58695"/>
                <a:gd name="connsiteY0" fmla="*/ 0 h 35217"/>
                <a:gd name="connsiteX1" fmla="*/ 58696 w 58695"/>
                <a:gd name="connsiteY1" fmla="*/ 0 h 35217"/>
                <a:gd name="connsiteX2" fmla="*/ 58696 w 58695"/>
                <a:gd name="connsiteY2" fmla="*/ 35217 h 35217"/>
                <a:gd name="connsiteX3" fmla="*/ 0 w 58695"/>
                <a:gd name="connsiteY3" fmla="*/ 35217 h 35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95" h="35217">
                  <a:moveTo>
                    <a:pt x="0" y="0"/>
                  </a:moveTo>
                  <a:lnTo>
                    <a:pt x="58696" y="0"/>
                  </a:lnTo>
                  <a:lnTo>
                    <a:pt x="58696" y="35217"/>
                  </a:lnTo>
                  <a:lnTo>
                    <a:pt x="0" y="35217"/>
                  </a:lnTo>
                  <a:close/>
                </a:path>
              </a:pathLst>
            </a:custGeom>
            <a:solidFill>
              <a:srgbClr val="FFFFFF"/>
            </a:solidFill>
            <a:ln w="1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61" name="圖形 45">
            <a:extLst>
              <a:ext uri="{FF2B5EF4-FFF2-40B4-BE49-F238E27FC236}">
                <a16:creationId xmlns:a16="http://schemas.microsoft.com/office/drawing/2014/main" id="{3AEEEB4D-DD2F-440B-A38D-D36AEB06AE77}"/>
              </a:ext>
            </a:extLst>
          </p:cNvPr>
          <p:cNvGrpSpPr/>
          <p:nvPr/>
        </p:nvGrpSpPr>
        <p:grpSpPr>
          <a:xfrm>
            <a:off x="9837097" y="1719440"/>
            <a:ext cx="459000" cy="540000"/>
            <a:chOff x="9837097" y="1719440"/>
            <a:chExt cx="459000" cy="540000"/>
          </a:xfrm>
          <a:solidFill>
            <a:srgbClr val="FFFFFF"/>
          </a:solidFill>
        </p:grpSpPr>
        <p:sp>
          <p:nvSpPr>
            <p:cNvPr id="63" name="手繪多邊形 62">
              <a:extLst>
                <a:ext uri="{FF2B5EF4-FFF2-40B4-BE49-F238E27FC236}">
                  <a16:creationId xmlns:a16="http://schemas.microsoft.com/office/drawing/2014/main" id="{675545E0-6EA6-0F4B-8955-7468D6981B4F}"/>
                </a:ext>
              </a:extLst>
            </p:cNvPr>
            <p:cNvSpPr/>
            <p:nvPr/>
          </p:nvSpPr>
          <p:spPr>
            <a:xfrm>
              <a:off x="9837097" y="1719440"/>
              <a:ext cx="459000" cy="540000"/>
            </a:xfrm>
            <a:custGeom>
              <a:avLst/>
              <a:gdLst>
                <a:gd name="connsiteX0" fmla="*/ 352843 w 458999"/>
                <a:gd name="connsiteY0" fmla="*/ 76398 h 540000"/>
                <a:gd name="connsiteX1" fmla="*/ 352843 w 458999"/>
                <a:gd name="connsiteY1" fmla="*/ 0 h 540000"/>
                <a:gd name="connsiteX2" fmla="*/ 317626 w 458999"/>
                <a:gd name="connsiteY2" fmla="*/ 0 h 540000"/>
                <a:gd name="connsiteX3" fmla="*/ 317626 w 458999"/>
                <a:gd name="connsiteY3" fmla="*/ 57991 h 540000"/>
                <a:gd name="connsiteX4" fmla="*/ 229582 w 458999"/>
                <a:gd name="connsiteY4" fmla="*/ 40430 h 540000"/>
                <a:gd name="connsiteX5" fmla="*/ 141539 w 458999"/>
                <a:gd name="connsiteY5" fmla="*/ 57991 h 540000"/>
                <a:gd name="connsiteX6" fmla="*/ 141539 w 458999"/>
                <a:gd name="connsiteY6" fmla="*/ 0 h 540000"/>
                <a:gd name="connsiteX7" fmla="*/ 106321 w 458999"/>
                <a:gd name="connsiteY7" fmla="*/ 0 h 540000"/>
                <a:gd name="connsiteX8" fmla="*/ 106321 w 458999"/>
                <a:gd name="connsiteY8" fmla="*/ 76398 h 540000"/>
                <a:gd name="connsiteX9" fmla="*/ 0 w 458999"/>
                <a:gd name="connsiteY9" fmla="*/ 270000 h 540000"/>
                <a:gd name="connsiteX10" fmla="*/ 106321 w 458999"/>
                <a:gd name="connsiteY10" fmla="*/ 463602 h 540000"/>
                <a:gd name="connsiteX11" fmla="*/ 106321 w 458999"/>
                <a:gd name="connsiteY11" fmla="*/ 540000 h 540000"/>
                <a:gd name="connsiteX12" fmla="*/ 141539 w 458999"/>
                <a:gd name="connsiteY12" fmla="*/ 540000 h 540000"/>
                <a:gd name="connsiteX13" fmla="*/ 141539 w 458999"/>
                <a:gd name="connsiteY13" fmla="*/ 482009 h 540000"/>
                <a:gd name="connsiteX14" fmla="*/ 229582 w 458999"/>
                <a:gd name="connsiteY14" fmla="*/ 499570 h 540000"/>
                <a:gd name="connsiteX15" fmla="*/ 317626 w 458999"/>
                <a:gd name="connsiteY15" fmla="*/ 482009 h 540000"/>
                <a:gd name="connsiteX16" fmla="*/ 317626 w 458999"/>
                <a:gd name="connsiteY16" fmla="*/ 540000 h 540000"/>
                <a:gd name="connsiteX17" fmla="*/ 352843 w 458999"/>
                <a:gd name="connsiteY17" fmla="*/ 540000 h 540000"/>
                <a:gd name="connsiteX18" fmla="*/ 352843 w 458999"/>
                <a:gd name="connsiteY18" fmla="*/ 463602 h 540000"/>
                <a:gd name="connsiteX19" fmla="*/ 459164 w 458999"/>
                <a:gd name="connsiteY19" fmla="*/ 270000 h 540000"/>
                <a:gd name="connsiteX20" fmla="*/ 352843 w 458999"/>
                <a:gd name="connsiteY20" fmla="*/ 76398 h 540000"/>
                <a:gd name="connsiteX21" fmla="*/ 141539 w 458999"/>
                <a:gd name="connsiteY21" fmla="*/ 96754 h 540000"/>
                <a:gd name="connsiteX22" fmla="*/ 229582 w 458999"/>
                <a:gd name="connsiteY22" fmla="*/ 75635 h 540000"/>
                <a:gd name="connsiteX23" fmla="*/ 317626 w 458999"/>
                <a:gd name="connsiteY23" fmla="*/ 96754 h 540000"/>
                <a:gd name="connsiteX24" fmla="*/ 317626 w 458999"/>
                <a:gd name="connsiteY24" fmla="*/ 135000 h 540000"/>
                <a:gd name="connsiteX25" fmla="*/ 141539 w 458999"/>
                <a:gd name="connsiteY25" fmla="*/ 135000 h 540000"/>
                <a:gd name="connsiteX26" fmla="*/ 141539 w 458999"/>
                <a:gd name="connsiteY26" fmla="*/ 96754 h 540000"/>
                <a:gd name="connsiteX27" fmla="*/ 317626 w 458999"/>
                <a:gd name="connsiteY27" fmla="*/ 443246 h 540000"/>
                <a:gd name="connsiteX28" fmla="*/ 229582 w 458999"/>
                <a:gd name="connsiteY28" fmla="*/ 464365 h 540000"/>
                <a:gd name="connsiteX29" fmla="*/ 141539 w 458999"/>
                <a:gd name="connsiteY29" fmla="*/ 443246 h 540000"/>
                <a:gd name="connsiteX30" fmla="*/ 141539 w 458999"/>
                <a:gd name="connsiteY30" fmla="*/ 405000 h 540000"/>
                <a:gd name="connsiteX31" fmla="*/ 317626 w 458999"/>
                <a:gd name="connsiteY31" fmla="*/ 405000 h 540000"/>
                <a:gd name="connsiteX32" fmla="*/ 317626 w 458999"/>
                <a:gd name="connsiteY32" fmla="*/ 443246 h 540000"/>
                <a:gd name="connsiteX33" fmla="*/ 352843 w 458999"/>
                <a:gd name="connsiteY33" fmla="*/ 420167 h 540000"/>
                <a:gd name="connsiteX34" fmla="*/ 352843 w 458999"/>
                <a:gd name="connsiteY34" fmla="*/ 387391 h 540000"/>
                <a:gd name="connsiteX35" fmla="*/ 335234 w 458999"/>
                <a:gd name="connsiteY35" fmla="*/ 369783 h 540000"/>
                <a:gd name="connsiteX36" fmla="*/ 123930 w 458999"/>
                <a:gd name="connsiteY36" fmla="*/ 369783 h 540000"/>
                <a:gd name="connsiteX37" fmla="*/ 106321 w 458999"/>
                <a:gd name="connsiteY37" fmla="*/ 387391 h 540000"/>
                <a:gd name="connsiteX38" fmla="*/ 106321 w 458999"/>
                <a:gd name="connsiteY38" fmla="*/ 420167 h 540000"/>
                <a:gd name="connsiteX39" fmla="*/ 35217 w 458999"/>
                <a:gd name="connsiteY39" fmla="*/ 270000 h 540000"/>
                <a:gd name="connsiteX40" fmla="*/ 106321 w 458999"/>
                <a:gd name="connsiteY40" fmla="*/ 119833 h 540000"/>
                <a:gd name="connsiteX41" fmla="*/ 106321 w 458999"/>
                <a:gd name="connsiteY41" fmla="*/ 152609 h 540000"/>
                <a:gd name="connsiteX42" fmla="*/ 123930 w 458999"/>
                <a:gd name="connsiteY42" fmla="*/ 170217 h 540000"/>
                <a:gd name="connsiteX43" fmla="*/ 335234 w 458999"/>
                <a:gd name="connsiteY43" fmla="*/ 170217 h 540000"/>
                <a:gd name="connsiteX44" fmla="*/ 352843 w 458999"/>
                <a:gd name="connsiteY44" fmla="*/ 152609 h 540000"/>
                <a:gd name="connsiteX45" fmla="*/ 352843 w 458999"/>
                <a:gd name="connsiteY45" fmla="*/ 119833 h 540000"/>
                <a:gd name="connsiteX46" fmla="*/ 423947 w 458999"/>
                <a:gd name="connsiteY46" fmla="*/ 270000 h 540000"/>
                <a:gd name="connsiteX47" fmla="*/ 352843 w 458999"/>
                <a:gd name="connsiteY47" fmla="*/ 420167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58999" h="540000">
                  <a:moveTo>
                    <a:pt x="352843" y="76398"/>
                  </a:moveTo>
                  <a:lnTo>
                    <a:pt x="352843" y="0"/>
                  </a:lnTo>
                  <a:lnTo>
                    <a:pt x="317626" y="0"/>
                  </a:lnTo>
                  <a:lnTo>
                    <a:pt x="317626" y="57991"/>
                  </a:lnTo>
                  <a:cubicBezTo>
                    <a:pt x="290497" y="46687"/>
                    <a:pt x="260761" y="40430"/>
                    <a:pt x="229582" y="40430"/>
                  </a:cubicBezTo>
                  <a:cubicBezTo>
                    <a:pt x="198403" y="40430"/>
                    <a:pt x="168668" y="46687"/>
                    <a:pt x="141539" y="57991"/>
                  </a:cubicBezTo>
                  <a:lnTo>
                    <a:pt x="141539" y="0"/>
                  </a:lnTo>
                  <a:lnTo>
                    <a:pt x="106321" y="0"/>
                  </a:lnTo>
                  <a:lnTo>
                    <a:pt x="106321" y="76398"/>
                  </a:lnTo>
                  <a:cubicBezTo>
                    <a:pt x="42437" y="117215"/>
                    <a:pt x="0" y="188742"/>
                    <a:pt x="0" y="270000"/>
                  </a:cubicBezTo>
                  <a:cubicBezTo>
                    <a:pt x="0" y="351258"/>
                    <a:pt x="42437" y="422785"/>
                    <a:pt x="106321" y="463602"/>
                  </a:cubicBezTo>
                  <a:lnTo>
                    <a:pt x="106321" y="540000"/>
                  </a:lnTo>
                  <a:lnTo>
                    <a:pt x="141539" y="540000"/>
                  </a:lnTo>
                  <a:lnTo>
                    <a:pt x="141539" y="482009"/>
                  </a:lnTo>
                  <a:cubicBezTo>
                    <a:pt x="168668" y="493314"/>
                    <a:pt x="198403" y="499570"/>
                    <a:pt x="229582" y="499570"/>
                  </a:cubicBezTo>
                  <a:cubicBezTo>
                    <a:pt x="260761" y="499570"/>
                    <a:pt x="290497" y="493314"/>
                    <a:pt x="317626" y="482009"/>
                  </a:cubicBezTo>
                  <a:lnTo>
                    <a:pt x="317626" y="540000"/>
                  </a:lnTo>
                  <a:lnTo>
                    <a:pt x="352843" y="540000"/>
                  </a:lnTo>
                  <a:lnTo>
                    <a:pt x="352843" y="463602"/>
                  </a:lnTo>
                  <a:cubicBezTo>
                    <a:pt x="416716" y="422785"/>
                    <a:pt x="459164" y="351258"/>
                    <a:pt x="459164" y="270000"/>
                  </a:cubicBezTo>
                  <a:cubicBezTo>
                    <a:pt x="459164" y="188742"/>
                    <a:pt x="416716" y="117215"/>
                    <a:pt x="352843" y="76398"/>
                  </a:cubicBezTo>
                  <a:close/>
                  <a:moveTo>
                    <a:pt x="141539" y="96754"/>
                  </a:moveTo>
                  <a:cubicBezTo>
                    <a:pt x="167987" y="83254"/>
                    <a:pt x="197910" y="75635"/>
                    <a:pt x="229582" y="75635"/>
                  </a:cubicBezTo>
                  <a:cubicBezTo>
                    <a:pt x="261254" y="75635"/>
                    <a:pt x="291177" y="83254"/>
                    <a:pt x="317626" y="96754"/>
                  </a:cubicBezTo>
                  <a:lnTo>
                    <a:pt x="317626" y="135000"/>
                  </a:lnTo>
                  <a:lnTo>
                    <a:pt x="141539" y="135000"/>
                  </a:lnTo>
                  <a:lnTo>
                    <a:pt x="141539" y="96754"/>
                  </a:lnTo>
                  <a:close/>
                  <a:moveTo>
                    <a:pt x="317626" y="443246"/>
                  </a:moveTo>
                  <a:cubicBezTo>
                    <a:pt x="291177" y="456746"/>
                    <a:pt x="261254" y="464365"/>
                    <a:pt x="229582" y="464365"/>
                  </a:cubicBezTo>
                  <a:cubicBezTo>
                    <a:pt x="197910" y="464365"/>
                    <a:pt x="167987" y="456746"/>
                    <a:pt x="141539" y="443246"/>
                  </a:cubicBezTo>
                  <a:lnTo>
                    <a:pt x="141539" y="405000"/>
                  </a:lnTo>
                  <a:lnTo>
                    <a:pt x="317626" y="405000"/>
                  </a:lnTo>
                  <a:lnTo>
                    <a:pt x="317626" y="443246"/>
                  </a:lnTo>
                  <a:close/>
                  <a:moveTo>
                    <a:pt x="352843" y="420167"/>
                  </a:moveTo>
                  <a:lnTo>
                    <a:pt x="352843" y="387391"/>
                  </a:lnTo>
                  <a:cubicBezTo>
                    <a:pt x="352843" y="377671"/>
                    <a:pt x="344954" y="369783"/>
                    <a:pt x="335234" y="369783"/>
                  </a:cubicBezTo>
                  <a:lnTo>
                    <a:pt x="123930" y="369783"/>
                  </a:lnTo>
                  <a:cubicBezTo>
                    <a:pt x="114210" y="369783"/>
                    <a:pt x="106321" y="377671"/>
                    <a:pt x="106321" y="387391"/>
                  </a:cubicBezTo>
                  <a:lnTo>
                    <a:pt x="106321" y="420167"/>
                  </a:lnTo>
                  <a:cubicBezTo>
                    <a:pt x="62933" y="384492"/>
                    <a:pt x="35217" y="330421"/>
                    <a:pt x="35217" y="270000"/>
                  </a:cubicBezTo>
                  <a:cubicBezTo>
                    <a:pt x="35217" y="209579"/>
                    <a:pt x="62933" y="155508"/>
                    <a:pt x="106321" y="119833"/>
                  </a:cubicBezTo>
                  <a:lnTo>
                    <a:pt x="106321" y="152609"/>
                  </a:lnTo>
                  <a:cubicBezTo>
                    <a:pt x="106321" y="162329"/>
                    <a:pt x="114210" y="170217"/>
                    <a:pt x="123930" y="170217"/>
                  </a:cubicBezTo>
                  <a:lnTo>
                    <a:pt x="335234" y="170217"/>
                  </a:lnTo>
                  <a:cubicBezTo>
                    <a:pt x="344954" y="170217"/>
                    <a:pt x="352843" y="162329"/>
                    <a:pt x="352843" y="152609"/>
                  </a:cubicBezTo>
                  <a:lnTo>
                    <a:pt x="352843" y="119833"/>
                  </a:lnTo>
                  <a:cubicBezTo>
                    <a:pt x="396231" y="155508"/>
                    <a:pt x="423947" y="209579"/>
                    <a:pt x="423947" y="270000"/>
                  </a:cubicBezTo>
                  <a:cubicBezTo>
                    <a:pt x="423947" y="330421"/>
                    <a:pt x="396219" y="384492"/>
                    <a:pt x="352843" y="420167"/>
                  </a:cubicBezTo>
                  <a:close/>
                </a:path>
              </a:pathLst>
            </a:custGeom>
            <a:solidFill>
              <a:srgbClr val="FFFFFF"/>
            </a:solidFill>
            <a:ln w="1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75" name="手繪多邊形 74">
              <a:extLst>
                <a:ext uri="{FF2B5EF4-FFF2-40B4-BE49-F238E27FC236}">
                  <a16:creationId xmlns:a16="http://schemas.microsoft.com/office/drawing/2014/main" id="{B51EC31E-5094-D449-8BFE-2BF66219B2B1}"/>
                </a:ext>
              </a:extLst>
            </p:cNvPr>
            <p:cNvSpPr/>
            <p:nvPr/>
          </p:nvSpPr>
          <p:spPr>
            <a:xfrm>
              <a:off x="10012714" y="1935487"/>
              <a:ext cx="106826" cy="106826"/>
            </a:xfrm>
            <a:custGeom>
              <a:avLst/>
              <a:gdLst>
                <a:gd name="connsiteX0" fmla="*/ 83007 w 106826"/>
                <a:gd name="connsiteY0" fmla="*/ 0 h 106826"/>
                <a:gd name="connsiteX1" fmla="*/ 53965 w 106826"/>
                <a:gd name="connsiteY1" fmla="*/ 29054 h 106826"/>
                <a:gd name="connsiteX2" fmla="*/ 24910 w 106826"/>
                <a:gd name="connsiteY2" fmla="*/ 0 h 106826"/>
                <a:gd name="connsiteX3" fmla="*/ 0 w 106826"/>
                <a:gd name="connsiteY3" fmla="*/ 24899 h 106826"/>
                <a:gd name="connsiteX4" fmla="*/ 29054 w 106826"/>
                <a:gd name="connsiteY4" fmla="*/ 53953 h 106826"/>
                <a:gd name="connsiteX5" fmla="*/ 0 w 106826"/>
                <a:gd name="connsiteY5" fmla="*/ 83007 h 106826"/>
                <a:gd name="connsiteX6" fmla="*/ 24910 w 106826"/>
                <a:gd name="connsiteY6" fmla="*/ 107906 h 106826"/>
                <a:gd name="connsiteX7" fmla="*/ 53965 w 106826"/>
                <a:gd name="connsiteY7" fmla="*/ 78852 h 106826"/>
                <a:gd name="connsiteX8" fmla="*/ 83007 w 106826"/>
                <a:gd name="connsiteY8" fmla="*/ 107906 h 106826"/>
                <a:gd name="connsiteX9" fmla="*/ 107918 w 106826"/>
                <a:gd name="connsiteY9" fmla="*/ 83007 h 106826"/>
                <a:gd name="connsiteX10" fmla="*/ 78863 w 106826"/>
                <a:gd name="connsiteY10" fmla="*/ 53953 h 106826"/>
                <a:gd name="connsiteX11" fmla="*/ 107918 w 106826"/>
                <a:gd name="connsiteY11" fmla="*/ 24899 h 10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826" h="106826">
                  <a:moveTo>
                    <a:pt x="83007" y="0"/>
                  </a:moveTo>
                  <a:lnTo>
                    <a:pt x="53965" y="29054"/>
                  </a:lnTo>
                  <a:lnTo>
                    <a:pt x="24910" y="0"/>
                  </a:lnTo>
                  <a:lnTo>
                    <a:pt x="0" y="24899"/>
                  </a:lnTo>
                  <a:lnTo>
                    <a:pt x="29054" y="53953"/>
                  </a:lnTo>
                  <a:lnTo>
                    <a:pt x="0" y="83007"/>
                  </a:lnTo>
                  <a:lnTo>
                    <a:pt x="24910" y="107906"/>
                  </a:lnTo>
                  <a:lnTo>
                    <a:pt x="53965" y="78852"/>
                  </a:lnTo>
                  <a:lnTo>
                    <a:pt x="83007" y="107906"/>
                  </a:lnTo>
                  <a:lnTo>
                    <a:pt x="107918" y="83007"/>
                  </a:lnTo>
                  <a:lnTo>
                    <a:pt x="78863" y="53953"/>
                  </a:lnTo>
                  <a:lnTo>
                    <a:pt x="107918" y="24899"/>
                  </a:lnTo>
                  <a:close/>
                </a:path>
              </a:pathLst>
            </a:custGeom>
            <a:solidFill>
              <a:srgbClr val="FFFFFF"/>
            </a:solidFill>
            <a:ln w="1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76" name="圖形 47">
            <a:extLst>
              <a:ext uri="{FF2B5EF4-FFF2-40B4-BE49-F238E27FC236}">
                <a16:creationId xmlns:a16="http://schemas.microsoft.com/office/drawing/2014/main" id="{51C022EF-84A9-4FBF-82E7-6758424E89EA}"/>
              </a:ext>
            </a:extLst>
          </p:cNvPr>
          <p:cNvSpPr/>
          <p:nvPr/>
        </p:nvSpPr>
        <p:spPr>
          <a:xfrm>
            <a:off x="10464605" y="1719440"/>
            <a:ext cx="459000" cy="540000"/>
          </a:xfrm>
          <a:custGeom>
            <a:avLst/>
            <a:gdLst>
              <a:gd name="connsiteX0" fmla="*/ 229582 w 458999"/>
              <a:gd name="connsiteY0" fmla="*/ 40430 h 540000"/>
              <a:gd name="connsiteX1" fmla="*/ 141539 w 458999"/>
              <a:gd name="connsiteY1" fmla="*/ 57991 h 540000"/>
              <a:gd name="connsiteX2" fmla="*/ 141539 w 458999"/>
              <a:gd name="connsiteY2" fmla="*/ 0 h 540000"/>
              <a:gd name="connsiteX3" fmla="*/ 106321 w 458999"/>
              <a:gd name="connsiteY3" fmla="*/ 0 h 540000"/>
              <a:gd name="connsiteX4" fmla="*/ 106321 w 458999"/>
              <a:gd name="connsiteY4" fmla="*/ 76398 h 540000"/>
              <a:gd name="connsiteX5" fmla="*/ 0 w 458999"/>
              <a:gd name="connsiteY5" fmla="*/ 270000 h 540000"/>
              <a:gd name="connsiteX6" fmla="*/ 106321 w 458999"/>
              <a:gd name="connsiteY6" fmla="*/ 463602 h 540000"/>
              <a:gd name="connsiteX7" fmla="*/ 106321 w 458999"/>
              <a:gd name="connsiteY7" fmla="*/ 540000 h 540000"/>
              <a:gd name="connsiteX8" fmla="*/ 141539 w 458999"/>
              <a:gd name="connsiteY8" fmla="*/ 540000 h 540000"/>
              <a:gd name="connsiteX9" fmla="*/ 141539 w 458999"/>
              <a:gd name="connsiteY9" fmla="*/ 482009 h 540000"/>
              <a:gd name="connsiteX10" fmla="*/ 229582 w 458999"/>
              <a:gd name="connsiteY10" fmla="*/ 499570 h 540000"/>
              <a:gd name="connsiteX11" fmla="*/ 317626 w 458999"/>
              <a:gd name="connsiteY11" fmla="*/ 482009 h 540000"/>
              <a:gd name="connsiteX12" fmla="*/ 317626 w 458999"/>
              <a:gd name="connsiteY12" fmla="*/ 540000 h 540000"/>
              <a:gd name="connsiteX13" fmla="*/ 352843 w 458999"/>
              <a:gd name="connsiteY13" fmla="*/ 540000 h 540000"/>
              <a:gd name="connsiteX14" fmla="*/ 352843 w 458999"/>
              <a:gd name="connsiteY14" fmla="*/ 463602 h 540000"/>
              <a:gd name="connsiteX15" fmla="*/ 459153 w 458999"/>
              <a:gd name="connsiteY15" fmla="*/ 270000 h 540000"/>
              <a:gd name="connsiteX16" fmla="*/ 229582 w 458999"/>
              <a:gd name="connsiteY16" fmla="*/ 40430 h 540000"/>
              <a:gd name="connsiteX17" fmla="*/ 317626 w 458999"/>
              <a:gd name="connsiteY17" fmla="*/ 443246 h 540000"/>
              <a:gd name="connsiteX18" fmla="*/ 247191 w 458999"/>
              <a:gd name="connsiteY18" fmla="*/ 463555 h 540000"/>
              <a:gd name="connsiteX19" fmla="*/ 247191 w 458999"/>
              <a:gd name="connsiteY19" fmla="*/ 351282 h 540000"/>
              <a:gd name="connsiteX20" fmla="*/ 257545 w 458999"/>
              <a:gd name="connsiteY20" fmla="*/ 361636 h 540000"/>
              <a:gd name="connsiteX21" fmla="*/ 282444 w 458999"/>
              <a:gd name="connsiteY21" fmla="*/ 336737 h 540000"/>
              <a:gd name="connsiteX22" fmla="*/ 229582 w 458999"/>
              <a:gd name="connsiteY22" fmla="*/ 283876 h 540000"/>
              <a:gd name="connsiteX23" fmla="*/ 176721 w 458999"/>
              <a:gd name="connsiteY23" fmla="*/ 336737 h 540000"/>
              <a:gd name="connsiteX24" fmla="*/ 201620 w 458999"/>
              <a:gd name="connsiteY24" fmla="*/ 361636 h 540000"/>
              <a:gd name="connsiteX25" fmla="*/ 211973 w 458999"/>
              <a:gd name="connsiteY25" fmla="*/ 351282 h 540000"/>
              <a:gd name="connsiteX26" fmla="*/ 211973 w 458999"/>
              <a:gd name="connsiteY26" fmla="*/ 463555 h 540000"/>
              <a:gd name="connsiteX27" fmla="*/ 141539 w 458999"/>
              <a:gd name="connsiteY27" fmla="*/ 443246 h 540000"/>
              <a:gd name="connsiteX28" fmla="*/ 141539 w 458999"/>
              <a:gd name="connsiteY28" fmla="*/ 264130 h 540000"/>
              <a:gd name="connsiteX29" fmla="*/ 317626 w 458999"/>
              <a:gd name="connsiteY29" fmla="*/ 264130 h 540000"/>
              <a:gd name="connsiteX30" fmla="*/ 317626 w 458999"/>
              <a:gd name="connsiteY30" fmla="*/ 443246 h 540000"/>
              <a:gd name="connsiteX31" fmla="*/ 352843 w 458999"/>
              <a:gd name="connsiteY31" fmla="*/ 420167 h 540000"/>
              <a:gd name="connsiteX32" fmla="*/ 352843 w 458999"/>
              <a:gd name="connsiteY32" fmla="*/ 246522 h 540000"/>
              <a:gd name="connsiteX33" fmla="*/ 335234 w 458999"/>
              <a:gd name="connsiteY33" fmla="*/ 228913 h 540000"/>
              <a:gd name="connsiteX34" fmla="*/ 123930 w 458999"/>
              <a:gd name="connsiteY34" fmla="*/ 228913 h 540000"/>
              <a:gd name="connsiteX35" fmla="*/ 106321 w 458999"/>
              <a:gd name="connsiteY35" fmla="*/ 246522 h 540000"/>
              <a:gd name="connsiteX36" fmla="*/ 106321 w 458999"/>
              <a:gd name="connsiteY36" fmla="*/ 420167 h 540000"/>
              <a:gd name="connsiteX37" fmla="*/ 35217 w 458999"/>
              <a:gd name="connsiteY37" fmla="*/ 270000 h 540000"/>
              <a:gd name="connsiteX38" fmla="*/ 106321 w 458999"/>
              <a:gd name="connsiteY38" fmla="*/ 119833 h 540000"/>
              <a:gd name="connsiteX39" fmla="*/ 106321 w 458999"/>
              <a:gd name="connsiteY39" fmla="*/ 152609 h 540000"/>
              <a:gd name="connsiteX40" fmla="*/ 123930 w 458999"/>
              <a:gd name="connsiteY40" fmla="*/ 170217 h 540000"/>
              <a:gd name="connsiteX41" fmla="*/ 264130 w 458999"/>
              <a:gd name="connsiteY41" fmla="*/ 170217 h 540000"/>
              <a:gd name="connsiteX42" fmla="*/ 264130 w 458999"/>
              <a:gd name="connsiteY42" fmla="*/ 135000 h 540000"/>
              <a:gd name="connsiteX43" fmla="*/ 141539 w 458999"/>
              <a:gd name="connsiteY43" fmla="*/ 135000 h 540000"/>
              <a:gd name="connsiteX44" fmla="*/ 141539 w 458999"/>
              <a:gd name="connsiteY44" fmla="*/ 96754 h 540000"/>
              <a:gd name="connsiteX45" fmla="*/ 229582 w 458999"/>
              <a:gd name="connsiteY45" fmla="*/ 75635 h 540000"/>
              <a:gd name="connsiteX46" fmla="*/ 423935 w 458999"/>
              <a:gd name="connsiteY46" fmla="*/ 270000 h 540000"/>
              <a:gd name="connsiteX47" fmla="*/ 352843 w 458999"/>
              <a:gd name="connsiteY47" fmla="*/ 420167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8999" h="540000">
                <a:moveTo>
                  <a:pt x="229582" y="40430"/>
                </a:moveTo>
                <a:cubicBezTo>
                  <a:pt x="198403" y="40430"/>
                  <a:pt x="168668" y="46687"/>
                  <a:pt x="141539" y="57991"/>
                </a:cubicBezTo>
                <a:lnTo>
                  <a:pt x="141539" y="0"/>
                </a:lnTo>
                <a:lnTo>
                  <a:pt x="106321" y="0"/>
                </a:lnTo>
                <a:lnTo>
                  <a:pt x="106321" y="76398"/>
                </a:lnTo>
                <a:cubicBezTo>
                  <a:pt x="42437" y="117215"/>
                  <a:pt x="0" y="188742"/>
                  <a:pt x="0" y="270000"/>
                </a:cubicBezTo>
                <a:cubicBezTo>
                  <a:pt x="0" y="351258"/>
                  <a:pt x="42437" y="422785"/>
                  <a:pt x="106321" y="463602"/>
                </a:cubicBezTo>
                <a:lnTo>
                  <a:pt x="106321" y="540000"/>
                </a:lnTo>
                <a:lnTo>
                  <a:pt x="141539" y="540000"/>
                </a:lnTo>
                <a:lnTo>
                  <a:pt x="141539" y="482009"/>
                </a:lnTo>
                <a:cubicBezTo>
                  <a:pt x="168668" y="493314"/>
                  <a:pt x="198403" y="499570"/>
                  <a:pt x="229582" y="499570"/>
                </a:cubicBezTo>
                <a:cubicBezTo>
                  <a:pt x="260761" y="499570"/>
                  <a:pt x="290497" y="493314"/>
                  <a:pt x="317626" y="482009"/>
                </a:cubicBezTo>
                <a:lnTo>
                  <a:pt x="317626" y="540000"/>
                </a:lnTo>
                <a:lnTo>
                  <a:pt x="352843" y="540000"/>
                </a:lnTo>
                <a:lnTo>
                  <a:pt x="352843" y="463602"/>
                </a:lnTo>
                <a:cubicBezTo>
                  <a:pt x="416716" y="422785"/>
                  <a:pt x="459153" y="351258"/>
                  <a:pt x="459153" y="270000"/>
                </a:cubicBezTo>
                <a:cubicBezTo>
                  <a:pt x="459153" y="143417"/>
                  <a:pt x="356165" y="40430"/>
                  <a:pt x="229582" y="40430"/>
                </a:cubicBezTo>
                <a:close/>
                <a:moveTo>
                  <a:pt x="317626" y="443246"/>
                </a:moveTo>
                <a:cubicBezTo>
                  <a:pt x="296131" y="454210"/>
                  <a:pt x="272348" y="461277"/>
                  <a:pt x="247191" y="463555"/>
                </a:cubicBezTo>
                <a:lnTo>
                  <a:pt x="247191" y="351282"/>
                </a:lnTo>
                <a:lnTo>
                  <a:pt x="257545" y="361636"/>
                </a:lnTo>
                <a:lnTo>
                  <a:pt x="282444" y="336737"/>
                </a:lnTo>
                <a:lnTo>
                  <a:pt x="229582" y="283876"/>
                </a:lnTo>
                <a:lnTo>
                  <a:pt x="176721" y="336737"/>
                </a:lnTo>
                <a:lnTo>
                  <a:pt x="201620" y="361636"/>
                </a:lnTo>
                <a:lnTo>
                  <a:pt x="211973" y="351282"/>
                </a:lnTo>
                <a:lnTo>
                  <a:pt x="211973" y="463555"/>
                </a:lnTo>
                <a:cubicBezTo>
                  <a:pt x="186817" y="461289"/>
                  <a:pt x="163033" y="454210"/>
                  <a:pt x="141539" y="443246"/>
                </a:cubicBezTo>
                <a:lnTo>
                  <a:pt x="141539" y="264130"/>
                </a:lnTo>
                <a:lnTo>
                  <a:pt x="317626" y="264130"/>
                </a:lnTo>
                <a:lnTo>
                  <a:pt x="317626" y="443246"/>
                </a:lnTo>
                <a:close/>
                <a:moveTo>
                  <a:pt x="352843" y="420167"/>
                </a:moveTo>
                <a:lnTo>
                  <a:pt x="352843" y="246522"/>
                </a:lnTo>
                <a:cubicBezTo>
                  <a:pt x="352843" y="236802"/>
                  <a:pt x="344954" y="228913"/>
                  <a:pt x="335234" y="228913"/>
                </a:cubicBezTo>
                <a:lnTo>
                  <a:pt x="123930" y="228913"/>
                </a:lnTo>
                <a:cubicBezTo>
                  <a:pt x="114210" y="228913"/>
                  <a:pt x="106321" y="236802"/>
                  <a:pt x="106321" y="246522"/>
                </a:cubicBezTo>
                <a:lnTo>
                  <a:pt x="106321" y="420167"/>
                </a:lnTo>
                <a:cubicBezTo>
                  <a:pt x="62933" y="384492"/>
                  <a:pt x="35217" y="330421"/>
                  <a:pt x="35217" y="270000"/>
                </a:cubicBezTo>
                <a:cubicBezTo>
                  <a:pt x="35217" y="209579"/>
                  <a:pt x="62933" y="155508"/>
                  <a:pt x="106321" y="119833"/>
                </a:cubicBezTo>
                <a:lnTo>
                  <a:pt x="106321" y="152609"/>
                </a:lnTo>
                <a:cubicBezTo>
                  <a:pt x="106321" y="162329"/>
                  <a:pt x="114210" y="170217"/>
                  <a:pt x="123930" y="170217"/>
                </a:cubicBezTo>
                <a:lnTo>
                  <a:pt x="264130" y="170217"/>
                </a:lnTo>
                <a:lnTo>
                  <a:pt x="264130" y="135000"/>
                </a:lnTo>
                <a:lnTo>
                  <a:pt x="141539" y="135000"/>
                </a:lnTo>
                <a:lnTo>
                  <a:pt x="141539" y="96754"/>
                </a:lnTo>
                <a:cubicBezTo>
                  <a:pt x="167987" y="83254"/>
                  <a:pt x="197910" y="75635"/>
                  <a:pt x="229582" y="75635"/>
                </a:cubicBezTo>
                <a:cubicBezTo>
                  <a:pt x="336749" y="75635"/>
                  <a:pt x="423935" y="162822"/>
                  <a:pt x="423935" y="270000"/>
                </a:cubicBezTo>
                <a:cubicBezTo>
                  <a:pt x="423935" y="330421"/>
                  <a:pt x="396219" y="384492"/>
                  <a:pt x="352843" y="420167"/>
                </a:cubicBezTo>
                <a:close/>
              </a:path>
            </a:pathLst>
          </a:custGeom>
          <a:solidFill>
            <a:srgbClr val="FFFFFF"/>
          </a:solidFill>
          <a:ln w="1169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77" name="圖形 41">
            <a:extLst>
              <a:ext uri="{FF2B5EF4-FFF2-40B4-BE49-F238E27FC236}">
                <a16:creationId xmlns:a16="http://schemas.microsoft.com/office/drawing/2014/main" id="{FD7D0067-D97E-4AA7-B476-8A128D5D4754}"/>
              </a:ext>
            </a:extLst>
          </p:cNvPr>
          <p:cNvSpPr/>
          <p:nvPr/>
        </p:nvSpPr>
        <p:spPr>
          <a:xfrm>
            <a:off x="11092111" y="1719440"/>
            <a:ext cx="415565" cy="540000"/>
          </a:xfrm>
          <a:custGeom>
            <a:avLst/>
            <a:gdLst>
              <a:gd name="connsiteX0" fmla="*/ 225696 w 415565"/>
              <a:gd name="connsiteY0" fmla="*/ 62663 h 540000"/>
              <a:gd name="connsiteX1" fmla="*/ 225696 w 415565"/>
              <a:gd name="connsiteY1" fmla="*/ 0 h 540000"/>
              <a:gd name="connsiteX2" fmla="*/ 190479 w 415565"/>
              <a:gd name="connsiteY2" fmla="*/ 0 h 540000"/>
              <a:gd name="connsiteX3" fmla="*/ 190479 w 415565"/>
              <a:gd name="connsiteY3" fmla="*/ 62663 h 540000"/>
              <a:gd name="connsiteX4" fmla="*/ 0 w 415565"/>
              <a:gd name="connsiteY4" fmla="*/ 270000 h 540000"/>
              <a:gd name="connsiteX5" fmla="*/ 190479 w 415565"/>
              <a:gd name="connsiteY5" fmla="*/ 477337 h 540000"/>
              <a:gd name="connsiteX6" fmla="*/ 190479 w 415565"/>
              <a:gd name="connsiteY6" fmla="*/ 540000 h 540000"/>
              <a:gd name="connsiteX7" fmla="*/ 225696 w 415565"/>
              <a:gd name="connsiteY7" fmla="*/ 540000 h 540000"/>
              <a:gd name="connsiteX8" fmla="*/ 225696 w 415565"/>
              <a:gd name="connsiteY8" fmla="*/ 477337 h 540000"/>
              <a:gd name="connsiteX9" fmla="*/ 416164 w 415565"/>
              <a:gd name="connsiteY9" fmla="*/ 270000 h 540000"/>
              <a:gd name="connsiteX10" fmla="*/ 225696 w 415565"/>
              <a:gd name="connsiteY10" fmla="*/ 62663 h 540000"/>
              <a:gd name="connsiteX11" fmla="*/ 208088 w 415565"/>
              <a:gd name="connsiteY11" fmla="*/ 181957 h 540000"/>
              <a:gd name="connsiteX12" fmla="*/ 225696 w 415565"/>
              <a:gd name="connsiteY12" fmla="*/ 199565 h 540000"/>
              <a:gd name="connsiteX13" fmla="*/ 208088 w 415565"/>
              <a:gd name="connsiteY13" fmla="*/ 217174 h 540000"/>
              <a:gd name="connsiteX14" fmla="*/ 190479 w 415565"/>
              <a:gd name="connsiteY14" fmla="*/ 199565 h 540000"/>
              <a:gd name="connsiteX15" fmla="*/ 208088 w 415565"/>
              <a:gd name="connsiteY15" fmla="*/ 181957 h 540000"/>
              <a:gd name="connsiteX16" fmla="*/ 208088 w 415565"/>
              <a:gd name="connsiteY16" fmla="*/ 358043 h 540000"/>
              <a:gd name="connsiteX17" fmla="*/ 190479 w 415565"/>
              <a:gd name="connsiteY17" fmla="*/ 340435 h 540000"/>
              <a:gd name="connsiteX18" fmla="*/ 208088 w 415565"/>
              <a:gd name="connsiteY18" fmla="*/ 322826 h 540000"/>
              <a:gd name="connsiteX19" fmla="*/ 225696 w 415565"/>
              <a:gd name="connsiteY19" fmla="*/ 340435 h 540000"/>
              <a:gd name="connsiteX20" fmla="*/ 208088 w 415565"/>
              <a:gd name="connsiteY20" fmla="*/ 358043 h 540000"/>
              <a:gd name="connsiteX21" fmla="*/ 225696 w 415565"/>
              <a:gd name="connsiteY21" fmla="*/ 441978 h 540000"/>
              <a:gd name="connsiteX22" fmla="*/ 225696 w 415565"/>
              <a:gd name="connsiteY22" fmla="*/ 405000 h 540000"/>
              <a:gd name="connsiteX23" fmla="*/ 266783 w 415565"/>
              <a:gd name="connsiteY23" fmla="*/ 405000 h 540000"/>
              <a:gd name="connsiteX24" fmla="*/ 266783 w 415565"/>
              <a:gd name="connsiteY24" fmla="*/ 369783 h 540000"/>
              <a:gd name="connsiteX25" fmla="*/ 251992 w 415565"/>
              <a:gd name="connsiteY25" fmla="*/ 369783 h 540000"/>
              <a:gd name="connsiteX26" fmla="*/ 260914 w 415565"/>
              <a:gd name="connsiteY26" fmla="*/ 340435 h 540000"/>
              <a:gd name="connsiteX27" fmla="*/ 208088 w 415565"/>
              <a:gd name="connsiteY27" fmla="*/ 287609 h 540000"/>
              <a:gd name="connsiteX28" fmla="*/ 155262 w 415565"/>
              <a:gd name="connsiteY28" fmla="*/ 340435 h 540000"/>
              <a:gd name="connsiteX29" fmla="*/ 164183 w 415565"/>
              <a:gd name="connsiteY29" fmla="*/ 369783 h 540000"/>
              <a:gd name="connsiteX30" fmla="*/ 149392 w 415565"/>
              <a:gd name="connsiteY30" fmla="*/ 369783 h 540000"/>
              <a:gd name="connsiteX31" fmla="*/ 149392 w 415565"/>
              <a:gd name="connsiteY31" fmla="*/ 405000 h 540000"/>
              <a:gd name="connsiteX32" fmla="*/ 190479 w 415565"/>
              <a:gd name="connsiteY32" fmla="*/ 405000 h 540000"/>
              <a:gd name="connsiteX33" fmla="*/ 190479 w 415565"/>
              <a:gd name="connsiteY33" fmla="*/ 441978 h 540000"/>
              <a:gd name="connsiteX34" fmla="*/ 35217 w 415565"/>
              <a:gd name="connsiteY34" fmla="*/ 270000 h 540000"/>
              <a:gd name="connsiteX35" fmla="*/ 190479 w 415565"/>
              <a:gd name="connsiteY35" fmla="*/ 98022 h 540000"/>
              <a:gd name="connsiteX36" fmla="*/ 190479 w 415565"/>
              <a:gd name="connsiteY36" fmla="*/ 135000 h 540000"/>
              <a:gd name="connsiteX37" fmla="*/ 149392 w 415565"/>
              <a:gd name="connsiteY37" fmla="*/ 135000 h 540000"/>
              <a:gd name="connsiteX38" fmla="*/ 149392 w 415565"/>
              <a:gd name="connsiteY38" fmla="*/ 170217 h 540000"/>
              <a:gd name="connsiteX39" fmla="*/ 164183 w 415565"/>
              <a:gd name="connsiteY39" fmla="*/ 170217 h 540000"/>
              <a:gd name="connsiteX40" fmla="*/ 155262 w 415565"/>
              <a:gd name="connsiteY40" fmla="*/ 199565 h 540000"/>
              <a:gd name="connsiteX41" fmla="*/ 208088 w 415565"/>
              <a:gd name="connsiteY41" fmla="*/ 252391 h 540000"/>
              <a:gd name="connsiteX42" fmla="*/ 260914 w 415565"/>
              <a:gd name="connsiteY42" fmla="*/ 199565 h 540000"/>
              <a:gd name="connsiteX43" fmla="*/ 251992 w 415565"/>
              <a:gd name="connsiteY43" fmla="*/ 170217 h 540000"/>
              <a:gd name="connsiteX44" fmla="*/ 266783 w 415565"/>
              <a:gd name="connsiteY44" fmla="*/ 170217 h 540000"/>
              <a:gd name="connsiteX45" fmla="*/ 266783 w 415565"/>
              <a:gd name="connsiteY45" fmla="*/ 135000 h 540000"/>
              <a:gd name="connsiteX46" fmla="*/ 225696 w 415565"/>
              <a:gd name="connsiteY46" fmla="*/ 135000 h 540000"/>
              <a:gd name="connsiteX47" fmla="*/ 225696 w 415565"/>
              <a:gd name="connsiteY47" fmla="*/ 98022 h 540000"/>
              <a:gd name="connsiteX48" fmla="*/ 380958 w 415565"/>
              <a:gd name="connsiteY48" fmla="*/ 270000 h 540000"/>
              <a:gd name="connsiteX49" fmla="*/ 225696 w 415565"/>
              <a:gd name="connsiteY49" fmla="*/ 441978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15565" h="540000">
                <a:moveTo>
                  <a:pt x="225696" y="62663"/>
                </a:moveTo>
                <a:lnTo>
                  <a:pt x="225696" y="0"/>
                </a:lnTo>
                <a:lnTo>
                  <a:pt x="190479" y="0"/>
                </a:lnTo>
                <a:lnTo>
                  <a:pt x="190479" y="62663"/>
                </a:lnTo>
                <a:cubicBezTo>
                  <a:pt x="83947" y="71632"/>
                  <a:pt x="0" y="161190"/>
                  <a:pt x="0" y="270000"/>
                </a:cubicBezTo>
                <a:cubicBezTo>
                  <a:pt x="0" y="378810"/>
                  <a:pt x="83947" y="468368"/>
                  <a:pt x="190479" y="477337"/>
                </a:cubicBezTo>
                <a:lnTo>
                  <a:pt x="190479" y="540000"/>
                </a:lnTo>
                <a:lnTo>
                  <a:pt x="225696" y="540000"/>
                </a:lnTo>
                <a:lnTo>
                  <a:pt x="225696" y="477337"/>
                </a:lnTo>
                <a:cubicBezTo>
                  <a:pt x="332217" y="468368"/>
                  <a:pt x="416164" y="378810"/>
                  <a:pt x="416164" y="270000"/>
                </a:cubicBezTo>
                <a:cubicBezTo>
                  <a:pt x="416164" y="161190"/>
                  <a:pt x="332217" y="71632"/>
                  <a:pt x="225696" y="62663"/>
                </a:cubicBezTo>
                <a:close/>
                <a:moveTo>
                  <a:pt x="208088" y="181957"/>
                </a:moveTo>
                <a:cubicBezTo>
                  <a:pt x="217796" y="181957"/>
                  <a:pt x="225696" y="189857"/>
                  <a:pt x="225696" y="199565"/>
                </a:cubicBezTo>
                <a:cubicBezTo>
                  <a:pt x="225696" y="209273"/>
                  <a:pt x="217796" y="217174"/>
                  <a:pt x="208088" y="217174"/>
                </a:cubicBezTo>
                <a:cubicBezTo>
                  <a:pt x="198380" y="217174"/>
                  <a:pt x="190479" y="209273"/>
                  <a:pt x="190479" y="199565"/>
                </a:cubicBezTo>
                <a:cubicBezTo>
                  <a:pt x="190479" y="189857"/>
                  <a:pt x="198380" y="181957"/>
                  <a:pt x="208088" y="181957"/>
                </a:cubicBezTo>
                <a:close/>
                <a:moveTo>
                  <a:pt x="208088" y="358043"/>
                </a:moveTo>
                <a:cubicBezTo>
                  <a:pt x="198380" y="358043"/>
                  <a:pt x="190479" y="350143"/>
                  <a:pt x="190479" y="340435"/>
                </a:cubicBezTo>
                <a:cubicBezTo>
                  <a:pt x="190479" y="330727"/>
                  <a:pt x="198380" y="322826"/>
                  <a:pt x="208088" y="322826"/>
                </a:cubicBezTo>
                <a:cubicBezTo>
                  <a:pt x="217796" y="322826"/>
                  <a:pt x="225696" y="330727"/>
                  <a:pt x="225696" y="340435"/>
                </a:cubicBezTo>
                <a:cubicBezTo>
                  <a:pt x="225696" y="350143"/>
                  <a:pt x="217796" y="358043"/>
                  <a:pt x="208088" y="358043"/>
                </a:cubicBezTo>
                <a:close/>
                <a:moveTo>
                  <a:pt x="225696" y="441978"/>
                </a:moveTo>
                <a:lnTo>
                  <a:pt x="225696" y="405000"/>
                </a:lnTo>
                <a:lnTo>
                  <a:pt x="266783" y="405000"/>
                </a:lnTo>
                <a:lnTo>
                  <a:pt x="266783" y="369783"/>
                </a:lnTo>
                <a:lnTo>
                  <a:pt x="251992" y="369783"/>
                </a:lnTo>
                <a:cubicBezTo>
                  <a:pt x="257627" y="361377"/>
                  <a:pt x="260914" y="351282"/>
                  <a:pt x="260914" y="340435"/>
                </a:cubicBezTo>
                <a:cubicBezTo>
                  <a:pt x="260914" y="311310"/>
                  <a:pt x="237213" y="287609"/>
                  <a:pt x="208088" y="287609"/>
                </a:cubicBezTo>
                <a:cubicBezTo>
                  <a:pt x="178963" y="287609"/>
                  <a:pt x="155262" y="311310"/>
                  <a:pt x="155262" y="340435"/>
                </a:cubicBezTo>
                <a:cubicBezTo>
                  <a:pt x="155262" y="351282"/>
                  <a:pt x="158549" y="361377"/>
                  <a:pt x="164183" y="369783"/>
                </a:cubicBezTo>
                <a:lnTo>
                  <a:pt x="149392" y="369783"/>
                </a:lnTo>
                <a:lnTo>
                  <a:pt x="149392" y="405000"/>
                </a:lnTo>
                <a:lnTo>
                  <a:pt x="190479" y="405000"/>
                </a:lnTo>
                <a:lnTo>
                  <a:pt x="190479" y="441978"/>
                </a:lnTo>
                <a:cubicBezTo>
                  <a:pt x="103398" y="433127"/>
                  <a:pt x="35217" y="359382"/>
                  <a:pt x="35217" y="270000"/>
                </a:cubicBezTo>
                <a:cubicBezTo>
                  <a:pt x="35217" y="180618"/>
                  <a:pt x="103398" y="106873"/>
                  <a:pt x="190479" y="98022"/>
                </a:cubicBezTo>
                <a:lnTo>
                  <a:pt x="190479" y="135000"/>
                </a:lnTo>
                <a:lnTo>
                  <a:pt x="149392" y="135000"/>
                </a:lnTo>
                <a:lnTo>
                  <a:pt x="149392" y="170217"/>
                </a:lnTo>
                <a:lnTo>
                  <a:pt x="164183" y="170217"/>
                </a:lnTo>
                <a:cubicBezTo>
                  <a:pt x="158549" y="178623"/>
                  <a:pt x="155262" y="188718"/>
                  <a:pt x="155262" y="199565"/>
                </a:cubicBezTo>
                <a:cubicBezTo>
                  <a:pt x="155262" y="228690"/>
                  <a:pt x="178963" y="252391"/>
                  <a:pt x="208088" y="252391"/>
                </a:cubicBezTo>
                <a:cubicBezTo>
                  <a:pt x="237213" y="252391"/>
                  <a:pt x="260914" y="228690"/>
                  <a:pt x="260914" y="199565"/>
                </a:cubicBezTo>
                <a:cubicBezTo>
                  <a:pt x="260914" y="188718"/>
                  <a:pt x="257627" y="178623"/>
                  <a:pt x="251992" y="170217"/>
                </a:cubicBezTo>
                <a:lnTo>
                  <a:pt x="266783" y="170217"/>
                </a:lnTo>
                <a:lnTo>
                  <a:pt x="266783" y="135000"/>
                </a:lnTo>
                <a:lnTo>
                  <a:pt x="225696" y="135000"/>
                </a:lnTo>
                <a:lnTo>
                  <a:pt x="225696" y="98022"/>
                </a:lnTo>
                <a:cubicBezTo>
                  <a:pt x="312777" y="106873"/>
                  <a:pt x="380958" y="180618"/>
                  <a:pt x="380958" y="270000"/>
                </a:cubicBezTo>
                <a:cubicBezTo>
                  <a:pt x="380958" y="359382"/>
                  <a:pt x="312777" y="433127"/>
                  <a:pt x="225696" y="441978"/>
                </a:cubicBezTo>
                <a:close/>
              </a:path>
            </a:pathLst>
          </a:custGeom>
          <a:solidFill>
            <a:srgbClr val="FFFFFF"/>
          </a:solidFill>
          <a:ln w="1154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78" name="圖形 9">
            <a:extLst>
              <a:ext uri="{FF2B5EF4-FFF2-40B4-BE49-F238E27FC236}">
                <a16:creationId xmlns:a16="http://schemas.microsoft.com/office/drawing/2014/main" id="{33E0C70B-9EB1-4D1C-BEFC-95965B8C1035}"/>
              </a:ext>
            </a:extLst>
          </p:cNvPr>
          <p:cNvSpPr/>
          <p:nvPr/>
        </p:nvSpPr>
        <p:spPr>
          <a:xfrm>
            <a:off x="597642" y="2536243"/>
            <a:ext cx="650182" cy="432000"/>
          </a:xfrm>
          <a:custGeom>
            <a:avLst/>
            <a:gdLst>
              <a:gd name="connsiteX0" fmla="*/ 650182 w 650182"/>
              <a:gd name="connsiteY0" fmla="*/ 198545 h 432000"/>
              <a:gd name="connsiteX1" fmla="*/ 541091 w 650182"/>
              <a:gd name="connsiteY1" fmla="*/ 198545 h 432000"/>
              <a:gd name="connsiteX2" fmla="*/ 541091 w 650182"/>
              <a:gd name="connsiteY2" fmla="*/ 109091 h 432000"/>
              <a:gd name="connsiteX3" fmla="*/ 457506 w 650182"/>
              <a:gd name="connsiteY3" fmla="*/ 109091 h 432000"/>
              <a:gd name="connsiteX4" fmla="*/ 517855 w 650182"/>
              <a:gd name="connsiteY4" fmla="*/ 48393 h 432000"/>
              <a:gd name="connsiteX5" fmla="*/ 541091 w 650182"/>
              <a:gd name="connsiteY5" fmla="*/ 72000 h 432000"/>
              <a:gd name="connsiteX6" fmla="*/ 541091 w 650182"/>
              <a:gd name="connsiteY6" fmla="*/ 0 h 432000"/>
              <a:gd name="connsiteX7" fmla="*/ 469811 w 650182"/>
              <a:gd name="connsiteY7" fmla="*/ 0 h 432000"/>
              <a:gd name="connsiteX8" fmla="*/ 493506 w 650182"/>
              <a:gd name="connsiteY8" fmla="*/ 23695 h 432000"/>
              <a:gd name="connsiteX9" fmla="*/ 408131 w 650182"/>
              <a:gd name="connsiteY9" fmla="*/ 109091 h 432000"/>
              <a:gd name="connsiteX10" fmla="*/ 109091 w 650182"/>
              <a:gd name="connsiteY10" fmla="*/ 109091 h 432000"/>
              <a:gd name="connsiteX11" fmla="*/ 109091 w 650182"/>
              <a:gd name="connsiteY11" fmla="*/ 198545 h 432000"/>
              <a:gd name="connsiteX12" fmla="*/ 0 w 650182"/>
              <a:gd name="connsiteY12" fmla="*/ 198545 h 432000"/>
              <a:gd name="connsiteX13" fmla="*/ 0 w 650182"/>
              <a:gd name="connsiteY13" fmla="*/ 233455 h 432000"/>
              <a:gd name="connsiteX14" fmla="*/ 109091 w 650182"/>
              <a:gd name="connsiteY14" fmla="*/ 233455 h 432000"/>
              <a:gd name="connsiteX15" fmla="*/ 109091 w 650182"/>
              <a:gd name="connsiteY15" fmla="*/ 322909 h 432000"/>
              <a:gd name="connsiteX16" fmla="*/ 194313 w 650182"/>
              <a:gd name="connsiteY16" fmla="*/ 322909 h 432000"/>
              <a:gd name="connsiteX17" fmla="*/ 109745 w 650182"/>
              <a:gd name="connsiteY17" fmla="*/ 407476 h 432000"/>
              <a:gd name="connsiteX18" fmla="*/ 134422 w 650182"/>
              <a:gd name="connsiteY18" fmla="*/ 432153 h 432000"/>
              <a:gd name="connsiteX19" fmla="*/ 243687 w 650182"/>
              <a:gd name="connsiteY19" fmla="*/ 322909 h 432000"/>
              <a:gd name="connsiteX20" fmla="*/ 541091 w 650182"/>
              <a:gd name="connsiteY20" fmla="*/ 322909 h 432000"/>
              <a:gd name="connsiteX21" fmla="*/ 541091 w 650182"/>
              <a:gd name="connsiteY21" fmla="*/ 233455 h 432000"/>
              <a:gd name="connsiteX22" fmla="*/ 650182 w 650182"/>
              <a:gd name="connsiteY22" fmla="*/ 233455 h 432000"/>
              <a:gd name="connsiteX23" fmla="*/ 650182 w 650182"/>
              <a:gd name="connsiteY23" fmla="*/ 198545 h 432000"/>
              <a:gd name="connsiteX24" fmla="*/ 144000 w 650182"/>
              <a:gd name="connsiteY24" fmla="*/ 144000 h 432000"/>
              <a:gd name="connsiteX25" fmla="*/ 373222 w 650182"/>
              <a:gd name="connsiteY25" fmla="*/ 144000 h 432000"/>
              <a:gd name="connsiteX26" fmla="*/ 229222 w 650182"/>
              <a:gd name="connsiteY26" fmla="*/ 288000 h 432000"/>
              <a:gd name="connsiteX27" fmla="*/ 144000 w 650182"/>
              <a:gd name="connsiteY27" fmla="*/ 288000 h 432000"/>
              <a:gd name="connsiteX28" fmla="*/ 144000 w 650182"/>
              <a:gd name="connsiteY28" fmla="*/ 144000 h 432000"/>
              <a:gd name="connsiteX29" fmla="*/ 422597 w 650182"/>
              <a:gd name="connsiteY29" fmla="*/ 144000 h 432000"/>
              <a:gd name="connsiteX30" fmla="*/ 506182 w 650182"/>
              <a:gd name="connsiteY30" fmla="*/ 144000 h 432000"/>
              <a:gd name="connsiteX31" fmla="*/ 506182 w 650182"/>
              <a:gd name="connsiteY31" fmla="*/ 288000 h 432000"/>
              <a:gd name="connsiteX32" fmla="*/ 278596 w 650182"/>
              <a:gd name="connsiteY32" fmla="*/ 288000 h 432000"/>
              <a:gd name="connsiteX33" fmla="*/ 422597 w 650182"/>
              <a:gd name="connsiteY33" fmla="*/ 144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50182" h="432000">
                <a:moveTo>
                  <a:pt x="650182" y="198545"/>
                </a:moveTo>
                <a:lnTo>
                  <a:pt x="541091" y="198545"/>
                </a:lnTo>
                <a:lnTo>
                  <a:pt x="541091" y="109091"/>
                </a:lnTo>
                <a:lnTo>
                  <a:pt x="457506" y="109091"/>
                </a:lnTo>
                <a:lnTo>
                  <a:pt x="517855" y="48393"/>
                </a:lnTo>
                <a:lnTo>
                  <a:pt x="541091" y="72000"/>
                </a:lnTo>
                <a:lnTo>
                  <a:pt x="541091" y="0"/>
                </a:lnTo>
                <a:lnTo>
                  <a:pt x="469811" y="0"/>
                </a:lnTo>
                <a:lnTo>
                  <a:pt x="493506" y="23695"/>
                </a:lnTo>
                <a:lnTo>
                  <a:pt x="408131" y="109091"/>
                </a:lnTo>
                <a:lnTo>
                  <a:pt x="109091" y="109091"/>
                </a:lnTo>
                <a:lnTo>
                  <a:pt x="109091" y="198545"/>
                </a:lnTo>
                <a:lnTo>
                  <a:pt x="0" y="198545"/>
                </a:lnTo>
                <a:lnTo>
                  <a:pt x="0" y="233455"/>
                </a:lnTo>
                <a:lnTo>
                  <a:pt x="109091" y="233455"/>
                </a:lnTo>
                <a:lnTo>
                  <a:pt x="109091" y="322909"/>
                </a:lnTo>
                <a:lnTo>
                  <a:pt x="194313" y="322909"/>
                </a:lnTo>
                <a:lnTo>
                  <a:pt x="109745" y="407476"/>
                </a:lnTo>
                <a:lnTo>
                  <a:pt x="134422" y="432153"/>
                </a:lnTo>
                <a:lnTo>
                  <a:pt x="243687" y="322909"/>
                </a:lnTo>
                <a:lnTo>
                  <a:pt x="541091" y="322909"/>
                </a:lnTo>
                <a:lnTo>
                  <a:pt x="541091" y="233455"/>
                </a:lnTo>
                <a:lnTo>
                  <a:pt x="650182" y="233455"/>
                </a:lnTo>
                <a:lnTo>
                  <a:pt x="650182" y="198545"/>
                </a:lnTo>
                <a:close/>
                <a:moveTo>
                  <a:pt x="144000" y="144000"/>
                </a:moveTo>
                <a:lnTo>
                  <a:pt x="373222" y="144000"/>
                </a:lnTo>
                <a:lnTo>
                  <a:pt x="229222" y="288000"/>
                </a:lnTo>
                <a:lnTo>
                  <a:pt x="144000" y="288000"/>
                </a:lnTo>
                <a:cubicBezTo>
                  <a:pt x="144000" y="288000"/>
                  <a:pt x="144000" y="144000"/>
                  <a:pt x="144000" y="144000"/>
                </a:cubicBezTo>
                <a:close/>
                <a:moveTo>
                  <a:pt x="422597" y="144000"/>
                </a:moveTo>
                <a:lnTo>
                  <a:pt x="506182" y="144000"/>
                </a:lnTo>
                <a:lnTo>
                  <a:pt x="506182" y="288000"/>
                </a:lnTo>
                <a:lnTo>
                  <a:pt x="278596" y="288000"/>
                </a:lnTo>
                <a:lnTo>
                  <a:pt x="422597" y="144000"/>
                </a:lnTo>
                <a:close/>
              </a:path>
            </a:pathLst>
          </a:custGeom>
          <a:solidFill>
            <a:srgbClr val="FFFFFF"/>
          </a:solidFill>
          <a:ln w="217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79" name="圖形 21">
            <a:extLst>
              <a:ext uri="{FF2B5EF4-FFF2-40B4-BE49-F238E27FC236}">
                <a16:creationId xmlns:a16="http://schemas.microsoft.com/office/drawing/2014/main" id="{84F8F962-53FF-46D2-958E-B7189E076123}"/>
              </a:ext>
            </a:extLst>
          </p:cNvPr>
          <p:cNvGrpSpPr/>
          <p:nvPr/>
        </p:nvGrpSpPr>
        <p:grpSpPr>
          <a:xfrm>
            <a:off x="1494883" y="2590243"/>
            <a:ext cx="731455" cy="324000"/>
            <a:chOff x="1494883" y="2590243"/>
            <a:chExt cx="731455" cy="324000"/>
          </a:xfrm>
          <a:solidFill>
            <a:srgbClr val="FFFFFF"/>
          </a:solidFill>
        </p:grpSpPr>
        <p:sp>
          <p:nvSpPr>
            <p:cNvPr id="80" name="手繪多邊形 79">
              <a:extLst>
                <a:ext uri="{FF2B5EF4-FFF2-40B4-BE49-F238E27FC236}">
                  <a16:creationId xmlns:a16="http://schemas.microsoft.com/office/drawing/2014/main" id="{40D53EED-D284-444B-8E04-0FBEC370A752}"/>
                </a:ext>
              </a:extLst>
            </p:cNvPr>
            <p:cNvSpPr/>
            <p:nvPr/>
          </p:nvSpPr>
          <p:spPr>
            <a:xfrm>
              <a:off x="2022611" y="2671243"/>
              <a:ext cx="203727" cy="162000"/>
            </a:xfrm>
            <a:custGeom>
              <a:avLst/>
              <a:gdLst>
                <a:gd name="connsiteX0" fmla="*/ 203727 w 203727"/>
                <a:gd name="connsiteY0" fmla="*/ 61364 h 162000"/>
                <a:gd name="connsiteX1" fmla="*/ 39273 w 203727"/>
                <a:gd name="connsiteY1" fmla="*/ 61364 h 162000"/>
                <a:gd name="connsiteX2" fmla="*/ 39273 w 203727"/>
                <a:gd name="connsiteY2" fmla="*/ 0 h 162000"/>
                <a:gd name="connsiteX3" fmla="*/ 0 w 203727"/>
                <a:gd name="connsiteY3" fmla="*/ 0 h 162000"/>
                <a:gd name="connsiteX4" fmla="*/ 0 w 203727"/>
                <a:gd name="connsiteY4" fmla="*/ 162000 h 162000"/>
                <a:gd name="connsiteX5" fmla="*/ 39273 w 203727"/>
                <a:gd name="connsiteY5" fmla="*/ 162000 h 162000"/>
                <a:gd name="connsiteX6" fmla="*/ 39273 w 203727"/>
                <a:gd name="connsiteY6" fmla="*/ 100636 h 162000"/>
                <a:gd name="connsiteX7" fmla="*/ 203727 w 203727"/>
                <a:gd name="connsiteY7" fmla="*/ 100636 h 1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727" h="162000">
                  <a:moveTo>
                    <a:pt x="203727" y="61364"/>
                  </a:moveTo>
                  <a:lnTo>
                    <a:pt x="39273" y="61364"/>
                  </a:lnTo>
                  <a:lnTo>
                    <a:pt x="39273" y="0"/>
                  </a:lnTo>
                  <a:lnTo>
                    <a:pt x="0" y="0"/>
                  </a:lnTo>
                  <a:lnTo>
                    <a:pt x="0" y="162000"/>
                  </a:lnTo>
                  <a:lnTo>
                    <a:pt x="39273" y="162000"/>
                  </a:lnTo>
                  <a:lnTo>
                    <a:pt x="39273" y="100636"/>
                  </a:lnTo>
                  <a:lnTo>
                    <a:pt x="203727" y="100636"/>
                  </a:lnTo>
                  <a:close/>
                </a:path>
              </a:pathLst>
            </a:custGeom>
            <a:solidFill>
              <a:srgbClr val="FFFFFF"/>
            </a:solidFill>
            <a:ln w="2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1" name="手繪多邊形 80">
              <a:extLst>
                <a:ext uri="{FF2B5EF4-FFF2-40B4-BE49-F238E27FC236}">
                  <a16:creationId xmlns:a16="http://schemas.microsoft.com/office/drawing/2014/main" id="{22DB8E23-CC11-7848-A1F4-8F43DF3C44BF}"/>
                </a:ext>
              </a:extLst>
            </p:cNvPr>
            <p:cNvSpPr/>
            <p:nvPr/>
          </p:nvSpPr>
          <p:spPr>
            <a:xfrm>
              <a:off x="1494883" y="2590243"/>
              <a:ext cx="203727" cy="324000"/>
            </a:xfrm>
            <a:custGeom>
              <a:avLst/>
              <a:gdLst>
                <a:gd name="connsiteX0" fmla="*/ 164455 w 203727"/>
                <a:gd name="connsiteY0" fmla="*/ 142364 h 324000"/>
                <a:gd name="connsiteX1" fmla="*/ 0 w 203727"/>
                <a:gd name="connsiteY1" fmla="*/ 142364 h 324000"/>
                <a:gd name="connsiteX2" fmla="*/ 0 w 203727"/>
                <a:gd name="connsiteY2" fmla="*/ 181636 h 324000"/>
                <a:gd name="connsiteX3" fmla="*/ 164455 w 203727"/>
                <a:gd name="connsiteY3" fmla="*/ 181636 h 324000"/>
                <a:gd name="connsiteX4" fmla="*/ 164455 w 203727"/>
                <a:gd name="connsiteY4" fmla="*/ 324000 h 324000"/>
                <a:gd name="connsiteX5" fmla="*/ 203727 w 203727"/>
                <a:gd name="connsiteY5" fmla="*/ 324000 h 324000"/>
                <a:gd name="connsiteX6" fmla="*/ 203727 w 203727"/>
                <a:gd name="connsiteY6" fmla="*/ 0 h 324000"/>
                <a:gd name="connsiteX7" fmla="*/ 164455 w 203727"/>
                <a:gd name="connsiteY7" fmla="*/ 0 h 3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727" h="324000">
                  <a:moveTo>
                    <a:pt x="164455" y="142364"/>
                  </a:moveTo>
                  <a:lnTo>
                    <a:pt x="0" y="142364"/>
                  </a:lnTo>
                  <a:lnTo>
                    <a:pt x="0" y="181636"/>
                  </a:lnTo>
                  <a:lnTo>
                    <a:pt x="164455" y="181636"/>
                  </a:lnTo>
                  <a:lnTo>
                    <a:pt x="164455" y="324000"/>
                  </a:lnTo>
                  <a:lnTo>
                    <a:pt x="203727" y="324000"/>
                  </a:lnTo>
                  <a:lnTo>
                    <a:pt x="203727" y="0"/>
                  </a:lnTo>
                  <a:lnTo>
                    <a:pt x="164455" y="0"/>
                  </a:lnTo>
                  <a:close/>
                </a:path>
              </a:pathLst>
            </a:custGeom>
            <a:solidFill>
              <a:srgbClr val="FFFFFF"/>
            </a:solidFill>
            <a:ln w="2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3" name="手繪多邊形 82">
              <a:extLst>
                <a:ext uri="{FF2B5EF4-FFF2-40B4-BE49-F238E27FC236}">
                  <a16:creationId xmlns:a16="http://schemas.microsoft.com/office/drawing/2014/main" id="{140056D7-6BB9-E544-A2C1-2B15997ECD6F}"/>
                </a:ext>
              </a:extLst>
            </p:cNvPr>
            <p:cNvSpPr/>
            <p:nvPr/>
          </p:nvSpPr>
          <p:spPr>
            <a:xfrm>
              <a:off x="1902338" y="2590243"/>
              <a:ext cx="39273" cy="324000"/>
            </a:xfrm>
            <a:custGeom>
              <a:avLst/>
              <a:gdLst>
                <a:gd name="connsiteX0" fmla="*/ 0 w 39272"/>
                <a:gd name="connsiteY0" fmla="*/ 0 h 324000"/>
                <a:gd name="connsiteX1" fmla="*/ 39273 w 39272"/>
                <a:gd name="connsiteY1" fmla="*/ 0 h 324000"/>
                <a:gd name="connsiteX2" fmla="*/ 39273 w 39272"/>
                <a:gd name="connsiteY2" fmla="*/ 324000 h 324000"/>
                <a:gd name="connsiteX3" fmla="*/ 0 w 39272"/>
                <a:gd name="connsiteY3" fmla="*/ 324000 h 3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72" h="324000">
                  <a:moveTo>
                    <a:pt x="0" y="0"/>
                  </a:moveTo>
                  <a:lnTo>
                    <a:pt x="39273" y="0"/>
                  </a:lnTo>
                  <a:lnTo>
                    <a:pt x="39273" y="324000"/>
                  </a:lnTo>
                  <a:lnTo>
                    <a:pt x="0" y="324000"/>
                  </a:lnTo>
                  <a:close/>
                </a:path>
              </a:pathLst>
            </a:custGeom>
            <a:solidFill>
              <a:srgbClr val="FFFFFF"/>
            </a:solidFill>
            <a:ln w="2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85" name="手繪多邊形 84">
              <a:extLst>
                <a:ext uri="{FF2B5EF4-FFF2-40B4-BE49-F238E27FC236}">
                  <a16:creationId xmlns:a16="http://schemas.microsoft.com/office/drawing/2014/main" id="{A201DCC5-1335-C84B-BBB6-439E56222933}"/>
                </a:ext>
              </a:extLst>
            </p:cNvPr>
            <p:cNvSpPr/>
            <p:nvPr/>
          </p:nvSpPr>
          <p:spPr>
            <a:xfrm>
              <a:off x="1779610" y="2671243"/>
              <a:ext cx="39273" cy="162000"/>
            </a:xfrm>
            <a:custGeom>
              <a:avLst/>
              <a:gdLst>
                <a:gd name="connsiteX0" fmla="*/ 0 w 39272"/>
                <a:gd name="connsiteY0" fmla="*/ 0 h 162000"/>
                <a:gd name="connsiteX1" fmla="*/ 39273 w 39272"/>
                <a:gd name="connsiteY1" fmla="*/ 0 h 162000"/>
                <a:gd name="connsiteX2" fmla="*/ 39273 w 39272"/>
                <a:gd name="connsiteY2" fmla="*/ 162000 h 162000"/>
                <a:gd name="connsiteX3" fmla="*/ 0 w 39272"/>
                <a:gd name="connsiteY3" fmla="*/ 162000 h 1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72" h="162000">
                  <a:moveTo>
                    <a:pt x="0" y="0"/>
                  </a:moveTo>
                  <a:lnTo>
                    <a:pt x="39273" y="0"/>
                  </a:lnTo>
                  <a:lnTo>
                    <a:pt x="39273" y="162000"/>
                  </a:lnTo>
                  <a:lnTo>
                    <a:pt x="0" y="162000"/>
                  </a:lnTo>
                  <a:close/>
                </a:path>
              </a:pathLst>
            </a:custGeom>
            <a:solidFill>
              <a:srgbClr val="FFFFFF"/>
            </a:solidFill>
            <a:ln w="24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87" name="圖形 23">
            <a:extLst>
              <a:ext uri="{FF2B5EF4-FFF2-40B4-BE49-F238E27FC236}">
                <a16:creationId xmlns:a16="http://schemas.microsoft.com/office/drawing/2014/main" id="{E28717B3-E1E7-4472-A3B0-B2D4261A0AB1}"/>
              </a:ext>
            </a:extLst>
          </p:cNvPr>
          <p:cNvGrpSpPr/>
          <p:nvPr/>
        </p:nvGrpSpPr>
        <p:grpSpPr>
          <a:xfrm>
            <a:off x="2473397" y="2518243"/>
            <a:ext cx="598000" cy="468000"/>
            <a:chOff x="2473397" y="2518243"/>
            <a:chExt cx="598000" cy="468000"/>
          </a:xfrm>
          <a:solidFill>
            <a:srgbClr val="FFFFFF"/>
          </a:solidFill>
        </p:grpSpPr>
        <p:sp>
          <p:nvSpPr>
            <p:cNvPr id="89" name="手繪多邊形 88">
              <a:extLst>
                <a:ext uri="{FF2B5EF4-FFF2-40B4-BE49-F238E27FC236}">
                  <a16:creationId xmlns:a16="http://schemas.microsoft.com/office/drawing/2014/main" id="{AFC29E6F-3F2A-DC47-9AF6-0670ECA66C80}"/>
                </a:ext>
              </a:extLst>
            </p:cNvPr>
            <p:cNvSpPr/>
            <p:nvPr/>
          </p:nvSpPr>
          <p:spPr>
            <a:xfrm>
              <a:off x="2791897" y="2518243"/>
              <a:ext cx="279500" cy="468000"/>
            </a:xfrm>
            <a:custGeom>
              <a:avLst/>
              <a:gdLst>
                <a:gd name="connsiteX0" fmla="*/ 279500 w 279500"/>
                <a:gd name="connsiteY0" fmla="*/ 214500 h 468000"/>
                <a:gd name="connsiteX1" fmla="*/ 39000 w 279500"/>
                <a:gd name="connsiteY1" fmla="*/ 214500 h 468000"/>
                <a:gd name="connsiteX2" fmla="*/ 39000 w 279500"/>
                <a:gd name="connsiteY2" fmla="*/ 0 h 468000"/>
                <a:gd name="connsiteX3" fmla="*/ 0 w 279500"/>
                <a:gd name="connsiteY3" fmla="*/ 0 h 468000"/>
                <a:gd name="connsiteX4" fmla="*/ 0 w 279500"/>
                <a:gd name="connsiteY4" fmla="*/ 468000 h 468000"/>
                <a:gd name="connsiteX5" fmla="*/ 39000 w 279500"/>
                <a:gd name="connsiteY5" fmla="*/ 468000 h 468000"/>
                <a:gd name="connsiteX6" fmla="*/ 39000 w 279500"/>
                <a:gd name="connsiteY6" fmla="*/ 253500 h 468000"/>
                <a:gd name="connsiteX7" fmla="*/ 279500 w 279500"/>
                <a:gd name="connsiteY7" fmla="*/ 253500 h 46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500" h="468000">
                  <a:moveTo>
                    <a:pt x="279500" y="214500"/>
                  </a:moveTo>
                  <a:lnTo>
                    <a:pt x="39000" y="214500"/>
                  </a:lnTo>
                  <a:lnTo>
                    <a:pt x="39000" y="0"/>
                  </a:lnTo>
                  <a:lnTo>
                    <a:pt x="0" y="0"/>
                  </a:lnTo>
                  <a:lnTo>
                    <a:pt x="0" y="468000"/>
                  </a:lnTo>
                  <a:lnTo>
                    <a:pt x="39000" y="468000"/>
                  </a:lnTo>
                  <a:lnTo>
                    <a:pt x="39000" y="253500"/>
                  </a:lnTo>
                  <a:lnTo>
                    <a:pt x="279500" y="253500"/>
                  </a:lnTo>
                  <a:close/>
                </a:path>
              </a:pathLst>
            </a:custGeom>
            <a:solidFill>
              <a:srgbClr val="FFFFFF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1" name="手繪多邊形 90">
              <a:extLst>
                <a:ext uri="{FF2B5EF4-FFF2-40B4-BE49-F238E27FC236}">
                  <a16:creationId xmlns:a16="http://schemas.microsoft.com/office/drawing/2014/main" id="{08F31C24-36DD-2946-B6C5-218D07F9F555}"/>
                </a:ext>
              </a:extLst>
            </p:cNvPr>
            <p:cNvSpPr/>
            <p:nvPr/>
          </p:nvSpPr>
          <p:spPr>
            <a:xfrm>
              <a:off x="2473397" y="2596243"/>
              <a:ext cx="228800" cy="312000"/>
            </a:xfrm>
            <a:custGeom>
              <a:avLst/>
              <a:gdLst>
                <a:gd name="connsiteX0" fmla="*/ 189800 w 228800"/>
                <a:gd name="connsiteY0" fmla="*/ 136500 h 312000"/>
                <a:gd name="connsiteX1" fmla="*/ 0 w 228800"/>
                <a:gd name="connsiteY1" fmla="*/ 136500 h 312000"/>
                <a:gd name="connsiteX2" fmla="*/ 0 w 228800"/>
                <a:gd name="connsiteY2" fmla="*/ 175500 h 312000"/>
                <a:gd name="connsiteX3" fmla="*/ 189800 w 228800"/>
                <a:gd name="connsiteY3" fmla="*/ 175500 h 312000"/>
                <a:gd name="connsiteX4" fmla="*/ 189800 w 228800"/>
                <a:gd name="connsiteY4" fmla="*/ 312000 h 312000"/>
                <a:gd name="connsiteX5" fmla="*/ 228800 w 228800"/>
                <a:gd name="connsiteY5" fmla="*/ 312000 h 312000"/>
                <a:gd name="connsiteX6" fmla="*/ 228800 w 228800"/>
                <a:gd name="connsiteY6" fmla="*/ 0 h 312000"/>
                <a:gd name="connsiteX7" fmla="*/ 189800 w 228800"/>
                <a:gd name="connsiteY7" fmla="*/ 0 h 3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800" h="312000">
                  <a:moveTo>
                    <a:pt x="189800" y="136500"/>
                  </a:moveTo>
                  <a:lnTo>
                    <a:pt x="0" y="136500"/>
                  </a:lnTo>
                  <a:lnTo>
                    <a:pt x="0" y="175500"/>
                  </a:lnTo>
                  <a:lnTo>
                    <a:pt x="189800" y="175500"/>
                  </a:lnTo>
                  <a:lnTo>
                    <a:pt x="189800" y="312000"/>
                  </a:lnTo>
                  <a:lnTo>
                    <a:pt x="228800" y="312000"/>
                  </a:lnTo>
                  <a:lnTo>
                    <a:pt x="228800" y="0"/>
                  </a:lnTo>
                  <a:lnTo>
                    <a:pt x="189800" y="0"/>
                  </a:lnTo>
                  <a:close/>
                </a:path>
              </a:pathLst>
            </a:custGeom>
            <a:solidFill>
              <a:srgbClr val="FFFFFF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2" name="手繪多邊形 91">
              <a:extLst>
                <a:ext uri="{FF2B5EF4-FFF2-40B4-BE49-F238E27FC236}">
                  <a16:creationId xmlns:a16="http://schemas.microsoft.com/office/drawing/2014/main" id="{3F7D1F9E-8788-B642-877C-C54C1AEC794F}"/>
                </a:ext>
              </a:extLst>
            </p:cNvPr>
            <p:cNvSpPr/>
            <p:nvPr/>
          </p:nvSpPr>
          <p:spPr>
            <a:xfrm>
              <a:off x="2889397" y="2544243"/>
              <a:ext cx="130000" cy="130000"/>
            </a:xfrm>
            <a:custGeom>
              <a:avLst/>
              <a:gdLst>
                <a:gd name="connsiteX0" fmla="*/ 45500 w 130000"/>
                <a:gd name="connsiteY0" fmla="*/ 130000 h 130000"/>
                <a:gd name="connsiteX1" fmla="*/ 84500 w 130000"/>
                <a:gd name="connsiteY1" fmla="*/ 130000 h 130000"/>
                <a:gd name="connsiteX2" fmla="*/ 84500 w 130000"/>
                <a:gd name="connsiteY2" fmla="*/ 84500 h 130000"/>
                <a:gd name="connsiteX3" fmla="*/ 130000 w 130000"/>
                <a:gd name="connsiteY3" fmla="*/ 84500 h 130000"/>
                <a:gd name="connsiteX4" fmla="*/ 130000 w 130000"/>
                <a:gd name="connsiteY4" fmla="*/ 45500 h 130000"/>
                <a:gd name="connsiteX5" fmla="*/ 84500 w 130000"/>
                <a:gd name="connsiteY5" fmla="*/ 45500 h 130000"/>
                <a:gd name="connsiteX6" fmla="*/ 84500 w 130000"/>
                <a:gd name="connsiteY6" fmla="*/ 0 h 130000"/>
                <a:gd name="connsiteX7" fmla="*/ 45500 w 130000"/>
                <a:gd name="connsiteY7" fmla="*/ 0 h 130000"/>
                <a:gd name="connsiteX8" fmla="*/ 45500 w 130000"/>
                <a:gd name="connsiteY8" fmla="*/ 45500 h 130000"/>
                <a:gd name="connsiteX9" fmla="*/ 0 w 130000"/>
                <a:gd name="connsiteY9" fmla="*/ 45500 h 130000"/>
                <a:gd name="connsiteX10" fmla="*/ 0 w 130000"/>
                <a:gd name="connsiteY10" fmla="*/ 84500 h 130000"/>
                <a:gd name="connsiteX11" fmla="*/ 45500 w 130000"/>
                <a:gd name="connsiteY11" fmla="*/ 84500 h 13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000" h="130000">
                  <a:moveTo>
                    <a:pt x="45500" y="130000"/>
                  </a:moveTo>
                  <a:lnTo>
                    <a:pt x="84500" y="130000"/>
                  </a:lnTo>
                  <a:lnTo>
                    <a:pt x="84500" y="84500"/>
                  </a:lnTo>
                  <a:lnTo>
                    <a:pt x="130000" y="84500"/>
                  </a:lnTo>
                  <a:lnTo>
                    <a:pt x="130000" y="45500"/>
                  </a:lnTo>
                  <a:lnTo>
                    <a:pt x="84500" y="45500"/>
                  </a:lnTo>
                  <a:lnTo>
                    <a:pt x="84500" y="0"/>
                  </a:lnTo>
                  <a:lnTo>
                    <a:pt x="45500" y="0"/>
                  </a:lnTo>
                  <a:lnTo>
                    <a:pt x="45500" y="45500"/>
                  </a:lnTo>
                  <a:lnTo>
                    <a:pt x="0" y="45500"/>
                  </a:lnTo>
                  <a:lnTo>
                    <a:pt x="0" y="84500"/>
                  </a:lnTo>
                  <a:lnTo>
                    <a:pt x="45500" y="84500"/>
                  </a:lnTo>
                  <a:close/>
                </a:path>
              </a:pathLst>
            </a:custGeom>
            <a:solidFill>
              <a:srgbClr val="FFFFFF"/>
            </a:solidFill>
            <a:ln w="12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93" name="圖形 51">
            <a:extLst>
              <a:ext uri="{FF2B5EF4-FFF2-40B4-BE49-F238E27FC236}">
                <a16:creationId xmlns:a16="http://schemas.microsoft.com/office/drawing/2014/main" id="{7670CB69-76E9-4D15-AA50-32AA57015DF7}"/>
              </a:ext>
            </a:extLst>
          </p:cNvPr>
          <p:cNvGrpSpPr/>
          <p:nvPr/>
        </p:nvGrpSpPr>
        <p:grpSpPr>
          <a:xfrm>
            <a:off x="3318456" y="2482243"/>
            <a:ext cx="527116" cy="538829"/>
            <a:chOff x="3318456" y="2482243"/>
            <a:chExt cx="527116" cy="538829"/>
          </a:xfrm>
          <a:solidFill>
            <a:srgbClr val="FFFFFF"/>
          </a:solidFill>
        </p:grpSpPr>
        <p:sp>
          <p:nvSpPr>
            <p:cNvPr id="95" name="手繪多邊形 94">
              <a:extLst>
                <a:ext uri="{FF2B5EF4-FFF2-40B4-BE49-F238E27FC236}">
                  <a16:creationId xmlns:a16="http://schemas.microsoft.com/office/drawing/2014/main" id="{96E36E8F-4D59-3F46-B85C-175DB8B44430}"/>
                </a:ext>
              </a:extLst>
            </p:cNvPr>
            <p:cNvSpPr/>
            <p:nvPr/>
          </p:nvSpPr>
          <p:spPr>
            <a:xfrm>
              <a:off x="3318456" y="2585546"/>
              <a:ext cx="137050" cy="137050"/>
            </a:xfrm>
            <a:custGeom>
              <a:avLst/>
              <a:gdLst>
                <a:gd name="connsiteX0" fmla="*/ 62926 w 137050"/>
                <a:gd name="connsiteY0" fmla="*/ 102401 h 137049"/>
                <a:gd name="connsiteX1" fmla="*/ 62926 w 137050"/>
                <a:gd name="connsiteY1" fmla="*/ 137542 h 137049"/>
                <a:gd name="connsiteX2" fmla="*/ 119960 w 137050"/>
                <a:gd name="connsiteY2" fmla="*/ 137542 h 137049"/>
                <a:gd name="connsiteX3" fmla="*/ 137530 w 137050"/>
                <a:gd name="connsiteY3" fmla="*/ 119971 h 137049"/>
                <a:gd name="connsiteX4" fmla="*/ 137530 w 137050"/>
                <a:gd name="connsiteY4" fmla="*/ 62938 h 137049"/>
                <a:gd name="connsiteX5" fmla="*/ 102389 w 137050"/>
                <a:gd name="connsiteY5" fmla="*/ 62938 h 137049"/>
                <a:gd name="connsiteX6" fmla="*/ 102389 w 137050"/>
                <a:gd name="connsiteY6" fmla="*/ 77544 h 137049"/>
                <a:gd name="connsiteX7" fmla="*/ 24845 w 137050"/>
                <a:gd name="connsiteY7" fmla="*/ 0 h 137049"/>
                <a:gd name="connsiteX8" fmla="*/ 0 w 137050"/>
                <a:gd name="connsiteY8" fmla="*/ 24856 h 137049"/>
                <a:gd name="connsiteX9" fmla="*/ 77545 w 137050"/>
                <a:gd name="connsiteY9" fmla="*/ 102401 h 137049"/>
                <a:gd name="connsiteX10" fmla="*/ 62926 w 137050"/>
                <a:gd name="connsiteY10" fmla="*/ 102401 h 137049"/>
                <a:gd name="connsiteX11" fmla="*/ 62926 w 137050"/>
                <a:gd name="connsiteY11" fmla="*/ 102401 h 13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050" h="137049">
                  <a:moveTo>
                    <a:pt x="62926" y="102401"/>
                  </a:moveTo>
                  <a:lnTo>
                    <a:pt x="62926" y="137542"/>
                  </a:lnTo>
                  <a:lnTo>
                    <a:pt x="119960" y="137542"/>
                  </a:lnTo>
                  <a:cubicBezTo>
                    <a:pt x="129659" y="137542"/>
                    <a:pt x="137530" y="129670"/>
                    <a:pt x="137530" y="119971"/>
                  </a:cubicBezTo>
                  <a:lnTo>
                    <a:pt x="137530" y="62938"/>
                  </a:lnTo>
                  <a:lnTo>
                    <a:pt x="102389" y="62938"/>
                  </a:lnTo>
                  <a:lnTo>
                    <a:pt x="102389" y="77544"/>
                  </a:lnTo>
                  <a:lnTo>
                    <a:pt x="24845" y="0"/>
                  </a:lnTo>
                  <a:lnTo>
                    <a:pt x="0" y="24856"/>
                  </a:lnTo>
                  <a:lnTo>
                    <a:pt x="77545" y="102401"/>
                  </a:lnTo>
                  <a:lnTo>
                    <a:pt x="62926" y="102401"/>
                  </a:lnTo>
                  <a:lnTo>
                    <a:pt x="62926" y="102401"/>
                  </a:lnTo>
                  <a:close/>
                </a:path>
              </a:pathLst>
            </a:custGeom>
            <a:solidFill>
              <a:srgbClr val="FFFFFF"/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7" name="手繪多邊形 96">
              <a:extLst>
                <a:ext uri="{FF2B5EF4-FFF2-40B4-BE49-F238E27FC236}">
                  <a16:creationId xmlns:a16="http://schemas.microsoft.com/office/drawing/2014/main" id="{95A77B85-9921-7244-944C-FEA9DCA9378E}"/>
                </a:ext>
              </a:extLst>
            </p:cNvPr>
            <p:cNvSpPr/>
            <p:nvPr/>
          </p:nvSpPr>
          <p:spPr>
            <a:xfrm>
              <a:off x="3388738" y="2482243"/>
              <a:ext cx="137050" cy="137050"/>
            </a:xfrm>
            <a:custGeom>
              <a:avLst/>
              <a:gdLst>
                <a:gd name="connsiteX0" fmla="*/ 62926 w 137050"/>
                <a:gd name="connsiteY0" fmla="*/ 102389 h 137049"/>
                <a:gd name="connsiteX1" fmla="*/ 62926 w 137050"/>
                <a:gd name="connsiteY1" fmla="*/ 137530 h 137049"/>
                <a:gd name="connsiteX2" fmla="*/ 119960 w 137050"/>
                <a:gd name="connsiteY2" fmla="*/ 137530 h 137049"/>
                <a:gd name="connsiteX3" fmla="*/ 137530 w 137050"/>
                <a:gd name="connsiteY3" fmla="*/ 119960 h 137049"/>
                <a:gd name="connsiteX4" fmla="*/ 137530 w 137050"/>
                <a:gd name="connsiteY4" fmla="*/ 62926 h 137049"/>
                <a:gd name="connsiteX5" fmla="*/ 102389 w 137050"/>
                <a:gd name="connsiteY5" fmla="*/ 62926 h 137049"/>
                <a:gd name="connsiteX6" fmla="*/ 102389 w 137050"/>
                <a:gd name="connsiteY6" fmla="*/ 77544 h 137049"/>
                <a:gd name="connsiteX7" fmla="*/ 24845 w 137050"/>
                <a:gd name="connsiteY7" fmla="*/ 0 h 137049"/>
                <a:gd name="connsiteX8" fmla="*/ 0 w 137050"/>
                <a:gd name="connsiteY8" fmla="*/ 24845 h 137049"/>
                <a:gd name="connsiteX9" fmla="*/ 77545 w 137050"/>
                <a:gd name="connsiteY9" fmla="*/ 102389 h 137049"/>
                <a:gd name="connsiteX10" fmla="*/ 62926 w 137050"/>
                <a:gd name="connsiteY10" fmla="*/ 102389 h 13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050" h="137049">
                  <a:moveTo>
                    <a:pt x="62926" y="102389"/>
                  </a:moveTo>
                  <a:lnTo>
                    <a:pt x="62926" y="137530"/>
                  </a:lnTo>
                  <a:lnTo>
                    <a:pt x="119960" y="137530"/>
                  </a:lnTo>
                  <a:cubicBezTo>
                    <a:pt x="129659" y="137530"/>
                    <a:pt x="137530" y="129659"/>
                    <a:pt x="137530" y="119960"/>
                  </a:cubicBezTo>
                  <a:lnTo>
                    <a:pt x="137530" y="62926"/>
                  </a:lnTo>
                  <a:lnTo>
                    <a:pt x="102389" y="62926"/>
                  </a:lnTo>
                  <a:lnTo>
                    <a:pt x="102389" y="77544"/>
                  </a:lnTo>
                  <a:lnTo>
                    <a:pt x="24845" y="0"/>
                  </a:lnTo>
                  <a:lnTo>
                    <a:pt x="0" y="24845"/>
                  </a:lnTo>
                  <a:lnTo>
                    <a:pt x="77545" y="102389"/>
                  </a:lnTo>
                  <a:cubicBezTo>
                    <a:pt x="77545" y="102389"/>
                    <a:pt x="62926" y="102389"/>
                    <a:pt x="62926" y="102389"/>
                  </a:cubicBezTo>
                  <a:close/>
                </a:path>
              </a:pathLst>
            </a:custGeom>
            <a:solidFill>
              <a:srgbClr val="FFFFFF"/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99" name="手繪多邊形 98">
              <a:extLst>
                <a:ext uri="{FF2B5EF4-FFF2-40B4-BE49-F238E27FC236}">
                  <a16:creationId xmlns:a16="http://schemas.microsoft.com/office/drawing/2014/main" id="{3A0A5136-D5D7-784B-B4A0-F5E20334B353}"/>
                </a:ext>
              </a:extLst>
            </p:cNvPr>
            <p:cNvSpPr/>
            <p:nvPr/>
          </p:nvSpPr>
          <p:spPr>
            <a:xfrm>
              <a:off x="3617869" y="2623522"/>
              <a:ext cx="227245" cy="397093"/>
            </a:xfrm>
            <a:custGeom>
              <a:avLst/>
              <a:gdLst>
                <a:gd name="connsiteX0" fmla="*/ 228417 w 227245"/>
                <a:gd name="connsiteY0" fmla="*/ 181562 h 397093"/>
                <a:gd name="connsiteX1" fmla="*/ 35141 w 227245"/>
                <a:gd name="connsiteY1" fmla="*/ 181562 h 397093"/>
                <a:gd name="connsiteX2" fmla="*/ 35141 w 227245"/>
                <a:gd name="connsiteY2" fmla="*/ 0 h 397093"/>
                <a:gd name="connsiteX3" fmla="*/ 0 w 227245"/>
                <a:gd name="connsiteY3" fmla="*/ 0 h 397093"/>
                <a:gd name="connsiteX4" fmla="*/ 0 w 227245"/>
                <a:gd name="connsiteY4" fmla="*/ 398265 h 397093"/>
                <a:gd name="connsiteX5" fmla="*/ 35141 w 227245"/>
                <a:gd name="connsiteY5" fmla="*/ 398265 h 397093"/>
                <a:gd name="connsiteX6" fmla="*/ 35141 w 227245"/>
                <a:gd name="connsiteY6" fmla="*/ 216703 h 397093"/>
                <a:gd name="connsiteX7" fmla="*/ 228417 w 227245"/>
                <a:gd name="connsiteY7" fmla="*/ 216703 h 397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245" h="397093">
                  <a:moveTo>
                    <a:pt x="228417" y="181562"/>
                  </a:moveTo>
                  <a:lnTo>
                    <a:pt x="35141" y="181562"/>
                  </a:lnTo>
                  <a:lnTo>
                    <a:pt x="35141" y="0"/>
                  </a:lnTo>
                  <a:lnTo>
                    <a:pt x="0" y="0"/>
                  </a:lnTo>
                  <a:lnTo>
                    <a:pt x="0" y="398265"/>
                  </a:lnTo>
                  <a:lnTo>
                    <a:pt x="35141" y="398265"/>
                  </a:lnTo>
                  <a:lnTo>
                    <a:pt x="35141" y="216703"/>
                  </a:lnTo>
                  <a:lnTo>
                    <a:pt x="228417" y="216703"/>
                  </a:lnTo>
                  <a:close/>
                </a:path>
              </a:pathLst>
            </a:custGeom>
            <a:solidFill>
              <a:srgbClr val="FFFFFF"/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1" name="手繪多邊形 100">
              <a:extLst>
                <a:ext uri="{FF2B5EF4-FFF2-40B4-BE49-F238E27FC236}">
                  <a16:creationId xmlns:a16="http://schemas.microsoft.com/office/drawing/2014/main" id="{3EA11325-C3BE-C548-AD4D-B051A772E8C8}"/>
                </a:ext>
              </a:extLst>
            </p:cNvPr>
            <p:cNvSpPr/>
            <p:nvPr/>
          </p:nvSpPr>
          <p:spPr>
            <a:xfrm>
              <a:off x="3330884" y="2693804"/>
              <a:ext cx="204989" cy="256529"/>
            </a:xfrm>
            <a:custGeom>
              <a:avLst/>
              <a:gdLst>
                <a:gd name="connsiteX0" fmla="*/ 169848 w 204989"/>
                <a:gd name="connsiteY0" fmla="*/ 111280 h 256529"/>
                <a:gd name="connsiteX1" fmla="*/ 0 w 204989"/>
                <a:gd name="connsiteY1" fmla="*/ 111280 h 256529"/>
                <a:gd name="connsiteX2" fmla="*/ 0 w 204989"/>
                <a:gd name="connsiteY2" fmla="*/ 146421 h 256529"/>
                <a:gd name="connsiteX3" fmla="*/ 169848 w 204989"/>
                <a:gd name="connsiteY3" fmla="*/ 146421 h 256529"/>
                <a:gd name="connsiteX4" fmla="*/ 169848 w 204989"/>
                <a:gd name="connsiteY4" fmla="*/ 257701 h 256529"/>
                <a:gd name="connsiteX5" fmla="*/ 204989 w 204989"/>
                <a:gd name="connsiteY5" fmla="*/ 257701 h 256529"/>
                <a:gd name="connsiteX6" fmla="*/ 204989 w 204989"/>
                <a:gd name="connsiteY6" fmla="*/ 0 h 256529"/>
                <a:gd name="connsiteX7" fmla="*/ 169848 w 204989"/>
                <a:gd name="connsiteY7" fmla="*/ 0 h 25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89" h="256529">
                  <a:moveTo>
                    <a:pt x="169848" y="111280"/>
                  </a:moveTo>
                  <a:lnTo>
                    <a:pt x="0" y="111280"/>
                  </a:lnTo>
                  <a:lnTo>
                    <a:pt x="0" y="146421"/>
                  </a:lnTo>
                  <a:lnTo>
                    <a:pt x="169848" y="146421"/>
                  </a:lnTo>
                  <a:lnTo>
                    <a:pt x="169848" y="257701"/>
                  </a:lnTo>
                  <a:lnTo>
                    <a:pt x="204989" y="257701"/>
                  </a:lnTo>
                  <a:lnTo>
                    <a:pt x="204989" y="0"/>
                  </a:lnTo>
                  <a:lnTo>
                    <a:pt x="169848" y="0"/>
                  </a:lnTo>
                  <a:close/>
                </a:path>
              </a:pathLst>
            </a:custGeom>
            <a:solidFill>
              <a:srgbClr val="FFFFFF"/>
            </a:solidFill>
            <a:ln w="1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03" name="圖形 33">
            <a:extLst>
              <a:ext uri="{FF2B5EF4-FFF2-40B4-BE49-F238E27FC236}">
                <a16:creationId xmlns:a16="http://schemas.microsoft.com/office/drawing/2014/main" id="{D1B50B9D-F332-4DD3-8B15-5A27F3C1BB50}"/>
              </a:ext>
            </a:extLst>
          </p:cNvPr>
          <p:cNvGrpSpPr/>
          <p:nvPr/>
        </p:nvGrpSpPr>
        <p:grpSpPr>
          <a:xfrm>
            <a:off x="4093802" y="2482243"/>
            <a:ext cx="434348" cy="540000"/>
            <a:chOff x="4093802" y="2482243"/>
            <a:chExt cx="434348" cy="540000"/>
          </a:xfrm>
          <a:solidFill>
            <a:srgbClr val="FFFFFF"/>
          </a:solidFill>
        </p:grpSpPr>
        <p:sp>
          <p:nvSpPr>
            <p:cNvPr id="105" name="手繪多邊形 104">
              <a:extLst>
                <a:ext uri="{FF2B5EF4-FFF2-40B4-BE49-F238E27FC236}">
                  <a16:creationId xmlns:a16="http://schemas.microsoft.com/office/drawing/2014/main" id="{2B2858FD-ACAC-6642-8BF0-2CB1DA12AEFD}"/>
                </a:ext>
              </a:extLst>
            </p:cNvPr>
            <p:cNvSpPr/>
            <p:nvPr/>
          </p:nvSpPr>
          <p:spPr>
            <a:xfrm>
              <a:off x="4093802" y="2482243"/>
              <a:ext cx="123261" cy="540000"/>
            </a:xfrm>
            <a:custGeom>
              <a:avLst/>
              <a:gdLst>
                <a:gd name="connsiteX0" fmla="*/ 88044 w 123260"/>
                <a:gd name="connsiteY0" fmla="*/ 252391 h 540000"/>
                <a:gd name="connsiteX1" fmla="*/ 0 w 123260"/>
                <a:gd name="connsiteY1" fmla="*/ 252391 h 540000"/>
                <a:gd name="connsiteX2" fmla="*/ 0 w 123260"/>
                <a:gd name="connsiteY2" fmla="*/ 287609 h 540000"/>
                <a:gd name="connsiteX3" fmla="*/ 88044 w 123260"/>
                <a:gd name="connsiteY3" fmla="*/ 287609 h 540000"/>
                <a:gd name="connsiteX4" fmla="*/ 88044 w 123260"/>
                <a:gd name="connsiteY4" fmla="*/ 540000 h 540000"/>
                <a:gd name="connsiteX5" fmla="*/ 123261 w 123260"/>
                <a:gd name="connsiteY5" fmla="*/ 540000 h 540000"/>
                <a:gd name="connsiteX6" fmla="*/ 123261 w 123260"/>
                <a:gd name="connsiteY6" fmla="*/ 0 h 540000"/>
                <a:gd name="connsiteX7" fmla="*/ 88044 w 123260"/>
                <a:gd name="connsiteY7" fmla="*/ 0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0" h="540000">
                  <a:moveTo>
                    <a:pt x="88044" y="252391"/>
                  </a:moveTo>
                  <a:lnTo>
                    <a:pt x="0" y="252391"/>
                  </a:lnTo>
                  <a:lnTo>
                    <a:pt x="0" y="287609"/>
                  </a:lnTo>
                  <a:lnTo>
                    <a:pt x="88044" y="287609"/>
                  </a:lnTo>
                  <a:lnTo>
                    <a:pt x="88044" y="540000"/>
                  </a:lnTo>
                  <a:lnTo>
                    <a:pt x="123261" y="540000"/>
                  </a:lnTo>
                  <a:lnTo>
                    <a:pt x="123261" y="0"/>
                  </a:lnTo>
                  <a:lnTo>
                    <a:pt x="88044" y="0"/>
                  </a:lnTo>
                  <a:close/>
                </a:path>
              </a:pathLst>
            </a:custGeom>
            <a:solidFill>
              <a:srgbClr val="FFFFFF"/>
            </a:solidFill>
            <a:ln w="11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7" name="手繪多邊形 106">
              <a:extLst>
                <a:ext uri="{FF2B5EF4-FFF2-40B4-BE49-F238E27FC236}">
                  <a16:creationId xmlns:a16="http://schemas.microsoft.com/office/drawing/2014/main" id="{56AEC4AD-B5F0-904D-BF52-FB9D2B579089}"/>
                </a:ext>
              </a:extLst>
            </p:cNvPr>
            <p:cNvSpPr/>
            <p:nvPr/>
          </p:nvSpPr>
          <p:spPr>
            <a:xfrm>
              <a:off x="4334454" y="2582026"/>
              <a:ext cx="193696" cy="340435"/>
            </a:xfrm>
            <a:custGeom>
              <a:avLst/>
              <a:gdLst>
                <a:gd name="connsiteX0" fmla="*/ 193696 w 193695"/>
                <a:gd name="connsiteY0" fmla="*/ 152609 h 340434"/>
                <a:gd name="connsiteX1" fmla="*/ 105652 w 193695"/>
                <a:gd name="connsiteY1" fmla="*/ 152609 h 340434"/>
                <a:gd name="connsiteX2" fmla="*/ 105652 w 193695"/>
                <a:gd name="connsiteY2" fmla="*/ 17609 h 340434"/>
                <a:gd name="connsiteX3" fmla="*/ 88044 w 193695"/>
                <a:gd name="connsiteY3" fmla="*/ 0 h 340434"/>
                <a:gd name="connsiteX4" fmla="*/ 17609 w 193695"/>
                <a:gd name="connsiteY4" fmla="*/ 0 h 340434"/>
                <a:gd name="connsiteX5" fmla="*/ 0 w 193695"/>
                <a:gd name="connsiteY5" fmla="*/ 17609 h 340434"/>
                <a:gd name="connsiteX6" fmla="*/ 0 w 193695"/>
                <a:gd name="connsiteY6" fmla="*/ 322826 h 340434"/>
                <a:gd name="connsiteX7" fmla="*/ 17609 w 193695"/>
                <a:gd name="connsiteY7" fmla="*/ 340435 h 340434"/>
                <a:gd name="connsiteX8" fmla="*/ 88044 w 193695"/>
                <a:gd name="connsiteY8" fmla="*/ 340435 h 340434"/>
                <a:gd name="connsiteX9" fmla="*/ 105652 w 193695"/>
                <a:gd name="connsiteY9" fmla="*/ 322826 h 340434"/>
                <a:gd name="connsiteX10" fmla="*/ 105652 w 193695"/>
                <a:gd name="connsiteY10" fmla="*/ 187826 h 340434"/>
                <a:gd name="connsiteX11" fmla="*/ 193696 w 193695"/>
                <a:gd name="connsiteY11" fmla="*/ 187826 h 340434"/>
                <a:gd name="connsiteX12" fmla="*/ 193696 w 193695"/>
                <a:gd name="connsiteY12" fmla="*/ 152609 h 340434"/>
                <a:gd name="connsiteX13" fmla="*/ 70435 w 193695"/>
                <a:gd name="connsiteY13" fmla="*/ 305217 h 340434"/>
                <a:gd name="connsiteX14" fmla="*/ 35217 w 193695"/>
                <a:gd name="connsiteY14" fmla="*/ 305217 h 340434"/>
                <a:gd name="connsiteX15" fmla="*/ 35217 w 193695"/>
                <a:gd name="connsiteY15" fmla="*/ 35217 h 340434"/>
                <a:gd name="connsiteX16" fmla="*/ 70435 w 193695"/>
                <a:gd name="connsiteY16" fmla="*/ 35217 h 340434"/>
                <a:gd name="connsiteX17" fmla="*/ 70435 w 193695"/>
                <a:gd name="connsiteY17" fmla="*/ 305217 h 34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695" h="340434">
                  <a:moveTo>
                    <a:pt x="193696" y="152609"/>
                  </a:moveTo>
                  <a:lnTo>
                    <a:pt x="105652" y="152609"/>
                  </a:lnTo>
                  <a:lnTo>
                    <a:pt x="105652" y="17609"/>
                  </a:lnTo>
                  <a:cubicBezTo>
                    <a:pt x="105652" y="7889"/>
                    <a:pt x="97764" y="0"/>
                    <a:pt x="88044" y="0"/>
                  </a:cubicBezTo>
                  <a:lnTo>
                    <a:pt x="17609" y="0"/>
                  </a:lnTo>
                  <a:cubicBezTo>
                    <a:pt x="7889" y="0"/>
                    <a:pt x="0" y="7889"/>
                    <a:pt x="0" y="17609"/>
                  </a:cubicBezTo>
                  <a:lnTo>
                    <a:pt x="0" y="322826"/>
                  </a:lnTo>
                  <a:cubicBezTo>
                    <a:pt x="0" y="332546"/>
                    <a:pt x="7889" y="340435"/>
                    <a:pt x="17609" y="340435"/>
                  </a:cubicBezTo>
                  <a:lnTo>
                    <a:pt x="88044" y="340435"/>
                  </a:lnTo>
                  <a:cubicBezTo>
                    <a:pt x="97764" y="340435"/>
                    <a:pt x="105652" y="332546"/>
                    <a:pt x="105652" y="322826"/>
                  </a:cubicBezTo>
                  <a:lnTo>
                    <a:pt x="105652" y="187826"/>
                  </a:lnTo>
                  <a:lnTo>
                    <a:pt x="193696" y="187826"/>
                  </a:lnTo>
                  <a:lnTo>
                    <a:pt x="193696" y="152609"/>
                  </a:lnTo>
                  <a:close/>
                  <a:moveTo>
                    <a:pt x="70435" y="305217"/>
                  </a:moveTo>
                  <a:lnTo>
                    <a:pt x="35217" y="305217"/>
                  </a:lnTo>
                  <a:lnTo>
                    <a:pt x="35217" y="35217"/>
                  </a:lnTo>
                  <a:lnTo>
                    <a:pt x="70435" y="35217"/>
                  </a:lnTo>
                  <a:lnTo>
                    <a:pt x="70435" y="305217"/>
                  </a:lnTo>
                  <a:close/>
                </a:path>
              </a:pathLst>
            </a:custGeom>
            <a:solidFill>
              <a:srgbClr val="FFFFFF"/>
            </a:solidFill>
            <a:ln w="11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08" name="圖形 25">
            <a:extLst>
              <a:ext uri="{FF2B5EF4-FFF2-40B4-BE49-F238E27FC236}">
                <a16:creationId xmlns:a16="http://schemas.microsoft.com/office/drawing/2014/main" id="{6EF910E9-28E3-4138-B5C1-F60EF6E675E8}"/>
              </a:ext>
            </a:extLst>
          </p:cNvPr>
          <p:cNvGrpSpPr/>
          <p:nvPr/>
        </p:nvGrpSpPr>
        <p:grpSpPr>
          <a:xfrm>
            <a:off x="4775209" y="2481262"/>
            <a:ext cx="518400" cy="541963"/>
            <a:chOff x="4775209" y="2481262"/>
            <a:chExt cx="518400" cy="541963"/>
          </a:xfrm>
          <a:solidFill>
            <a:srgbClr val="FFFFFF"/>
          </a:solidFill>
        </p:grpSpPr>
        <p:sp>
          <p:nvSpPr>
            <p:cNvPr id="109" name="手繪多邊形 108">
              <a:extLst>
                <a:ext uri="{FF2B5EF4-FFF2-40B4-BE49-F238E27FC236}">
                  <a16:creationId xmlns:a16="http://schemas.microsoft.com/office/drawing/2014/main" id="{EDE27CB3-7D80-6041-83AC-B9AA74A75DD4}"/>
                </a:ext>
              </a:extLst>
            </p:cNvPr>
            <p:cNvSpPr/>
            <p:nvPr/>
          </p:nvSpPr>
          <p:spPr>
            <a:xfrm>
              <a:off x="4775209" y="2481262"/>
              <a:ext cx="100145" cy="541963"/>
            </a:xfrm>
            <a:custGeom>
              <a:avLst/>
              <a:gdLst>
                <a:gd name="connsiteX0" fmla="*/ 64800 w 100145"/>
                <a:gd name="connsiteY0" fmla="*/ 253309 h 541963"/>
                <a:gd name="connsiteX1" fmla="*/ 0 w 100145"/>
                <a:gd name="connsiteY1" fmla="*/ 253309 h 541963"/>
                <a:gd name="connsiteX2" fmla="*/ 0 w 100145"/>
                <a:gd name="connsiteY2" fmla="*/ 288654 h 541963"/>
                <a:gd name="connsiteX3" fmla="*/ 64800 w 100145"/>
                <a:gd name="connsiteY3" fmla="*/ 288654 h 541963"/>
                <a:gd name="connsiteX4" fmla="*/ 64800 w 100145"/>
                <a:gd name="connsiteY4" fmla="*/ 541963 h 541963"/>
                <a:gd name="connsiteX5" fmla="*/ 100145 w 100145"/>
                <a:gd name="connsiteY5" fmla="*/ 541963 h 541963"/>
                <a:gd name="connsiteX6" fmla="*/ 100145 w 100145"/>
                <a:gd name="connsiteY6" fmla="*/ 0 h 541963"/>
                <a:gd name="connsiteX7" fmla="*/ 64800 w 100145"/>
                <a:gd name="connsiteY7" fmla="*/ 0 h 5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145" h="541963">
                  <a:moveTo>
                    <a:pt x="64800" y="253309"/>
                  </a:moveTo>
                  <a:lnTo>
                    <a:pt x="0" y="253309"/>
                  </a:lnTo>
                  <a:lnTo>
                    <a:pt x="0" y="288654"/>
                  </a:lnTo>
                  <a:lnTo>
                    <a:pt x="64800" y="288654"/>
                  </a:lnTo>
                  <a:lnTo>
                    <a:pt x="64800" y="541963"/>
                  </a:lnTo>
                  <a:lnTo>
                    <a:pt x="100145" y="541963"/>
                  </a:lnTo>
                  <a:lnTo>
                    <a:pt x="100145" y="0"/>
                  </a:lnTo>
                  <a:lnTo>
                    <a:pt x="64800" y="0"/>
                  </a:lnTo>
                  <a:close/>
                </a:path>
              </a:pathLst>
            </a:custGeom>
            <a:solidFill>
              <a:srgbClr val="FFFFFF"/>
            </a:solidFill>
            <a:ln w="1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0" name="手繪多邊形 109">
              <a:extLst>
                <a:ext uri="{FF2B5EF4-FFF2-40B4-BE49-F238E27FC236}">
                  <a16:creationId xmlns:a16="http://schemas.microsoft.com/office/drawing/2014/main" id="{4C7FE2A4-0A5B-534D-92A5-EE7103261F43}"/>
                </a:ext>
              </a:extLst>
            </p:cNvPr>
            <p:cNvSpPr/>
            <p:nvPr/>
          </p:nvSpPr>
          <p:spPr>
            <a:xfrm>
              <a:off x="5052082" y="2481262"/>
              <a:ext cx="35345" cy="541963"/>
            </a:xfrm>
            <a:custGeom>
              <a:avLst/>
              <a:gdLst>
                <a:gd name="connsiteX0" fmla="*/ 0 w 35345"/>
                <a:gd name="connsiteY0" fmla="*/ 0 h 541963"/>
                <a:gd name="connsiteX1" fmla="*/ 35345 w 35345"/>
                <a:gd name="connsiteY1" fmla="*/ 0 h 541963"/>
                <a:gd name="connsiteX2" fmla="*/ 35345 w 35345"/>
                <a:gd name="connsiteY2" fmla="*/ 541963 h 541963"/>
                <a:gd name="connsiteX3" fmla="*/ 0 w 35345"/>
                <a:gd name="connsiteY3" fmla="*/ 541963 h 54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45" h="541963">
                  <a:moveTo>
                    <a:pt x="0" y="0"/>
                  </a:moveTo>
                  <a:lnTo>
                    <a:pt x="35345" y="0"/>
                  </a:lnTo>
                  <a:lnTo>
                    <a:pt x="35345" y="541963"/>
                  </a:lnTo>
                  <a:lnTo>
                    <a:pt x="0" y="541963"/>
                  </a:lnTo>
                  <a:close/>
                </a:path>
              </a:pathLst>
            </a:custGeom>
            <a:solidFill>
              <a:srgbClr val="FFFFFF"/>
            </a:solidFill>
            <a:ln w="1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1" name="手繪多邊形 110">
              <a:extLst>
                <a:ext uri="{FF2B5EF4-FFF2-40B4-BE49-F238E27FC236}">
                  <a16:creationId xmlns:a16="http://schemas.microsoft.com/office/drawing/2014/main" id="{19226BF9-1332-F448-8118-106015069768}"/>
                </a:ext>
              </a:extLst>
            </p:cNvPr>
            <p:cNvSpPr/>
            <p:nvPr/>
          </p:nvSpPr>
          <p:spPr>
            <a:xfrm>
              <a:off x="5122773" y="2581407"/>
              <a:ext cx="170836" cy="341672"/>
            </a:xfrm>
            <a:custGeom>
              <a:avLst/>
              <a:gdLst>
                <a:gd name="connsiteX0" fmla="*/ 170836 w 170836"/>
                <a:gd name="connsiteY0" fmla="*/ 153163 h 341672"/>
                <a:gd name="connsiteX1" fmla="*/ 106036 w 170836"/>
                <a:gd name="connsiteY1" fmla="*/ 153163 h 341672"/>
                <a:gd name="connsiteX2" fmla="*/ 106036 w 170836"/>
                <a:gd name="connsiteY2" fmla="*/ 17673 h 341672"/>
                <a:gd name="connsiteX3" fmla="*/ 88364 w 170836"/>
                <a:gd name="connsiteY3" fmla="*/ 0 h 341672"/>
                <a:gd name="connsiteX4" fmla="*/ 17673 w 170836"/>
                <a:gd name="connsiteY4" fmla="*/ 0 h 341672"/>
                <a:gd name="connsiteX5" fmla="*/ 0 w 170836"/>
                <a:gd name="connsiteY5" fmla="*/ 17673 h 341672"/>
                <a:gd name="connsiteX6" fmla="*/ 0 w 170836"/>
                <a:gd name="connsiteY6" fmla="*/ 324000 h 341672"/>
                <a:gd name="connsiteX7" fmla="*/ 17673 w 170836"/>
                <a:gd name="connsiteY7" fmla="*/ 341672 h 341672"/>
                <a:gd name="connsiteX8" fmla="*/ 88364 w 170836"/>
                <a:gd name="connsiteY8" fmla="*/ 341672 h 341672"/>
                <a:gd name="connsiteX9" fmla="*/ 106036 w 170836"/>
                <a:gd name="connsiteY9" fmla="*/ 324000 h 341672"/>
                <a:gd name="connsiteX10" fmla="*/ 106036 w 170836"/>
                <a:gd name="connsiteY10" fmla="*/ 188509 h 341672"/>
                <a:gd name="connsiteX11" fmla="*/ 170836 w 170836"/>
                <a:gd name="connsiteY11" fmla="*/ 188509 h 341672"/>
                <a:gd name="connsiteX12" fmla="*/ 170836 w 170836"/>
                <a:gd name="connsiteY12" fmla="*/ 153163 h 341672"/>
                <a:gd name="connsiteX13" fmla="*/ 70691 w 170836"/>
                <a:gd name="connsiteY13" fmla="*/ 306327 h 341672"/>
                <a:gd name="connsiteX14" fmla="*/ 35345 w 170836"/>
                <a:gd name="connsiteY14" fmla="*/ 306327 h 341672"/>
                <a:gd name="connsiteX15" fmla="*/ 35345 w 170836"/>
                <a:gd name="connsiteY15" fmla="*/ 35345 h 341672"/>
                <a:gd name="connsiteX16" fmla="*/ 70691 w 170836"/>
                <a:gd name="connsiteY16" fmla="*/ 35345 h 341672"/>
                <a:gd name="connsiteX17" fmla="*/ 70691 w 170836"/>
                <a:gd name="connsiteY17" fmla="*/ 306327 h 3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836" h="341672">
                  <a:moveTo>
                    <a:pt x="170836" y="153163"/>
                  </a:moveTo>
                  <a:lnTo>
                    <a:pt x="106036" y="153163"/>
                  </a:lnTo>
                  <a:lnTo>
                    <a:pt x="106036" y="17673"/>
                  </a:lnTo>
                  <a:cubicBezTo>
                    <a:pt x="106036" y="7917"/>
                    <a:pt x="98119" y="0"/>
                    <a:pt x="88364" y="0"/>
                  </a:cubicBezTo>
                  <a:lnTo>
                    <a:pt x="17673" y="0"/>
                  </a:lnTo>
                  <a:cubicBezTo>
                    <a:pt x="7917" y="0"/>
                    <a:pt x="0" y="7917"/>
                    <a:pt x="0" y="17673"/>
                  </a:cubicBezTo>
                  <a:lnTo>
                    <a:pt x="0" y="324000"/>
                  </a:lnTo>
                  <a:cubicBezTo>
                    <a:pt x="0" y="333755"/>
                    <a:pt x="7917" y="341672"/>
                    <a:pt x="17673" y="341672"/>
                  </a:cubicBezTo>
                  <a:lnTo>
                    <a:pt x="88364" y="341672"/>
                  </a:lnTo>
                  <a:cubicBezTo>
                    <a:pt x="98119" y="341672"/>
                    <a:pt x="106036" y="333755"/>
                    <a:pt x="106036" y="324000"/>
                  </a:cubicBezTo>
                  <a:lnTo>
                    <a:pt x="106036" y="188509"/>
                  </a:lnTo>
                  <a:lnTo>
                    <a:pt x="170836" y="188509"/>
                  </a:lnTo>
                  <a:lnTo>
                    <a:pt x="170836" y="153163"/>
                  </a:lnTo>
                  <a:close/>
                  <a:moveTo>
                    <a:pt x="70691" y="306327"/>
                  </a:moveTo>
                  <a:lnTo>
                    <a:pt x="35345" y="306327"/>
                  </a:lnTo>
                  <a:lnTo>
                    <a:pt x="35345" y="35345"/>
                  </a:lnTo>
                  <a:lnTo>
                    <a:pt x="70691" y="35345"/>
                  </a:lnTo>
                  <a:lnTo>
                    <a:pt x="70691" y="306327"/>
                  </a:lnTo>
                  <a:close/>
                </a:path>
              </a:pathLst>
            </a:custGeom>
            <a:solidFill>
              <a:srgbClr val="FFFFFF"/>
            </a:solidFill>
            <a:ln w="1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4" name="手繪多邊形 113">
              <a:extLst>
                <a:ext uri="{FF2B5EF4-FFF2-40B4-BE49-F238E27FC236}">
                  <a16:creationId xmlns:a16="http://schemas.microsoft.com/office/drawing/2014/main" id="{AA05D550-C333-864A-AA30-8797C4AF1AD0}"/>
                </a:ext>
              </a:extLst>
            </p:cNvPr>
            <p:cNvSpPr/>
            <p:nvPr/>
          </p:nvSpPr>
          <p:spPr>
            <a:xfrm>
              <a:off x="4910700" y="2581407"/>
              <a:ext cx="106036" cy="341672"/>
            </a:xfrm>
            <a:custGeom>
              <a:avLst/>
              <a:gdLst>
                <a:gd name="connsiteX0" fmla="*/ 88364 w 106036"/>
                <a:gd name="connsiteY0" fmla="*/ 0 h 341672"/>
                <a:gd name="connsiteX1" fmla="*/ 17673 w 106036"/>
                <a:gd name="connsiteY1" fmla="*/ 0 h 341672"/>
                <a:gd name="connsiteX2" fmla="*/ 0 w 106036"/>
                <a:gd name="connsiteY2" fmla="*/ 17673 h 341672"/>
                <a:gd name="connsiteX3" fmla="*/ 0 w 106036"/>
                <a:gd name="connsiteY3" fmla="*/ 324000 h 341672"/>
                <a:gd name="connsiteX4" fmla="*/ 17673 w 106036"/>
                <a:gd name="connsiteY4" fmla="*/ 341672 h 341672"/>
                <a:gd name="connsiteX5" fmla="*/ 88364 w 106036"/>
                <a:gd name="connsiteY5" fmla="*/ 341672 h 341672"/>
                <a:gd name="connsiteX6" fmla="*/ 106036 w 106036"/>
                <a:gd name="connsiteY6" fmla="*/ 324000 h 341672"/>
                <a:gd name="connsiteX7" fmla="*/ 106036 w 106036"/>
                <a:gd name="connsiteY7" fmla="*/ 17673 h 341672"/>
                <a:gd name="connsiteX8" fmla="*/ 88364 w 106036"/>
                <a:gd name="connsiteY8" fmla="*/ 0 h 341672"/>
                <a:gd name="connsiteX9" fmla="*/ 70691 w 106036"/>
                <a:gd name="connsiteY9" fmla="*/ 306327 h 341672"/>
                <a:gd name="connsiteX10" fmla="*/ 35345 w 106036"/>
                <a:gd name="connsiteY10" fmla="*/ 306327 h 341672"/>
                <a:gd name="connsiteX11" fmla="*/ 35345 w 106036"/>
                <a:gd name="connsiteY11" fmla="*/ 35345 h 341672"/>
                <a:gd name="connsiteX12" fmla="*/ 70691 w 106036"/>
                <a:gd name="connsiteY12" fmla="*/ 35345 h 341672"/>
                <a:gd name="connsiteX13" fmla="*/ 70691 w 106036"/>
                <a:gd name="connsiteY13" fmla="*/ 306327 h 3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036" h="341672">
                  <a:moveTo>
                    <a:pt x="88364" y="0"/>
                  </a:moveTo>
                  <a:lnTo>
                    <a:pt x="17673" y="0"/>
                  </a:lnTo>
                  <a:cubicBezTo>
                    <a:pt x="7917" y="0"/>
                    <a:pt x="0" y="7917"/>
                    <a:pt x="0" y="17673"/>
                  </a:cubicBezTo>
                  <a:lnTo>
                    <a:pt x="0" y="324000"/>
                  </a:lnTo>
                  <a:cubicBezTo>
                    <a:pt x="0" y="333755"/>
                    <a:pt x="7917" y="341672"/>
                    <a:pt x="17673" y="341672"/>
                  </a:cubicBezTo>
                  <a:lnTo>
                    <a:pt x="88364" y="341672"/>
                  </a:lnTo>
                  <a:cubicBezTo>
                    <a:pt x="98119" y="341672"/>
                    <a:pt x="106036" y="333755"/>
                    <a:pt x="106036" y="324000"/>
                  </a:cubicBezTo>
                  <a:lnTo>
                    <a:pt x="106036" y="17673"/>
                  </a:lnTo>
                  <a:cubicBezTo>
                    <a:pt x="106036" y="7917"/>
                    <a:pt x="98119" y="0"/>
                    <a:pt x="88364" y="0"/>
                  </a:cubicBezTo>
                  <a:close/>
                  <a:moveTo>
                    <a:pt x="70691" y="306327"/>
                  </a:moveTo>
                  <a:lnTo>
                    <a:pt x="35345" y="306327"/>
                  </a:lnTo>
                  <a:lnTo>
                    <a:pt x="35345" y="35345"/>
                  </a:lnTo>
                  <a:lnTo>
                    <a:pt x="70691" y="35345"/>
                  </a:lnTo>
                  <a:lnTo>
                    <a:pt x="70691" y="306327"/>
                  </a:lnTo>
                  <a:close/>
                </a:path>
              </a:pathLst>
            </a:custGeom>
            <a:solidFill>
              <a:srgbClr val="FFFFFF"/>
            </a:solidFill>
            <a:ln w="1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16" name="圖形 29">
            <a:extLst>
              <a:ext uri="{FF2B5EF4-FFF2-40B4-BE49-F238E27FC236}">
                <a16:creationId xmlns:a16="http://schemas.microsoft.com/office/drawing/2014/main" id="{64CA5426-E363-4A99-AE0F-C25B6E8C50B1}"/>
              </a:ext>
            </a:extLst>
          </p:cNvPr>
          <p:cNvGrpSpPr/>
          <p:nvPr/>
        </p:nvGrpSpPr>
        <p:grpSpPr>
          <a:xfrm>
            <a:off x="5540668" y="2553599"/>
            <a:ext cx="507647" cy="397289"/>
            <a:chOff x="5540668" y="2553599"/>
            <a:chExt cx="507647" cy="397289"/>
          </a:xfrm>
          <a:solidFill>
            <a:srgbClr val="FFFFFF"/>
          </a:solidFill>
        </p:grpSpPr>
        <p:sp>
          <p:nvSpPr>
            <p:cNvPr id="117" name="手繪多邊形 116">
              <a:extLst>
                <a:ext uri="{FF2B5EF4-FFF2-40B4-BE49-F238E27FC236}">
                  <a16:creationId xmlns:a16="http://schemas.microsoft.com/office/drawing/2014/main" id="{C8927E30-CE16-6042-BA02-F8C192B05A91}"/>
                </a:ext>
              </a:extLst>
            </p:cNvPr>
            <p:cNvSpPr/>
            <p:nvPr/>
          </p:nvSpPr>
          <p:spPr>
            <a:xfrm>
              <a:off x="5854085" y="2553599"/>
              <a:ext cx="194230" cy="397289"/>
            </a:xfrm>
            <a:custGeom>
              <a:avLst/>
              <a:gdLst>
                <a:gd name="connsiteX0" fmla="*/ 194230 w 194230"/>
                <a:gd name="connsiteY0" fmla="*/ 182091 h 397289"/>
                <a:gd name="connsiteX1" fmla="*/ 33107 w 194230"/>
                <a:gd name="connsiteY1" fmla="*/ 182091 h 397289"/>
                <a:gd name="connsiteX2" fmla="*/ 33107 w 194230"/>
                <a:gd name="connsiteY2" fmla="*/ 0 h 397289"/>
                <a:gd name="connsiteX3" fmla="*/ 0 w 194230"/>
                <a:gd name="connsiteY3" fmla="*/ 0 h 397289"/>
                <a:gd name="connsiteX4" fmla="*/ 0 w 194230"/>
                <a:gd name="connsiteY4" fmla="*/ 397289 h 397289"/>
                <a:gd name="connsiteX5" fmla="*/ 33107 w 194230"/>
                <a:gd name="connsiteY5" fmla="*/ 397289 h 397289"/>
                <a:gd name="connsiteX6" fmla="*/ 33107 w 194230"/>
                <a:gd name="connsiteY6" fmla="*/ 215198 h 397289"/>
                <a:gd name="connsiteX7" fmla="*/ 194230 w 194230"/>
                <a:gd name="connsiteY7" fmla="*/ 215198 h 39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230" h="397289">
                  <a:moveTo>
                    <a:pt x="194230" y="182091"/>
                  </a:moveTo>
                  <a:lnTo>
                    <a:pt x="33107" y="182091"/>
                  </a:lnTo>
                  <a:lnTo>
                    <a:pt x="33107" y="0"/>
                  </a:lnTo>
                  <a:lnTo>
                    <a:pt x="0" y="0"/>
                  </a:lnTo>
                  <a:lnTo>
                    <a:pt x="0" y="397289"/>
                  </a:lnTo>
                  <a:lnTo>
                    <a:pt x="33107" y="397289"/>
                  </a:lnTo>
                  <a:lnTo>
                    <a:pt x="33107" y="215198"/>
                  </a:lnTo>
                  <a:lnTo>
                    <a:pt x="194230" y="215198"/>
                  </a:lnTo>
                  <a:close/>
                </a:path>
              </a:pathLst>
            </a:custGeom>
            <a:solidFill>
              <a:srgbClr val="FFFFFF"/>
            </a:solidFill>
            <a:ln w="1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18" name="手繪多邊形 117">
              <a:extLst>
                <a:ext uri="{FF2B5EF4-FFF2-40B4-BE49-F238E27FC236}">
                  <a16:creationId xmlns:a16="http://schemas.microsoft.com/office/drawing/2014/main" id="{73471B7F-93BD-DE40-844C-AC95C182EE21}"/>
                </a:ext>
              </a:extLst>
            </p:cNvPr>
            <p:cNvSpPr/>
            <p:nvPr/>
          </p:nvSpPr>
          <p:spPr>
            <a:xfrm>
              <a:off x="5540668" y="2553599"/>
              <a:ext cx="194230" cy="397289"/>
            </a:xfrm>
            <a:custGeom>
              <a:avLst/>
              <a:gdLst>
                <a:gd name="connsiteX0" fmla="*/ 161123 w 194230"/>
                <a:gd name="connsiteY0" fmla="*/ 182091 h 397289"/>
                <a:gd name="connsiteX1" fmla="*/ 0 w 194230"/>
                <a:gd name="connsiteY1" fmla="*/ 182091 h 397289"/>
                <a:gd name="connsiteX2" fmla="*/ 0 w 194230"/>
                <a:gd name="connsiteY2" fmla="*/ 215198 h 397289"/>
                <a:gd name="connsiteX3" fmla="*/ 161123 w 194230"/>
                <a:gd name="connsiteY3" fmla="*/ 215198 h 397289"/>
                <a:gd name="connsiteX4" fmla="*/ 161123 w 194230"/>
                <a:gd name="connsiteY4" fmla="*/ 397289 h 397289"/>
                <a:gd name="connsiteX5" fmla="*/ 194230 w 194230"/>
                <a:gd name="connsiteY5" fmla="*/ 397289 h 397289"/>
                <a:gd name="connsiteX6" fmla="*/ 194230 w 194230"/>
                <a:gd name="connsiteY6" fmla="*/ 0 h 397289"/>
                <a:gd name="connsiteX7" fmla="*/ 161123 w 194230"/>
                <a:gd name="connsiteY7" fmla="*/ 0 h 39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230" h="397289">
                  <a:moveTo>
                    <a:pt x="161123" y="182091"/>
                  </a:moveTo>
                  <a:lnTo>
                    <a:pt x="0" y="182091"/>
                  </a:lnTo>
                  <a:lnTo>
                    <a:pt x="0" y="215198"/>
                  </a:lnTo>
                  <a:lnTo>
                    <a:pt x="161123" y="215198"/>
                  </a:lnTo>
                  <a:lnTo>
                    <a:pt x="161123" y="397289"/>
                  </a:lnTo>
                  <a:lnTo>
                    <a:pt x="194230" y="397289"/>
                  </a:lnTo>
                  <a:lnTo>
                    <a:pt x="194230" y="0"/>
                  </a:lnTo>
                  <a:lnTo>
                    <a:pt x="161123" y="0"/>
                  </a:lnTo>
                  <a:close/>
                </a:path>
              </a:pathLst>
            </a:custGeom>
            <a:solidFill>
              <a:srgbClr val="FFFFFF"/>
            </a:solidFill>
            <a:ln w="10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20" name="圖形 31">
            <a:extLst>
              <a:ext uri="{FF2B5EF4-FFF2-40B4-BE49-F238E27FC236}">
                <a16:creationId xmlns:a16="http://schemas.microsoft.com/office/drawing/2014/main" id="{018A143E-0F37-486B-BB4D-91FF8D756B52}"/>
              </a:ext>
            </a:extLst>
          </p:cNvPr>
          <p:cNvGrpSpPr/>
          <p:nvPr/>
        </p:nvGrpSpPr>
        <p:grpSpPr>
          <a:xfrm>
            <a:off x="6295374" y="2482763"/>
            <a:ext cx="445228" cy="538960"/>
            <a:chOff x="6295374" y="2482763"/>
            <a:chExt cx="445228" cy="538960"/>
          </a:xfrm>
          <a:solidFill>
            <a:srgbClr val="FFFFFF"/>
          </a:solidFill>
        </p:grpSpPr>
        <p:sp>
          <p:nvSpPr>
            <p:cNvPr id="122" name="手繪多邊形 121">
              <a:extLst>
                <a:ext uri="{FF2B5EF4-FFF2-40B4-BE49-F238E27FC236}">
                  <a16:creationId xmlns:a16="http://schemas.microsoft.com/office/drawing/2014/main" id="{CB316B09-281F-0948-8A76-31DEDF14DA35}"/>
                </a:ext>
              </a:extLst>
            </p:cNvPr>
            <p:cNvSpPr/>
            <p:nvPr/>
          </p:nvSpPr>
          <p:spPr>
            <a:xfrm>
              <a:off x="6295374" y="2803479"/>
              <a:ext cx="445228" cy="217927"/>
            </a:xfrm>
            <a:custGeom>
              <a:avLst/>
              <a:gdLst>
                <a:gd name="connsiteX0" fmla="*/ 445838 w 445228"/>
                <a:gd name="connsiteY0" fmla="*/ 88261 h 217927"/>
                <a:gd name="connsiteX1" fmla="*/ 222919 w 445228"/>
                <a:gd name="connsiteY1" fmla="*/ 0 h 217927"/>
                <a:gd name="connsiteX2" fmla="*/ 0 w 445228"/>
                <a:gd name="connsiteY2" fmla="*/ 88261 h 217927"/>
                <a:gd name="connsiteX3" fmla="*/ 24066 w 445228"/>
                <a:gd name="connsiteY3" fmla="*/ 113885 h 217927"/>
                <a:gd name="connsiteX4" fmla="*/ 205344 w 445228"/>
                <a:gd name="connsiteY4" fmla="*/ 35899 h 217927"/>
                <a:gd name="connsiteX5" fmla="*/ 205344 w 445228"/>
                <a:gd name="connsiteY5" fmla="*/ 218244 h 217927"/>
                <a:gd name="connsiteX6" fmla="*/ 240494 w 445228"/>
                <a:gd name="connsiteY6" fmla="*/ 218244 h 217927"/>
                <a:gd name="connsiteX7" fmla="*/ 240494 w 445228"/>
                <a:gd name="connsiteY7" fmla="*/ 35899 h 217927"/>
                <a:gd name="connsiteX8" fmla="*/ 421772 w 445228"/>
                <a:gd name="connsiteY8" fmla="*/ 113885 h 217927"/>
                <a:gd name="connsiteX9" fmla="*/ 445838 w 445228"/>
                <a:gd name="connsiteY9" fmla="*/ 88261 h 21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5228" h="217927">
                  <a:moveTo>
                    <a:pt x="445838" y="88261"/>
                  </a:moveTo>
                  <a:cubicBezTo>
                    <a:pt x="385228" y="31342"/>
                    <a:pt x="306059" y="0"/>
                    <a:pt x="222919" y="0"/>
                  </a:cubicBezTo>
                  <a:cubicBezTo>
                    <a:pt x="139778" y="0"/>
                    <a:pt x="60610" y="31342"/>
                    <a:pt x="0" y="88261"/>
                  </a:cubicBezTo>
                  <a:lnTo>
                    <a:pt x="24066" y="113885"/>
                  </a:lnTo>
                  <a:cubicBezTo>
                    <a:pt x="75255" y="65823"/>
                    <a:pt x="139755" y="39836"/>
                    <a:pt x="205344" y="35899"/>
                  </a:cubicBezTo>
                  <a:lnTo>
                    <a:pt x="205344" y="218244"/>
                  </a:lnTo>
                  <a:lnTo>
                    <a:pt x="240494" y="218244"/>
                  </a:lnTo>
                  <a:lnTo>
                    <a:pt x="240494" y="35899"/>
                  </a:lnTo>
                  <a:cubicBezTo>
                    <a:pt x="306083" y="39836"/>
                    <a:pt x="370594" y="65823"/>
                    <a:pt x="421772" y="113885"/>
                  </a:cubicBezTo>
                  <a:lnTo>
                    <a:pt x="445838" y="88261"/>
                  </a:lnTo>
                  <a:close/>
                </a:path>
              </a:pathLst>
            </a:custGeom>
            <a:solidFill>
              <a:srgbClr val="FFFFFF"/>
            </a:solidFill>
            <a:ln w="1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4" name="手繪多邊形 123">
              <a:extLst>
                <a:ext uri="{FF2B5EF4-FFF2-40B4-BE49-F238E27FC236}">
                  <a16:creationId xmlns:a16="http://schemas.microsoft.com/office/drawing/2014/main" id="{153E29A7-D1E7-1D43-B468-75816EBC3A71}"/>
                </a:ext>
              </a:extLst>
            </p:cNvPr>
            <p:cNvSpPr/>
            <p:nvPr/>
          </p:nvSpPr>
          <p:spPr>
            <a:xfrm>
              <a:off x="6307395" y="2482763"/>
              <a:ext cx="421795" cy="206211"/>
            </a:xfrm>
            <a:custGeom>
              <a:avLst/>
              <a:gdLst>
                <a:gd name="connsiteX0" fmla="*/ 421795 w 421795"/>
                <a:gd name="connsiteY0" fmla="*/ 171061 h 206210"/>
                <a:gd name="connsiteX1" fmla="*/ 228472 w 421795"/>
                <a:gd name="connsiteY1" fmla="*/ 171061 h 206210"/>
                <a:gd name="connsiteX2" fmla="*/ 228472 w 421795"/>
                <a:gd name="connsiteY2" fmla="*/ 0 h 206210"/>
                <a:gd name="connsiteX3" fmla="*/ 193323 w 421795"/>
                <a:gd name="connsiteY3" fmla="*/ 0 h 206210"/>
                <a:gd name="connsiteX4" fmla="*/ 193323 w 421795"/>
                <a:gd name="connsiteY4" fmla="*/ 171061 h 206210"/>
                <a:gd name="connsiteX5" fmla="*/ 0 w 421795"/>
                <a:gd name="connsiteY5" fmla="*/ 171061 h 206210"/>
                <a:gd name="connsiteX6" fmla="*/ 0 w 421795"/>
                <a:gd name="connsiteY6" fmla="*/ 206211 h 206210"/>
                <a:gd name="connsiteX7" fmla="*/ 421795 w 421795"/>
                <a:gd name="connsiteY7" fmla="*/ 206211 h 20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795" h="206210">
                  <a:moveTo>
                    <a:pt x="421795" y="171061"/>
                  </a:moveTo>
                  <a:lnTo>
                    <a:pt x="228472" y="171061"/>
                  </a:lnTo>
                  <a:lnTo>
                    <a:pt x="228472" y="0"/>
                  </a:lnTo>
                  <a:lnTo>
                    <a:pt x="193323" y="0"/>
                  </a:lnTo>
                  <a:lnTo>
                    <a:pt x="193323" y="171061"/>
                  </a:lnTo>
                  <a:lnTo>
                    <a:pt x="0" y="171061"/>
                  </a:lnTo>
                  <a:lnTo>
                    <a:pt x="0" y="206211"/>
                  </a:lnTo>
                  <a:lnTo>
                    <a:pt x="421795" y="206211"/>
                  </a:lnTo>
                  <a:close/>
                </a:path>
              </a:pathLst>
            </a:custGeom>
            <a:solidFill>
              <a:srgbClr val="FFFFFF"/>
            </a:solidFill>
            <a:ln w="1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26" name="圖形 61">
            <a:extLst>
              <a:ext uri="{FF2B5EF4-FFF2-40B4-BE49-F238E27FC236}">
                <a16:creationId xmlns:a16="http://schemas.microsoft.com/office/drawing/2014/main" id="{F72A73F4-6441-4DA6-A291-C1356998062C}"/>
              </a:ext>
            </a:extLst>
          </p:cNvPr>
          <p:cNvGrpSpPr/>
          <p:nvPr/>
        </p:nvGrpSpPr>
        <p:grpSpPr>
          <a:xfrm>
            <a:off x="6988833" y="2482243"/>
            <a:ext cx="612000" cy="540000"/>
            <a:chOff x="6988833" y="2482243"/>
            <a:chExt cx="612000" cy="540000"/>
          </a:xfrm>
          <a:solidFill>
            <a:srgbClr val="FFFFFF"/>
          </a:solidFill>
        </p:grpSpPr>
        <p:sp>
          <p:nvSpPr>
            <p:cNvPr id="128" name="手繪多邊形 127">
              <a:extLst>
                <a:ext uri="{FF2B5EF4-FFF2-40B4-BE49-F238E27FC236}">
                  <a16:creationId xmlns:a16="http://schemas.microsoft.com/office/drawing/2014/main" id="{6308E4EC-112C-CD43-894D-118A558AC201}"/>
                </a:ext>
              </a:extLst>
            </p:cNvPr>
            <p:cNvSpPr/>
            <p:nvPr/>
          </p:nvSpPr>
          <p:spPr>
            <a:xfrm>
              <a:off x="6988833" y="2482243"/>
              <a:ext cx="612000" cy="320000"/>
            </a:xfrm>
            <a:custGeom>
              <a:avLst/>
              <a:gdLst>
                <a:gd name="connsiteX0" fmla="*/ 326067 w 612000"/>
                <a:gd name="connsiteY0" fmla="*/ 281320 h 320000"/>
                <a:gd name="connsiteX1" fmla="*/ 326067 w 612000"/>
                <a:gd name="connsiteY1" fmla="*/ 0 h 320000"/>
                <a:gd name="connsiteX2" fmla="*/ 286067 w 612000"/>
                <a:gd name="connsiteY2" fmla="*/ 0 h 320000"/>
                <a:gd name="connsiteX3" fmla="*/ 286067 w 612000"/>
                <a:gd name="connsiteY3" fmla="*/ 281320 h 320000"/>
                <a:gd name="connsiteX4" fmla="*/ 0 w 612000"/>
                <a:gd name="connsiteY4" fmla="*/ 281320 h 320000"/>
                <a:gd name="connsiteX5" fmla="*/ 0 w 612000"/>
                <a:gd name="connsiteY5" fmla="*/ 321320 h 320000"/>
                <a:gd name="connsiteX6" fmla="*/ 612133 w 612000"/>
                <a:gd name="connsiteY6" fmla="*/ 321320 h 320000"/>
                <a:gd name="connsiteX7" fmla="*/ 612133 w 612000"/>
                <a:gd name="connsiteY7" fmla="*/ 281320 h 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2000" h="320000">
                  <a:moveTo>
                    <a:pt x="326067" y="281320"/>
                  </a:moveTo>
                  <a:lnTo>
                    <a:pt x="326067" y="0"/>
                  </a:lnTo>
                  <a:lnTo>
                    <a:pt x="286067" y="0"/>
                  </a:lnTo>
                  <a:lnTo>
                    <a:pt x="286067" y="281320"/>
                  </a:lnTo>
                  <a:lnTo>
                    <a:pt x="0" y="281320"/>
                  </a:lnTo>
                  <a:lnTo>
                    <a:pt x="0" y="321320"/>
                  </a:lnTo>
                  <a:lnTo>
                    <a:pt x="612133" y="321320"/>
                  </a:lnTo>
                  <a:lnTo>
                    <a:pt x="612133" y="281320"/>
                  </a:lnTo>
                  <a:close/>
                </a:path>
              </a:pathLst>
            </a:custGeom>
            <a:solidFill>
              <a:srgbClr val="FFFFFF"/>
            </a:solidFill>
            <a:ln w="13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9" name="手繪多邊形 138">
              <a:extLst>
                <a:ext uri="{FF2B5EF4-FFF2-40B4-BE49-F238E27FC236}">
                  <a16:creationId xmlns:a16="http://schemas.microsoft.com/office/drawing/2014/main" id="{0E15E41E-6471-514E-BFE9-2634D676E64E}"/>
                </a:ext>
              </a:extLst>
            </p:cNvPr>
            <p:cNvSpPr/>
            <p:nvPr/>
          </p:nvSpPr>
          <p:spPr>
            <a:xfrm>
              <a:off x="7054900" y="2872896"/>
              <a:ext cx="480000" cy="40000"/>
            </a:xfrm>
            <a:custGeom>
              <a:avLst/>
              <a:gdLst>
                <a:gd name="connsiteX0" fmla="*/ 0 w 480000"/>
                <a:gd name="connsiteY0" fmla="*/ 0 h 40000"/>
                <a:gd name="connsiteX1" fmla="*/ 480000 w 480000"/>
                <a:gd name="connsiteY1" fmla="*/ 0 h 40000"/>
                <a:gd name="connsiteX2" fmla="*/ 480000 w 480000"/>
                <a:gd name="connsiteY2" fmla="*/ 40000 h 40000"/>
                <a:gd name="connsiteX3" fmla="*/ 0 w 480000"/>
                <a:gd name="connsiteY3" fmla="*/ 40000 h 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00" h="40000">
                  <a:moveTo>
                    <a:pt x="0" y="0"/>
                  </a:moveTo>
                  <a:lnTo>
                    <a:pt x="480000" y="0"/>
                  </a:lnTo>
                  <a:lnTo>
                    <a:pt x="480000" y="40000"/>
                  </a:lnTo>
                  <a:lnTo>
                    <a:pt x="0" y="40000"/>
                  </a:lnTo>
                  <a:close/>
                </a:path>
              </a:pathLst>
            </a:custGeom>
            <a:solidFill>
              <a:srgbClr val="FFFFFF"/>
            </a:solidFill>
            <a:ln w="13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1" name="手繪多邊形 140">
              <a:extLst>
                <a:ext uri="{FF2B5EF4-FFF2-40B4-BE49-F238E27FC236}">
                  <a16:creationId xmlns:a16="http://schemas.microsoft.com/office/drawing/2014/main" id="{BD55C6D7-FB5F-4B47-83DD-7FAE49794A7D}"/>
                </a:ext>
              </a:extLst>
            </p:cNvPr>
            <p:cNvSpPr/>
            <p:nvPr/>
          </p:nvSpPr>
          <p:spPr>
            <a:xfrm>
              <a:off x="7114900" y="2982243"/>
              <a:ext cx="360000" cy="40000"/>
            </a:xfrm>
            <a:custGeom>
              <a:avLst/>
              <a:gdLst>
                <a:gd name="connsiteX0" fmla="*/ 0 w 360000"/>
                <a:gd name="connsiteY0" fmla="*/ 0 h 40000"/>
                <a:gd name="connsiteX1" fmla="*/ 360000 w 360000"/>
                <a:gd name="connsiteY1" fmla="*/ 0 h 40000"/>
                <a:gd name="connsiteX2" fmla="*/ 360000 w 360000"/>
                <a:gd name="connsiteY2" fmla="*/ 40000 h 40000"/>
                <a:gd name="connsiteX3" fmla="*/ 0 w 360000"/>
                <a:gd name="connsiteY3" fmla="*/ 40000 h 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000" h="40000">
                  <a:moveTo>
                    <a:pt x="0" y="0"/>
                  </a:moveTo>
                  <a:lnTo>
                    <a:pt x="360000" y="0"/>
                  </a:lnTo>
                  <a:lnTo>
                    <a:pt x="360000" y="40000"/>
                  </a:lnTo>
                  <a:lnTo>
                    <a:pt x="0" y="40000"/>
                  </a:lnTo>
                  <a:close/>
                </a:path>
              </a:pathLst>
            </a:custGeom>
            <a:solidFill>
              <a:srgbClr val="FFFFFF"/>
            </a:solidFill>
            <a:ln w="13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56" name="圖形 15">
            <a:extLst>
              <a:ext uri="{FF2B5EF4-FFF2-40B4-BE49-F238E27FC236}">
                <a16:creationId xmlns:a16="http://schemas.microsoft.com/office/drawing/2014/main" id="{4A5B0B88-7285-4B39-8FA1-49C15D171401}"/>
              </a:ext>
            </a:extLst>
          </p:cNvPr>
          <p:cNvGrpSpPr/>
          <p:nvPr/>
        </p:nvGrpSpPr>
        <p:grpSpPr>
          <a:xfrm>
            <a:off x="7847892" y="2482243"/>
            <a:ext cx="335580" cy="540000"/>
            <a:chOff x="7847892" y="2482243"/>
            <a:chExt cx="335580" cy="540000"/>
          </a:xfrm>
          <a:solidFill>
            <a:srgbClr val="FFFFFF"/>
          </a:solidFill>
        </p:grpSpPr>
        <p:sp>
          <p:nvSpPr>
            <p:cNvPr id="157" name="手繪多邊形 156">
              <a:extLst>
                <a:ext uri="{FF2B5EF4-FFF2-40B4-BE49-F238E27FC236}">
                  <a16:creationId xmlns:a16="http://schemas.microsoft.com/office/drawing/2014/main" id="{5FE2D318-71D9-1740-825D-350829DDD96D}"/>
                </a:ext>
              </a:extLst>
            </p:cNvPr>
            <p:cNvSpPr/>
            <p:nvPr/>
          </p:nvSpPr>
          <p:spPr>
            <a:xfrm>
              <a:off x="7847892" y="2647159"/>
              <a:ext cx="283589" cy="374573"/>
            </a:xfrm>
            <a:custGeom>
              <a:avLst/>
              <a:gdLst>
                <a:gd name="connsiteX0" fmla="*/ 148022 w 283588"/>
                <a:gd name="connsiteY0" fmla="*/ 17727 h 374573"/>
                <a:gd name="connsiteX1" fmla="*/ 137080 w 283588"/>
                <a:gd name="connsiteY1" fmla="*/ 1349 h 374573"/>
                <a:gd name="connsiteX2" fmla="*/ 117760 w 283588"/>
                <a:gd name="connsiteY2" fmla="*/ 5190 h 374573"/>
                <a:gd name="connsiteX3" fmla="*/ 0 w 283588"/>
                <a:gd name="connsiteY3" fmla="*/ 122962 h 374573"/>
                <a:gd name="connsiteX4" fmla="*/ 25062 w 283588"/>
                <a:gd name="connsiteY4" fmla="*/ 148024 h 374573"/>
                <a:gd name="connsiteX5" fmla="*/ 112573 w 283588"/>
                <a:gd name="connsiteY5" fmla="*/ 60513 h 374573"/>
                <a:gd name="connsiteX6" fmla="*/ 112573 w 283588"/>
                <a:gd name="connsiteY6" fmla="*/ 357938 h 374573"/>
                <a:gd name="connsiteX7" fmla="*/ 130297 w 283588"/>
                <a:gd name="connsiteY7" fmla="*/ 375663 h 374573"/>
                <a:gd name="connsiteX8" fmla="*/ 283766 w 283588"/>
                <a:gd name="connsiteY8" fmla="*/ 375663 h 374573"/>
                <a:gd name="connsiteX9" fmla="*/ 283766 w 283588"/>
                <a:gd name="connsiteY9" fmla="*/ 340214 h 374573"/>
                <a:gd name="connsiteX10" fmla="*/ 148022 w 283588"/>
                <a:gd name="connsiteY10" fmla="*/ 340214 h 374573"/>
                <a:gd name="connsiteX11" fmla="*/ 148022 w 283588"/>
                <a:gd name="connsiteY11" fmla="*/ 17727 h 37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588" h="374573">
                  <a:moveTo>
                    <a:pt x="148022" y="17727"/>
                  </a:moveTo>
                  <a:cubicBezTo>
                    <a:pt x="148022" y="10554"/>
                    <a:pt x="143709" y="4091"/>
                    <a:pt x="137080" y="1349"/>
                  </a:cubicBezTo>
                  <a:cubicBezTo>
                    <a:pt x="130463" y="-1392"/>
                    <a:pt x="122829" y="120"/>
                    <a:pt x="117760" y="5190"/>
                  </a:cubicBezTo>
                  <a:lnTo>
                    <a:pt x="0" y="122962"/>
                  </a:lnTo>
                  <a:lnTo>
                    <a:pt x="25062" y="148024"/>
                  </a:lnTo>
                  <a:lnTo>
                    <a:pt x="112573" y="60513"/>
                  </a:lnTo>
                  <a:lnTo>
                    <a:pt x="112573" y="357938"/>
                  </a:lnTo>
                  <a:cubicBezTo>
                    <a:pt x="112573" y="367722"/>
                    <a:pt x="120513" y="375663"/>
                    <a:pt x="130297" y="375663"/>
                  </a:cubicBezTo>
                  <a:lnTo>
                    <a:pt x="283766" y="375663"/>
                  </a:lnTo>
                  <a:lnTo>
                    <a:pt x="283766" y="340214"/>
                  </a:lnTo>
                  <a:lnTo>
                    <a:pt x="148022" y="340214"/>
                  </a:lnTo>
                  <a:lnTo>
                    <a:pt x="148022" y="17727"/>
                  </a:lnTo>
                  <a:close/>
                </a:path>
              </a:pathLst>
            </a:custGeom>
            <a:solidFill>
              <a:srgbClr val="FFFFFF"/>
            </a:solidFill>
            <a:ln w="1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8" name="手繪多邊形 157">
              <a:extLst>
                <a:ext uri="{FF2B5EF4-FFF2-40B4-BE49-F238E27FC236}">
                  <a16:creationId xmlns:a16="http://schemas.microsoft.com/office/drawing/2014/main" id="{3CB47845-9174-2743-BE12-48626D8FCD7D}"/>
                </a:ext>
              </a:extLst>
            </p:cNvPr>
            <p:cNvSpPr/>
            <p:nvPr/>
          </p:nvSpPr>
          <p:spPr>
            <a:xfrm>
              <a:off x="8035427" y="2482243"/>
              <a:ext cx="147702" cy="462013"/>
            </a:xfrm>
            <a:custGeom>
              <a:avLst/>
              <a:gdLst>
                <a:gd name="connsiteX0" fmla="*/ 35437 w 147702"/>
                <a:gd name="connsiteY0" fmla="*/ 426624 h 462013"/>
                <a:gd name="connsiteX1" fmla="*/ 35437 w 147702"/>
                <a:gd name="connsiteY1" fmla="*/ 137647 h 462013"/>
                <a:gd name="connsiteX2" fmla="*/ 148010 w 147702"/>
                <a:gd name="connsiteY2" fmla="*/ 25074 h 462013"/>
                <a:gd name="connsiteX3" fmla="*/ 122948 w 147702"/>
                <a:gd name="connsiteY3" fmla="*/ 0 h 462013"/>
                <a:gd name="connsiteX4" fmla="*/ 5187 w 147702"/>
                <a:gd name="connsiteY4" fmla="*/ 117772 h 462013"/>
                <a:gd name="connsiteX5" fmla="*/ 0 w 147702"/>
                <a:gd name="connsiteY5" fmla="*/ 130309 h 462013"/>
                <a:gd name="connsiteX6" fmla="*/ 0 w 147702"/>
                <a:gd name="connsiteY6" fmla="*/ 444360 h 462013"/>
                <a:gd name="connsiteX7" fmla="*/ 17724 w 147702"/>
                <a:gd name="connsiteY7" fmla="*/ 462084 h 462013"/>
                <a:gd name="connsiteX8" fmla="*/ 148577 w 147702"/>
                <a:gd name="connsiteY8" fmla="*/ 462084 h 462013"/>
                <a:gd name="connsiteX9" fmla="*/ 148577 w 147702"/>
                <a:gd name="connsiteY9" fmla="*/ 426635 h 462013"/>
                <a:gd name="connsiteX10" fmla="*/ 35437 w 147702"/>
                <a:gd name="connsiteY10" fmla="*/ 426635 h 46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702" h="462013">
                  <a:moveTo>
                    <a:pt x="35437" y="426624"/>
                  </a:moveTo>
                  <a:lnTo>
                    <a:pt x="35437" y="137647"/>
                  </a:lnTo>
                  <a:lnTo>
                    <a:pt x="148010" y="25074"/>
                  </a:lnTo>
                  <a:lnTo>
                    <a:pt x="122948" y="0"/>
                  </a:lnTo>
                  <a:lnTo>
                    <a:pt x="5187" y="117772"/>
                  </a:lnTo>
                  <a:cubicBezTo>
                    <a:pt x="1867" y="121092"/>
                    <a:pt x="0" y="125606"/>
                    <a:pt x="0" y="130309"/>
                  </a:cubicBezTo>
                  <a:lnTo>
                    <a:pt x="0" y="444360"/>
                  </a:lnTo>
                  <a:cubicBezTo>
                    <a:pt x="0" y="454144"/>
                    <a:pt x="7940" y="462084"/>
                    <a:pt x="17724" y="462084"/>
                  </a:cubicBezTo>
                  <a:lnTo>
                    <a:pt x="148577" y="462084"/>
                  </a:lnTo>
                  <a:lnTo>
                    <a:pt x="148577" y="426635"/>
                  </a:lnTo>
                  <a:lnTo>
                    <a:pt x="35437" y="426635"/>
                  </a:lnTo>
                  <a:close/>
                </a:path>
              </a:pathLst>
            </a:custGeom>
            <a:solidFill>
              <a:srgbClr val="FFFFFF"/>
            </a:solidFill>
            <a:ln w="1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59" name="圖形 17">
            <a:extLst>
              <a:ext uri="{FF2B5EF4-FFF2-40B4-BE49-F238E27FC236}">
                <a16:creationId xmlns:a16="http://schemas.microsoft.com/office/drawing/2014/main" id="{DC5E6900-D5CE-4547-A98B-0685EFCDB581}"/>
              </a:ext>
            </a:extLst>
          </p:cNvPr>
          <p:cNvSpPr/>
          <p:nvPr/>
        </p:nvSpPr>
        <p:spPr>
          <a:xfrm>
            <a:off x="8430531" y="2482243"/>
            <a:ext cx="636428" cy="538622"/>
          </a:xfrm>
          <a:custGeom>
            <a:avLst/>
            <a:gdLst>
              <a:gd name="connsiteX0" fmla="*/ 520218 w 636428"/>
              <a:gd name="connsiteY0" fmla="*/ 241430 h 538622"/>
              <a:gd name="connsiteX1" fmla="*/ 500492 w 636428"/>
              <a:gd name="connsiteY1" fmla="*/ 255935 h 538622"/>
              <a:gd name="connsiteX2" fmla="*/ 479484 w 636428"/>
              <a:gd name="connsiteY2" fmla="*/ 323187 h 538622"/>
              <a:gd name="connsiteX3" fmla="*/ 425071 w 636428"/>
              <a:gd name="connsiteY3" fmla="*/ 196218 h 538622"/>
              <a:gd name="connsiteX4" fmla="*/ 550745 w 636428"/>
              <a:gd name="connsiteY4" fmla="*/ 70544 h 538622"/>
              <a:gd name="connsiteX5" fmla="*/ 550745 w 636428"/>
              <a:gd name="connsiteY5" fmla="*/ 108785 h 538622"/>
              <a:gd name="connsiteX6" fmla="*/ 592071 w 636428"/>
              <a:gd name="connsiteY6" fmla="*/ 108785 h 538622"/>
              <a:gd name="connsiteX7" fmla="*/ 592071 w 636428"/>
              <a:gd name="connsiteY7" fmla="*/ 20663 h 538622"/>
              <a:gd name="connsiteX8" fmla="*/ 571408 w 636428"/>
              <a:gd name="connsiteY8" fmla="*/ 0 h 538622"/>
              <a:gd name="connsiteX9" fmla="*/ 483272 w 636428"/>
              <a:gd name="connsiteY9" fmla="*/ 0 h 538622"/>
              <a:gd name="connsiteX10" fmla="*/ 483272 w 636428"/>
              <a:gd name="connsiteY10" fmla="*/ 41327 h 538622"/>
              <a:gd name="connsiteX11" fmla="*/ 521513 w 636428"/>
              <a:gd name="connsiteY11" fmla="*/ 41327 h 538622"/>
              <a:gd name="connsiteX12" fmla="*/ 406226 w 636428"/>
              <a:gd name="connsiteY12" fmla="*/ 156614 h 538622"/>
              <a:gd name="connsiteX13" fmla="*/ 391307 w 636428"/>
              <a:gd name="connsiteY13" fmla="*/ 150980 h 538622"/>
              <a:gd name="connsiteX14" fmla="*/ 372517 w 636428"/>
              <a:gd name="connsiteY14" fmla="*/ 164852 h 538622"/>
              <a:gd name="connsiteX15" fmla="*/ 358976 w 636428"/>
              <a:gd name="connsiteY15" fmla="*/ 203864 h 538622"/>
              <a:gd name="connsiteX16" fmla="*/ 297620 w 636428"/>
              <a:gd name="connsiteY16" fmla="*/ 265220 h 538622"/>
              <a:gd name="connsiteX17" fmla="*/ 260646 w 636428"/>
              <a:gd name="connsiteY17" fmla="*/ 164507 h 538622"/>
              <a:gd name="connsiteX18" fmla="*/ 241250 w 636428"/>
              <a:gd name="connsiteY18" fmla="*/ 150966 h 538622"/>
              <a:gd name="connsiteX19" fmla="*/ 241154 w 636428"/>
              <a:gd name="connsiteY19" fmla="*/ 150966 h 538622"/>
              <a:gd name="connsiteX20" fmla="*/ 221786 w 636428"/>
              <a:gd name="connsiteY20" fmla="*/ 164686 h 538622"/>
              <a:gd name="connsiteX21" fmla="*/ 164686 w 636428"/>
              <a:gd name="connsiteY21" fmla="*/ 324551 h 538622"/>
              <a:gd name="connsiteX22" fmla="*/ 136433 w 636428"/>
              <a:gd name="connsiteY22" fmla="*/ 254392 h 538622"/>
              <a:gd name="connsiteX23" fmla="*/ 117271 w 636428"/>
              <a:gd name="connsiteY23" fmla="*/ 241443 h 538622"/>
              <a:gd name="connsiteX24" fmla="*/ 0 w 636428"/>
              <a:gd name="connsiteY24" fmla="*/ 241443 h 538622"/>
              <a:gd name="connsiteX25" fmla="*/ 0 w 636428"/>
              <a:gd name="connsiteY25" fmla="*/ 282770 h 538622"/>
              <a:gd name="connsiteX26" fmla="*/ 103330 w 636428"/>
              <a:gd name="connsiteY26" fmla="*/ 282770 h 538622"/>
              <a:gd name="connsiteX27" fmla="*/ 146695 w 636428"/>
              <a:gd name="connsiteY27" fmla="*/ 390453 h 538622"/>
              <a:gd name="connsiteX28" fmla="*/ 160237 w 636428"/>
              <a:gd name="connsiteY28" fmla="*/ 402603 h 538622"/>
              <a:gd name="connsiteX29" fmla="*/ 52719 w 636428"/>
              <a:gd name="connsiteY29" fmla="*/ 510121 h 538622"/>
              <a:gd name="connsiteX30" fmla="*/ 81937 w 636428"/>
              <a:gd name="connsiteY30" fmla="*/ 539339 h 538622"/>
              <a:gd name="connsiteX31" fmla="*/ 281103 w 636428"/>
              <a:gd name="connsiteY31" fmla="*/ 340172 h 538622"/>
              <a:gd name="connsiteX32" fmla="*/ 299356 w 636428"/>
              <a:gd name="connsiteY32" fmla="*/ 389847 h 538622"/>
              <a:gd name="connsiteX33" fmla="*/ 318751 w 636428"/>
              <a:gd name="connsiteY33" fmla="*/ 403388 h 538622"/>
              <a:gd name="connsiteX34" fmla="*/ 318931 w 636428"/>
              <a:gd name="connsiteY34" fmla="*/ 403388 h 538622"/>
              <a:gd name="connsiteX35" fmla="*/ 338271 w 636428"/>
              <a:gd name="connsiteY35" fmla="*/ 389503 h 538622"/>
              <a:gd name="connsiteX36" fmla="*/ 394062 w 636428"/>
              <a:gd name="connsiteY36" fmla="*/ 228797 h 538622"/>
              <a:gd name="connsiteX37" fmla="*/ 463518 w 636428"/>
              <a:gd name="connsiteY37" fmla="*/ 390866 h 538622"/>
              <a:gd name="connsiteX38" fmla="*/ 482501 w 636428"/>
              <a:gd name="connsiteY38" fmla="*/ 403388 h 538622"/>
              <a:gd name="connsiteX39" fmla="*/ 483562 w 636428"/>
              <a:gd name="connsiteY39" fmla="*/ 403361 h 538622"/>
              <a:gd name="connsiteX40" fmla="*/ 502227 w 636428"/>
              <a:gd name="connsiteY40" fmla="*/ 388883 h 538622"/>
              <a:gd name="connsiteX41" fmla="*/ 535399 w 636428"/>
              <a:gd name="connsiteY41" fmla="*/ 282756 h 538622"/>
              <a:gd name="connsiteX42" fmla="*/ 637489 w 636428"/>
              <a:gd name="connsiteY42" fmla="*/ 282756 h 538622"/>
              <a:gd name="connsiteX43" fmla="*/ 637489 w 636428"/>
              <a:gd name="connsiteY43" fmla="*/ 241430 h 538622"/>
              <a:gd name="connsiteX44" fmla="*/ 520218 w 636428"/>
              <a:gd name="connsiteY44" fmla="*/ 241430 h 538622"/>
              <a:gd name="connsiteX45" fmla="*/ 192086 w 636428"/>
              <a:gd name="connsiteY45" fmla="*/ 370754 h 538622"/>
              <a:gd name="connsiteX46" fmla="*/ 241526 w 636428"/>
              <a:gd name="connsiteY46" fmla="*/ 232310 h 538622"/>
              <a:gd name="connsiteX47" fmla="*/ 265426 w 636428"/>
              <a:gd name="connsiteY47" fmla="*/ 297413 h 538622"/>
              <a:gd name="connsiteX48" fmla="*/ 192086 w 636428"/>
              <a:gd name="connsiteY48" fmla="*/ 370754 h 538622"/>
              <a:gd name="connsiteX49" fmla="*/ 318214 w 636428"/>
              <a:gd name="connsiteY49" fmla="*/ 321300 h 538622"/>
              <a:gd name="connsiteX50" fmla="*/ 313324 w 636428"/>
              <a:gd name="connsiteY50" fmla="*/ 307979 h 538622"/>
              <a:gd name="connsiteX51" fmla="*/ 327912 w 636428"/>
              <a:gd name="connsiteY51" fmla="*/ 293391 h 538622"/>
              <a:gd name="connsiteX52" fmla="*/ 318214 w 636428"/>
              <a:gd name="connsiteY52" fmla="*/ 321300 h 538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36428" h="538622">
                <a:moveTo>
                  <a:pt x="520218" y="241430"/>
                </a:moveTo>
                <a:cubicBezTo>
                  <a:pt x="511182" y="241430"/>
                  <a:pt x="503192" y="247298"/>
                  <a:pt x="500492" y="255935"/>
                </a:cubicBezTo>
                <a:lnTo>
                  <a:pt x="479484" y="323187"/>
                </a:lnTo>
                <a:lnTo>
                  <a:pt x="425071" y="196218"/>
                </a:lnTo>
                <a:lnTo>
                  <a:pt x="550745" y="70544"/>
                </a:lnTo>
                <a:lnTo>
                  <a:pt x="550745" y="108785"/>
                </a:lnTo>
                <a:lnTo>
                  <a:pt x="592071" y="108785"/>
                </a:lnTo>
                <a:lnTo>
                  <a:pt x="592071" y="20663"/>
                </a:lnTo>
                <a:cubicBezTo>
                  <a:pt x="592071" y="9257"/>
                  <a:pt x="582814" y="0"/>
                  <a:pt x="571408" y="0"/>
                </a:cubicBezTo>
                <a:lnTo>
                  <a:pt x="483272" y="0"/>
                </a:lnTo>
                <a:lnTo>
                  <a:pt x="483272" y="41327"/>
                </a:lnTo>
                <a:lnTo>
                  <a:pt x="521513" y="41327"/>
                </a:lnTo>
                <a:lnTo>
                  <a:pt x="406226" y="156614"/>
                </a:lnTo>
                <a:cubicBezTo>
                  <a:pt x="402286" y="152894"/>
                  <a:pt x="396969" y="150773"/>
                  <a:pt x="391307" y="150980"/>
                </a:cubicBezTo>
                <a:cubicBezTo>
                  <a:pt x="382780" y="151283"/>
                  <a:pt x="375314" y="156793"/>
                  <a:pt x="372517" y="164852"/>
                </a:cubicBezTo>
                <a:lnTo>
                  <a:pt x="358976" y="203864"/>
                </a:lnTo>
                <a:lnTo>
                  <a:pt x="297620" y="265220"/>
                </a:lnTo>
                <a:lnTo>
                  <a:pt x="260646" y="164507"/>
                </a:lnTo>
                <a:cubicBezTo>
                  <a:pt x="257657" y="156366"/>
                  <a:pt x="249915" y="150966"/>
                  <a:pt x="241250" y="150966"/>
                </a:cubicBezTo>
                <a:cubicBezTo>
                  <a:pt x="241223" y="150966"/>
                  <a:pt x="241195" y="150966"/>
                  <a:pt x="241154" y="150966"/>
                </a:cubicBezTo>
                <a:cubicBezTo>
                  <a:pt x="232448" y="151007"/>
                  <a:pt x="224706" y="156490"/>
                  <a:pt x="221786" y="164686"/>
                </a:cubicBezTo>
                <a:lnTo>
                  <a:pt x="164686" y="324551"/>
                </a:lnTo>
                <a:lnTo>
                  <a:pt x="136433" y="254392"/>
                </a:lnTo>
                <a:cubicBezTo>
                  <a:pt x="133278" y="246568"/>
                  <a:pt x="125702" y="241443"/>
                  <a:pt x="117271" y="241443"/>
                </a:cubicBezTo>
                <a:lnTo>
                  <a:pt x="0" y="241443"/>
                </a:lnTo>
                <a:lnTo>
                  <a:pt x="0" y="282770"/>
                </a:lnTo>
                <a:lnTo>
                  <a:pt x="103330" y="282770"/>
                </a:lnTo>
                <a:lnTo>
                  <a:pt x="146695" y="390453"/>
                </a:lnTo>
                <a:cubicBezTo>
                  <a:pt x="149120" y="396487"/>
                  <a:pt x="154189" y="400895"/>
                  <a:pt x="160237" y="402603"/>
                </a:cubicBezTo>
                <a:lnTo>
                  <a:pt x="52719" y="510121"/>
                </a:lnTo>
                <a:lnTo>
                  <a:pt x="81937" y="539339"/>
                </a:lnTo>
                <a:lnTo>
                  <a:pt x="281103" y="340172"/>
                </a:lnTo>
                <a:lnTo>
                  <a:pt x="299356" y="389847"/>
                </a:lnTo>
                <a:cubicBezTo>
                  <a:pt x="302345" y="397988"/>
                  <a:pt x="310087" y="403388"/>
                  <a:pt x="318751" y="403388"/>
                </a:cubicBezTo>
                <a:cubicBezTo>
                  <a:pt x="318807" y="403388"/>
                  <a:pt x="318875" y="403388"/>
                  <a:pt x="318931" y="403388"/>
                </a:cubicBezTo>
                <a:cubicBezTo>
                  <a:pt x="327664" y="403306"/>
                  <a:pt x="335406" y="397754"/>
                  <a:pt x="338271" y="389503"/>
                </a:cubicBezTo>
                <a:lnTo>
                  <a:pt x="394062" y="228797"/>
                </a:lnTo>
                <a:lnTo>
                  <a:pt x="463518" y="390866"/>
                </a:lnTo>
                <a:cubicBezTo>
                  <a:pt x="466783" y="398498"/>
                  <a:pt x="474277" y="403388"/>
                  <a:pt x="482501" y="403388"/>
                </a:cubicBezTo>
                <a:cubicBezTo>
                  <a:pt x="482859" y="403388"/>
                  <a:pt x="483203" y="403375"/>
                  <a:pt x="483562" y="403361"/>
                </a:cubicBezTo>
                <a:cubicBezTo>
                  <a:pt x="492199" y="402920"/>
                  <a:pt x="499651" y="397148"/>
                  <a:pt x="502227" y="388883"/>
                </a:cubicBezTo>
                <a:lnTo>
                  <a:pt x="535399" y="282756"/>
                </a:lnTo>
                <a:lnTo>
                  <a:pt x="637489" y="282756"/>
                </a:lnTo>
                <a:lnTo>
                  <a:pt x="637489" y="241430"/>
                </a:lnTo>
                <a:lnTo>
                  <a:pt x="520218" y="241430"/>
                </a:lnTo>
                <a:close/>
                <a:moveTo>
                  <a:pt x="192086" y="370754"/>
                </a:moveTo>
                <a:lnTo>
                  <a:pt x="241526" y="232310"/>
                </a:lnTo>
                <a:lnTo>
                  <a:pt x="265426" y="297413"/>
                </a:lnTo>
                <a:lnTo>
                  <a:pt x="192086" y="370754"/>
                </a:lnTo>
                <a:close/>
                <a:moveTo>
                  <a:pt x="318214" y="321300"/>
                </a:moveTo>
                <a:lnTo>
                  <a:pt x="313324" y="307979"/>
                </a:lnTo>
                <a:lnTo>
                  <a:pt x="327912" y="293391"/>
                </a:lnTo>
                <a:lnTo>
                  <a:pt x="318214" y="321300"/>
                </a:lnTo>
                <a:close/>
              </a:path>
            </a:pathLst>
          </a:custGeom>
          <a:solidFill>
            <a:srgbClr val="FFFFFF"/>
          </a:solidFill>
          <a:ln w="1358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160" name="圖形 35">
            <a:extLst>
              <a:ext uri="{FF2B5EF4-FFF2-40B4-BE49-F238E27FC236}">
                <a16:creationId xmlns:a16="http://schemas.microsoft.com/office/drawing/2014/main" id="{4D6DCF26-DCFE-4DFE-9085-6B5DE16C0853}"/>
              </a:ext>
            </a:extLst>
          </p:cNvPr>
          <p:cNvGrpSpPr/>
          <p:nvPr/>
        </p:nvGrpSpPr>
        <p:grpSpPr>
          <a:xfrm>
            <a:off x="9315396" y="2608243"/>
            <a:ext cx="529920" cy="288000"/>
            <a:chOff x="9315396" y="2608243"/>
            <a:chExt cx="529920" cy="288000"/>
          </a:xfrm>
          <a:solidFill>
            <a:srgbClr val="FFFFFF"/>
          </a:solidFill>
        </p:grpSpPr>
        <p:sp>
          <p:nvSpPr>
            <p:cNvPr id="161" name="手繪多邊形 160">
              <a:extLst>
                <a:ext uri="{FF2B5EF4-FFF2-40B4-BE49-F238E27FC236}">
                  <a16:creationId xmlns:a16="http://schemas.microsoft.com/office/drawing/2014/main" id="{97E020F8-0A4E-5044-978C-C9D31EA0AFF4}"/>
                </a:ext>
              </a:extLst>
            </p:cNvPr>
            <p:cNvSpPr/>
            <p:nvPr/>
          </p:nvSpPr>
          <p:spPr>
            <a:xfrm>
              <a:off x="9376152" y="2608243"/>
              <a:ext cx="407808" cy="203904"/>
            </a:xfrm>
            <a:custGeom>
              <a:avLst/>
              <a:gdLst>
                <a:gd name="connsiteX0" fmla="*/ 373847 w 407808"/>
                <a:gd name="connsiteY0" fmla="*/ 204204 h 203904"/>
                <a:gd name="connsiteX1" fmla="*/ 408407 w 407808"/>
                <a:gd name="connsiteY1" fmla="*/ 204204 h 203904"/>
                <a:gd name="connsiteX2" fmla="*/ 204204 w 407808"/>
                <a:gd name="connsiteY2" fmla="*/ 0 h 203904"/>
                <a:gd name="connsiteX3" fmla="*/ 0 w 407808"/>
                <a:gd name="connsiteY3" fmla="*/ 204204 h 203904"/>
                <a:gd name="connsiteX4" fmla="*/ 34560 w 407808"/>
                <a:gd name="connsiteY4" fmla="*/ 204204 h 203904"/>
                <a:gd name="connsiteX5" fmla="*/ 204204 w 407808"/>
                <a:gd name="connsiteY5" fmla="*/ 34560 h 203904"/>
                <a:gd name="connsiteX6" fmla="*/ 373847 w 407808"/>
                <a:gd name="connsiteY6" fmla="*/ 204204 h 20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808" h="203904">
                  <a:moveTo>
                    <a:pt x="373847" y="204204"/>
                  </a:moveTo>
                  <a:lnTo>
                    <a:pt x="408407" y="204204"/>
                  </a:lnTo>
                  <a:cubicBezTo>
                    <a:pt x="408407" y="91607"/>
                    <a:pt x="316800" y="0"/>
                    <a:pt x="204204" y="0"/>
                  </a:cubicBezTo>
                  <a:cubicBezTo>
                    <a:pt x="91607" y="0"/>
                    <a:pt x="0" y="91607"/>
                    <a:pt x="0" y="204204"/>
                  </a:cubicBezTo>
                  <a:lnTo>
                    <a:pt x="34560" y="204204"/>
                  </a:lnTo>
                  <a:cubicBezTo>
                    <a:pt x="34560" y="110661"/>
                    <a:pt x="110661" y="34560"/>
                    <a:pt x="204204" y="34560"/>
                  </a:cubicBezTo>
                  <a:cubicBezTo>
                    <a:pt x="297746" y="34560"/>
                    <a:pt x="373847" y="110661"/>
                    <a:pt x="373847" y="204204"/>
                  </a:cubicBezTo>
                  <a:close/>
                </a:path>
              </a:pathLst>
            </a:custGeom>
            <a:solidFill>
              <a:srgbClr val="FFFFFF"/>
            </a:solidFill>
            <a:ln w="1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2" name="手繪多邊形 161">
              <a:extLst>
                <a:ext uri="{FF2B5EF4-FFF2-40B4-BE49-F238E27FC236}">
                  <a16:creationId xmlns:a16="http://schemas.microsoft.com/office/drawing/2014/main" id="{3C8A4B01-2554-694E-BCB2-CD3DFA38B588}"/>
                </a:ext>
              </a:extLst>
            </p:cNvPr>
            <p:cNvSpPr/>
            <p:nvPr/>
          </p:nvSpPr>
          <p:spPr>
            <a:xfrm>
              <a:off x="9315396" y="2861683"/>
              <a:ext cx="149760" cy="34560"/>
            </a:xfrm>
            <a:custGeom>
              <a:avLst/>
              <a:gdLst>
                <a:gd name="connsiteX0" fmla="*/ 0 w 149760"/>
                <a:gd name="connsiteY0" fmla="*/ 0 h 34560"/>
                <a:gd name="connsiteX1" fmla="*/ 149760 w 149760"/>
                <a:gd name="connsiteY1" fmla="*/ 0 h 34560"/>
                <a:gd name="connsiteX2" fmla="*/ 149760 w 149760"/>
                <a:gd name="connsiteY2" fmla="*/ 34560 h 34560"/>
                <a:gd name="connsiteX3" fmla="*/ 0 w 149760"/>
                <a:gd name="connsiteY3" fmla="*/ 34560 h 3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760" h="34560">
                  <a:moveTo>
                    <a:pt x="0" y="0"/>
                  </a:moveTo>
                  <a:lnTo>
                    <a:pt x="149760" y="0"/>
                  </a:lnTo>
                  <a:lnTo>
                    <a:pt x="149760" y="34560"/>
                  </a:lnTo>
                  <a:lnTo>
                    <a:pt x="0" y="34560"/>
                  </a:lnTo>
                  <a:close/>
                </a:path>
              </a:pathLst>
            </a:custGeom>
            <a:solidFill>
              <a:srgbClr val="FFFFFF"/>
            </a:solidFill>
            <a:ln w="1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3" name="手繪多邊形 162">
              <a:extLst>
                <a:ext uri="{FF2B5EF4-FFF2-40B4-BE49-F238E27FC236}">
                  <a16:creationId xmlns:a16="http://schemas.microsoft.com/office/drawing/2014/main" id="{E233DA8D-4A42-FA45-B6B5-30C0AE7914F2}"/>
                </a:ext>
              </a:extLst>
            </p:cNvPr>
            <p:cNvSpPr/>
            <p:nvPr/>
          </p:nvSpPr>
          <p:spPr>
            <a:xfrm>
              <a:off x="9695556" y="2861683"/>
              <a:ext cx="149760" cy="34560"/>
            </a:xfrm>
            <a:custGeom>
              <a:avLst/>
              <a:gdLst>
                <a:gd name="connsiteX0" fmla="*/ 0 w 149760"/>
                <a:gd name="connsiteY0" fmla="*/ 0 h 34560"/>
                <a:gd name="connsiteX1" fmla="*/ 149760 w 149760"/>
                <a:gd name="connsiteY1" fmla="*/ 0 h 34560"/>
                <a:gd name="connsiteX2" fmla="*/ 149760 w 149760"/>
                <a:gd name="connsiteY2" fmla="*/ 34560 h 34560"/>
                <a:gd name="connsiteX3" fmla="*/ 0 w 149760"/>
                <a:gd name="connsiteY3" fmla="*/ 34560 h 3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760" h="34560">
                  <a:moveTo>
                    <a:pt x="0" y="0"/>
                  </a:moveTo>
                  <a:lnTo>
                    <a:pt x="149760" y="0"/>
                  </a:lnTo>
                  <a:lnTo>
                    <a:pt x="149760" y="34560"/>
                  </a:lnTo>
                  <a:lnTo>
                    <a:pt x="0" y="34560"/>
                  </a:lnTo>
                  <a:close/>
                </a:path>
              </a:pathLst>
            </a:custGeom>
            <a:solidFill>
              <a:srgbClr val="FFFFFF"/>
            </a:solidFill>
            <a:ln w="1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64" name="圖形 27">
            <a:extLst>
              <a:ext uri="{FF2B5EF4-FFF2-40B4-BE49-F238E27FC236}">
                <a16:creationId xmlns:a16="http://schemas.microsoft.com/office/drawing/2014/main" id="{0B7CF740-B38D-4FB1-8013-C12516328DD6}"/>
              </a:ext>
            </a:extLst>
          </p:cNvPr>
          <p:cNvSpPr/>
          <p:nvPr/>
        </p:nvSpPr>
        <p:spPr>
          <a:xfrm>
            <a:off x="10092375" y="2590243"/>
            <a:ext cx="778646" cy="321387"/>
          </a:xfrm>
          <a:custGeom>
            <a:avLst/>
            <a:gdLst>
              <a:gd name="connsiteX0" fmla="*/ 475549 w 778646"/>
              <a:gd name="connsiteY0" fmla="*/ 280992 h 321387"/>
              <a:gd name="connsiteX1" fmla="*/ 475549 w 778646"/>
              <a:gd name="connsiteY1" fmla="*/ 236572 h 321387"/>
              <a:gd name="connsiteX2" fmla="*/ 606194 w 778646"/>
              <a:gd name="connsiteY2" fmla="*/ 236572 h 321387"/>
              <a:gd name="connsiteX3" fmla="*/ 606194 w 778646"/>
              <a:gd name="connsiteY3" fmla="*/ 215669 h 321387"/>
              <a:gd name="connsiteX4" fmla="*/ 389323 w 778646"/>
              <a:gd name="connsiteY4" fmla="*/ 0 h 321387"/>
              <a:gd name="connsiteX5" fmla="*/ 172452 w 778646"/>
              <a:gd name="connsiteY5" fmla="*/ 215669 h 321387"/>
              <a:gd name="connsiteX6" fmla="*/ 172452 w 778646"/>
              <a:gd name="connsiteY6" fmla="*/ 236572 h 321387"/>
              <a:gd name="connsiteX7" fmla="*/ 303097 w 778646"/>
              <a:gd name="connsiteY7" fmla="*/ 236572 h 321387"/>
              <a:gd name="connsiteX8" fmla="*/ 303097 w 778646"/>
              <a:gd name="connsiteY8" fmla="*/ 280992 h 321387"/>
              <a:gd name="connsiteX9" fmla="*/ 0 w 778646"/>
              <a:gd name="connsiteY9" fmla="*/ 280992 h 321387"/>
              <a:gd name="connsiteX10" fmla="*/ 0 w 778646"/>
              <a:gd name="connsiteY10" fmla="*/ 322798 h 321387"/>
              <a:gd name="connsiteX11" fmla="*/ 344904 w 778646"/>
              <a:gd name="connsiteY11" fmla="*/ 322798 h 321387"/>
              <a:gd name="connsiteX12" fmla="*/ 344904 w 778646"/>
              <a:gd name="connsiteY12" fmla="*/ 236572 h 321387"/>
              <a:gd name="connsiteX13" fmla="*/ 433742 w 778646"/>
              <a:gd name="connsiteY13" fmla="*/ 236572 h 321387"/>
              <a:gd name="connsiteX14" fmla="*/ 433742 w 778646"/>
              <a:gd name="connsiteY14" fmla="*/ 322798 h 321387"/>
              <a:gd name="connsiteX15" fmla="*/ 778646 w 778646"/>
              <a:gd name="connsiteY15" fmla="*/ 322798 h 321387"/>
              <a:gd name="connsiteX16" fmla="*/ 778646 w 778646"/>
              <a:gd name="connsiteY16" fmla="*/ 280992 h 321387"/>
              <a:gd name="connsiteX17" fmla="*/ 475549 w 778646"/>
              <a:gd name="connsiteY17" fmla="*/ 280992 h 321387"/>
              <a:gd name="connsiteX18" fmla="*/ 390185 w 778646"/>
              <a:gd name="connsiteY18" fmla="*/ 41806 h 321387"/>
              <a:gd name="connsiteX19" fmla="*/ 562794 w 778646"/>
              <a:gd name="connsiteY19" fmla="*/ 194766 h 321387"/>
              <a:gd name="connsiteX20" fmla="*/ 217577 w 778646"/>
              <a:gd name="connsiteY20" fmla="*/ 194766 h 321387"/>
              <a:gd name="connsiteX21" fmla="*/ 390185 w 778646"/>
              <a:gd name="connsiteY21" fmla="*/ 41806 h 32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8646" h="321387">
                <a:moveTo>
                  <a:pt x="475549" y="280992"/>
                </a:moveTo>
                <a:lnTo>
                  <a:pt x="475549" y="236572"/>
                </a:lnTo>
                <a:lnTo>
                  <a:pt x="606194" y="236572"/>
                </a:lnTo>
                <a:lnTo>
                  <a:pt x="606194" y="215669"/>
                </a:lnTo>
                <a:cubicBezTo>
                  <a:pt x="606194" y="96756"/>
                  <a:pt x="508236" y="0"/>
                  <a:pt x="389323" y="0"/>
                </a:cubicBezTo>
                <a:cubicBezTo>
                  <a:pt x="270384" y="0"/>
                  <a:pt x="172452" y="96756"/>
                  <a:pt x="172452" y="215669"/>
                </a:cubicBezTo>
                <a:lnTo>
                  <a:pt x="172452" y="236572"/>
                </a:lnTo>
                <a:lnTo>
                  <a:pt x="303097" y="236572"/>
                </a:lnTo>
                <a:lnTo>
                  <a:pt x="303097" y="280992"/>
                </a:lnTo>
                <a:lnTo>
                  <a:pt x="0" y="280992"/>
                </a:lnTo>
                <a:lnTo>
                  <a:pt x="0" y="322798"/>
                </a:lnTo>
                <a:lnTo>
                  <a:pt x="344904" y="322798"/>
                </a:lnTo>
                <a:lnTo>
                  <a:pt x="344904" y="236572"/>
                </a:lnTo>
                <a:lnTo>
                  <a:pt x="433742" y="236572"/>
                </a:lnTo>
                <a:lnTo>
                  <a:pt x="433742" y="322798"/>
                </a:lnTo>
                <a:lnTo>
                  <a:pt x="778646" y="322798"/>
                </a:lnTo>
                <a:lnTo>
                  <a:pt x="778646" y="280992"/>
                </a:lnTo>
                <a:lnTo>
                  <a:pt x="475549" y="280992"/>
                </a:lnTo>
                <a:close/>
                <a:moveTo>
                  <a:pt x="390185" y="41806"/>
                </a:moveTo>
                <a:cubicBezTo>
                  <a:pt x="478972" y="41806"/>
                  <a:pt x="552447" y="108723"/>
                  <a:pt x="562794" y="194766"/>
                </a:cubicBezTo>
                <a:lnTo>
                  <a:pt x="217577" y="194766"/>
                </a:lnTo>
                <a:cubicBezTo>
                  <a:pt x="227924" y="108723"/>
                  <a:pt x="301399" y="41806"/>
                  <a:pt x="390185" y="41806"/>
                </a:cubicBezTo>
                <a:close/>
              </a:path>
            </a:pathLst>
          </a:custGeom>
          <a:solidFill>
            <a:srgbClr val="FFFFFF"/>
          </a:solidFill>
          <a:ln w="2589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65" name="圖形 19">
            <a:extLst>
              <a:ext uri="{FF2B5EF4-FFF2-40B4-BE49-F238E27FC236}">
                <a16:creationId xmlns:a16="http://schemas.microsoft.com/office/drawing/2014/main" id="{3995B0AF-77A7-4959-B083-88901A5F659F}"/>
              </a:ext>
            </a:extLst>
          </p:cNvPr>
          <p:cNvSpPr/>
          <p:nvPr/>
        </p:nvSpPr>
        <p:spPr>
          <a:xfrm>
            <a:off x="11118082" y="2536243"/>
            <a:ext cx="389831" cy="432000"/>
          </a:xfrm>
          <a:custGeom>
            <a:avLst/>
            <a:gdLst>
              <a:gd name="connsiteX0" fmla="*/ 376646 w 389830"/>
              <a:gd name="connsiteY0" fmla="*/ 0 h 432000"/>
              <a:gd name="connsiteX1" fmla="*/ 200529 w 389830"/>
              <a:gd name="connsiteY1" fmla="*/ 0 h 432000"/>
              <a:gd name="connsiteX2" fmla="*/ 186472 w 389830"/>
              <a:gd name="connsiteY2" fmla="*/ 14056 h 432000"/>
              <a:gd name="connsiteX3" fmla="*/ 186472 w 389830"/>
              <a:gd name="connsiteY3" fmla="*/ 119142 h 432000"/>
              <a:gd name="connsiteX4" fmla="*/ 151341 w 389830"/>
              <a:gd name="connsiteY4" fmla="*/ 119142 h 432000"/>
              <a:gd name="connsiteX5" fmla="*/ 19098 w 389830"/>
              <a:gd name="connsiteY5" fmla="*/ 68277 h 432000"/>
              <a:gd name="connsiteX6" fmla="*/ 6091 w 389830"/>
              <a:gd name="connsiteY6" fmla="*/ 69813 h 432000"/>
              <a:gd name="connsiteX7" fmla="*/ 0 w 389830"/>
              <a:gd name="connsiteY7" fmla="*/ 81396 h 432000"/>
              <a:gd name="connsiteX8" fmla="*/ 0 w 389830"/>
              <a:gd name="connsiteY8" fmla="*/ 350745 h 432000"/>
              <a:gd name="connsiteX9" fmla="*/ 6100 w 389830"/>
              <a:gd name="connsiteY9" fmla="*/ 362327 h 432000"/>
              <a:gd name="connsiteX10" fmla="*/ 14056 w 389830"/>
              <a:gd name="connsiteY10" fmla="*/ 364801 h 432000"/>
              <a:gd name="connsiteX11" fmla="*/ 19098 w 389830"/>
              <a:gd name="connsiteY11" fmla="*/ 363864 h 432000"/>
              <a:gd name="connsiteX12" fmla="*/ 151341 w 389830"/>
              <a:gd name="connsiteY12" fmla="*/ 312999 h 432000"/>
              <a:gd name="connsiteX13" fmla="*/ 186472 w 389830"/>
              <a:gd name="connsiteY13" fmla="*/ 312999 h 432000"/>
              <a:gd name="connsiteX14" fmla="*/ 186472 w 389830"/>
              <a:gd name="connsiteY14" fmla="*/ 418084 h 432000"/>
              <a:gd name="connsiteX15" fmla="*/ 200529 w 389830"/>
              <a:gd name="connsiteY15" fmla="*/ 432141 h 432000"/>
              <a:gd name="connsiteX16" fmla="*/ 376646 w 389830"/>
              <a:gd name="connsiteY16" fmla="*/ 432141 h 432000"/>
              <a:gd name="connsiteX17" fmla="*/ 390702 w 389830"/>
              <a:gd name="connsiteY17" fmla="*/ 418084 h 432000"/>
              <a:gd name="connsiteX18" fmla="*/ 390702 w 389830"/>
              <a:gd name="connsiteY18" fmla="*/ 14056 h 432000"/>
              <a:gd name="connsiteX19" fmla="*/ 376646 w 389830"/>
              <a:gd name="connsiteY19" fmla="*/ 0 h 432000"/>
              <a:gd name="connsiteX20" fmla="*/ 28113 w 389830"/>
              <a:gd name="connsiteY20" fmla="*/ 101862 h 432000"/>
              <a:gd name="connsiteX21" fmla="*/ 134679 w 389830"/>
              <a:gd name="connsiteY21" fmla="*/ 142851 h 432000"/>
              <a:gd name="connsiteX22" fmla="*/ 134679 w 389830"/>
              <a:gd name="connsiteY22" fmla="*/ 289299 h 432000"/>
              <a:gd name="connsiteX23" fmla="*/ 28113 w 389830"/>
              <a:gd name="connsiteY23" fmla="*/ 330279 h 432000"/>
              <a:gd name="connsiteX24" fmla="*/ 28113 w 389830"/>
              <a:gd name="connsiteY24" fmla="*/ 101862 h 432000"/>
              <a:gd name="connsiteX25" fmla="*/ 162792 w 389830"/>
              <a:gd name="connsiteY25" fmla="*/ 284895 h 432000"/>
              <a:gd name="connsiteX26" fmla="*/ 162792 w 389830"/>
              <a:gd name="connsiteY26" fmla="*/ 147245 h 432000"/>
              <a:gd name="connsiteX27" fmla="*/ 238275 w 389830"/>
              <a:gd name="connsiteY27" fmla="*/ 147245 h 432000"/>
              <a:gd name="connsiteX28" fmla="*/ 238275 w 389830"/>
              <a:gd name="connsiteY28" fmla="*/ 284886 h 432000"/>
              <a:gd name="connsiteX29" fmla="*/ 162792 w 389830"/>
              <a:gd name="connsiteY29" fmla="*/ 284886 h 432000"/>
              <a:gd name="connsiteX30" fmla="*/ 362590 w 389830"/>
              <a:gd name="connsiteY30" fmla="*/ 404028 h 432000"/>
              <a:gd name="connsiteX31" fmla="*/ 214585 w 389830"/>
              <a:gd name="connsiteY31" fmla="*/ 404028 h 432000"/>
              <a:gd name="connsiteX32" fmla="*/ 214585 w 389830"/>
              <a:gd name="connsiteY32" fmla="*/ 312999 h 432000"/>
              <a:gd name="connsiteX33" fmla="*/ 252331 w 389830"/>
              <a:gd name="connsiteY33" fmla="*/ 312999 h 432000"/>
              <a:gd name="connsiteX34" fmla="*/ 266388 w 389830"/>
              <a:gd name="connsiteY34" fmla="*/ 298942 h 432000"/>
              <a:gd name="connsiteX35" fmla="*/ 266388 w 389830"/>
              <a:gd name="connsiteY35" fmla="*/ 133189 h 432000"/>
              <a:gd name="connsiteX36" fmla="*/ 252331 w 389830"/>
              <a:gd name="connsiteY36" fmla="*/ 119133 h 432000"/>
              <a:gd name="connsiteX37" fmla="*/ 214585 w 389830"/>
              <a:gd name="connsiteY37" fmla="*/ 119133 h 432000"/>
              <a:gd name="connsiteX38" fmla="*/ 214585 w 389830"/>
              <a:gd name="connsiteY38" fmla="*/ 28113 h 432000"/>
              <a:gd name="connsiteX39" fmla="*/ 362590 w 389830"/>
              <a:gd name="connsiteY39" fmla="*/ 28113 h 432000"/>
              <a:gd name="connsiteX40" fmla="*/ 362590 w 389830"/>
              <a:gd name="connsiteY40" fmla="*/ 404028 h 432000"/>
              <a:gd name="connsiteX41" fmla="*/ 362590 w 389830"/>
              <a:gd name="connsiteY41" fmla="*/ 404028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89830" h="432000">
                <a:moveTo>
                  <a:pt x="376646" y="0"/>
                </a:moveTo>
                <a:lnTo>
                  <a:pt x="200529" y="0"/>
                </a:lnTo>
                <a:cubicBezTo>
                  <a:pt x="192770" y="0"/>
                  <a:pt x="186472" y="6297"/>
                  <a:pt x="186472" y="14056"/>
                </a:cubicBezTo>
                <a:lnTo>
                  <a:pt x="186472" y="119142"/>
                </a:lnTo>
                <a:lnTo>
                  <a:pt x="151341" y="119142"/>
                </a:lnTo>
                <a:lnTo>
                  <a:pt x="19098" y="68277"/>
                </a:lnTo>
                <a:cubicBezTo>
                  <a:pt x="14778" y="66618"/>
                  <a:pt x="9914" y="67190"/>
                  <a:pt x="6091" y="69813"/>
                </a:cubicBezTo>
                <a:cubicBezTo>
                  <a:pt x="2277" y="72428"/>
                  <a:pt x="0" y="76767"/>
                  <a:pt x="0" y="81396"/>
                </a:cubicBezTo>
                <a:lnTo>
                  <a:pt x="0" y="350745"/>
                </a:lnTo>
                <a:cubicBezTo>
                  <a:pt x="0" y="355374"/>
                  <a:pt x="2277" y="359713"/>
                  <a:pt x="6100" y="362327"/>
                </a:cubicBezTo>
                <a:cubicBezTo>
                  <a:pt x="8471" y="363958"/>
                  <a:pt x="11254" y="364801"/>
                  <a:pt x="14056" y="364801"/>
                </a:cubicBezTo>
                <a:cubicBezTo>
                  <a:pt x="15762" y="364801"/>
                  <a:pt x="17467" y="364492"/>
                  <a:pt x="19098" y="363864"/>
                </a:cubicBezTo>
                <a:lnTo>
                  <a:pt x="151341" y="312999"/>
                </a:lnTo>
                <a:lnTo>
                  <a:pt x="186472" y="312999"/>
                </a:lnTo>
                <a:lnTo>
                  <a:pt x="186472" y="418084"/>
                </a:lnTo>
                <a:cubicBezTo>
                  <a:pt x="186472" y="425843"/>
                  <a:pt x="192770" y="432141"/>
                  <a:pt x="200529" y="432141"/>
                </a:cubicBezTo>
                <a:lnTo>
                  <a:pt x="376646" y="432141"/>
                </a:lnTo>
                <a:cubicBezTo>
                  <a:pt x="384405" y="432141"/>
                  <a:pt x="390702" y="425843"/>
                  <a:pt x="390702" y="418084"/>
                </a:cubicBezTo>
                <a:lnTo>
                  <a:pt x="390702" y="14056"/>
                </a:lnTo>
                <a:cubicBezTo>
                  <a:pt x="390702" y="6297"/>
                  <a:pt x="384415" y="0"/>
                  <a:pt x="376646" y="0"/>
                </a:cubicBezTo>
                <a:close/>
                <a:moveTo>
                  <a:pt x="28113" y="101862"/>
                </a:moveTo>
                <a:lnTo>
                  <a:pt x="134679" y="142851"/>
                </a:lnTo>
                <a:lnTo>
                  <a:pt x="134679" y="289299"/>
                </a:lnTo>
                <a:lnTo>
                  <a:pt x="28113" y="330279"/>
                </a:lnTo>
                <a:lnTo>
                  <a:pt x="28113" y="101862"/>
                </a:lnTo>
                <a:close/>
                <a:moveTo>
                  <a:pt x="162792" y="284895"/>
                </a:moveTo>
                <a:lnTo>
                  <a:pt x="162792" y="147245"/>
                </a:lnTo>
                <a:lnTo>
                  <a:pt x="238275" y="147245"/>
                </a:lnTo>
                <a:lnTo>
                  <a:pt x="238275" y="284886"/>
                </a:lnTo>
                <a:lnTo>
                  <a:pt x="162792" y="284886"/>
                </a:lnTo>
                <a:close/>
                <a:moveTo>
                  <a:pt x="362590" y="404028"/>
                </a:moveTo>
                <a:lnTo>
                  <a:pt x="214585" y="404028"/>
                </a:lnTo>
                <a:lnTo>
                  <a:pt x="214585" y="312999"/>
                </a:lnTo>
                <a:lnTo>
                  <a:pt x="252331" y="312999"/>
                </a:lnTo>
                <a:cubicBezTo>
                  <a:pt x="260090" y="312999"/>
                  <a:pt x="266388" y="306701"/>
                  <a:pt x="266388" y="298942"/>
                </a:cubicBezTo>
                <a:lnTo>
                  <a:pt x="266388" y="133189"/>
                </a:lnTo>
                <a:cubicBezTo>
                  <a:pt x="266388" y="125430"/>
                  <a:pt x="260090" y="119133"/>
                  <a:pt x="252331" y="119133"/>
                </a:cubicBezTo>
                <a:lnTo>
                  <a:pt x="214585" y="119133"/>
                </a:lnTo>
                <a:lnTo>
                  <a:pt x="214585" y="28113"/>
                </a:lnTo>
                <a:lnTo>
                  <a:pt x="362590" y="28113"/>
                </a:lnTo>
                <a:lnTo>
                  <a:pt x="362590" y="404028"/>
                </a:lnTo>
                <a:lnTo>
                  <a:pt x="362590" y="404028"/>
                </a:lnTo>
                <a:close/>
              </a:path>
            </a:pathLst>
          </a:custGeom>
          <a:solidFill>
            <a:srgbClr val="FFFFFF"/>
          </a:solidFill>
          <a:ln w="937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66" name="圖形 67">
            <a:extLst>
              <a:ext uri="{FF2B5EF4-FFF2-40B4-BE49-F238E27FC236}">
                <a16:creationId xmlns:a16="http://schemas.microsoft.com/office/drawing/2014/main" id="{8B7CF7F7-A845-49AB-9394-3BCED2A01A60}"/>
              </a:ext>
            </a:extLst>
          </p:cNvPr>
          <p:cNvSpPr/>
          <p:nvPr/>
        </p:nvSpPr>
        <p:spPr>
          <a:xfrm>
            <a:off x="847348" y="3375461"/>
            <a:ext cx="82174" cy="540000"/>
          </a:xfrm>
          <a:custGeom>
            <a:avLst/>
            <a:gdLst>
              <a:gd name="connsiteX0" fmla="*/ 35217 w 82174"/>
              <a:gd name="connsiteY0" fmla="*/ 540000 h 540000"/>
              <a:gd name="connsiteX1" fmla="*/ 0 w 82174"/>
              <a:gd name="connsiteY1" fmla="*/ 540000 h 540000"/>
              <a:gd name="connsiteX2" fmla="*/ 0 w 82174"/>
              <a:gd name="connsiteY2" fmla="*/ 479661 h 540000"/>
              <a:gd name="connsiteX3" fmla="*/ 15672 w 82174"/>
              <a:gd name="connsiteY3" fmla="*/ 462158 h 540000"/>
              <a:gd name="connsiteX4" fmla="*/ 48001 w 82174"/>
              <a:gd name="connsiteY4" fmla="*/ 426001 h 540000"/>
              <a:gd name="connsiteX5" fmla="*/ 21424 w 82174"/>
              <a:gd name="connsiteY5" fmla="*/ 390960 h 540000"/>
              <a:gd name="connsiteX6" fmla="*/ 8558 w 82174"/>
              <a:gd name="connsiteY6" fmla="*/ 373997 h 540000"/>
              <a:gd name="connsiteX7" fmla="*/ 21424 w 82174"/>
              <a:gd name="connsiteY7" fmla="*/ 357034 h 540000"/>
              <a:gd name="connsiteX8" fmla="*/ 48001 w 82174"/>
              <a:gd name="connsiteY8" fmla="*/ 321993 h 540000"/>
              <a:gd name="connsiteX9" fmla="*/ 21424 w 82174"/>
              <a:gd name="connsiteY9" fmla="*/ 286951 h 540000"/>
              <a:gd name="connsiteX10" fmla="*/ 8558 w 82174"/>
              <a:gd name="connsiteY10" fmla="*/ 269988 h 540000"/>
              <a:gd name="connsiteX11" fmla="*/ 21424 w 82174"/>
              <a:gd name="connsiteY11" fmla="*/ 253025 h 540000"/>
              <a:gd name="connsiteX12" fmla="*/ 48001 w 82174"/>
              <a:gd name="connsiteY12" fmla="*/ 217984 h 540000"/>
              <a:gd name="connsiteX13" fmla="*/ 21424 w 82174"/>
              <a:gd name="connsiteY13" fmla="*/ 182943 h 540000"/>
              <a:gd name="connsiteX14" fmla="*/ 8558 w 82174"/>
              <a:gd name="connsiteY14" fmla="*/ 165980 h 540000"/>
              <a:gd name="connsiteX15" fmla="*/ 21424 w 82174"/>
              <a:gd name="connsiteY15" fmla="*/ 149017 h 540000"/>
              <a:gd name="connsiteX16" fmla="*/ 48001 w 82174"/>
              <a:gd name="connsiteY16" fmla="*/ 113975 h 540000"/>
              <a:gd name="connsiteX17" fmla="*/ 15672 w 82174"/>
              <a:gd name="connsiteY17" fmla="*/ 77819 h 540000"/>
              <a:gd name="connsiteX18" fmla="*/ 0 w 82174"/>
              <a:gd name="connsiteY18" fmla="*/ 60339 h 540000"/>
              <a:gd name="connsiteX19" fmla="*/ 0 w 82174"/>
              <a:gd name="connsiteY19" fmla="*/ 0 h 540000"/>
              <a:gd name="connsiteX20" fmla="*/ 35217 w 82174"/>
              <a:gd name="connsiteY20" fmla="*/ 0 h 540000"/>
              <a:gd name="connsiteX21" fmla="*/ 35217 w 82174"/>
              <a:gd name="connsiteY21" fmla="*/ 46370 h 540000"/>
              <a:gd name="connsiteX22" fmla="*/ 83219 w 82174"/>
              <a:gd name="connsiteY22" fmla="*/ 113999 h 540000"/>
              <a:gd name="connsiteX23" fmla="*/ 60774 w 82174"/>
              <a:gd name="connsiteY23" fmla="*/ 166003 h 540000"/>
              <a:gd name="connsiteX24" fmla="*/ 83219 w 82174"/>
              <a:gd name="connsiteY24" fmla="*/ 218007 h 540000"/>
              <a:gd name="connsiteX25" fmla="*/ 60774 w 82174"/>
              <a:gd name="connsiteY25" fmla="*/ 270012 h 540000"/>
              <a:gd name="connsiteX26" fmla="*/ 83219 w 82174"/>
              <a:gd name="connsiteY26" fmla="*/ 322016 h 540000"/>
              <a:gd name="connsiteX27" fmla="*/ 60774 w 82174"/>
              <a:gd name="connsiteY27" fmla="*/ 374020 h 540000"/>
              <a:gd name="connsiteX28" fmla="*/ 83219 w 82174"/>
              <a:gd name="connsiteY28" fmla="*/ 426025 h 540000"/>
              <a:gd name="connsiteX29" fmla="*/ 35217 w 82174"/>
              <a:gd name="connsiteY29" fmla="*/ 493654 h 540000"/>
              <a:gd name="connsiteX30" fmla="*/ 35217 w 82174"/>
              <a:gd name="connsiteY30" fmla="*/ 54000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2174" h="540000">
                <a:moveTo>
                  <a:pt x="35217" y="540000"/>
                </a:moveTo>
                <a:lnTo>
                  <a:pt x="0" y="540000"/>
                </a:lnTo>
                <a:lnTo>
                  <a:pt x="0" y="479661"/>
                </a:lnTo>
                <a:cubicBezTo>
                  <a:pt x="0" y="470680"/>
                  <a:pt x="6750" y="463144"/>
                  <a:pt x="15672" y="462158"/>
                </a:cubicBezTo>
                <a:cubicBezTo>
                  <a:pt x="34102" y="460115"/>
                  <a:pt x="48001" y="444573"/>
                  <a:pt x="48001" y="426001"/>
                </a:cubicBezTo>
                <a:cubicBezTo>
                  <a:pt x="48001" y="409743"/>
                  <a:pt x="37072" y="395327"/>
                  <a:pt x="21424" y="390960"/>
                </a:cubicBezTo>
                <a:cubicBezTo>
                  <a:pt x="13817" y="388835"/>
                  <a:pt x="8558" y="381897"/>
                  <a:pt x="8558" y="373997"/>
                </a:cubicBezTo>
                <a:cubicBezTo>
                  <a:pt x="8558" y="366097"/>
                  <a:pt x="13817" y="359159"/>
                  <a:pt x="21424" y="357034"/>
                </a:cubicBezTo>
                <a:cubicBezTo>
                  <a:pt x="37072" y="352667"/>
                  <a:pt x="48001" y="338251"/>
                  <a:pt x="48001" y="321993"/>
                </a:cubicBezTo>
                <a:cubicBezTo>
                  <a:pt x="48001" y="305734"/>
                  <a:pt x="37072" y="291318"/>
                  <a:pt x="21424" y="286951"/>
                </a:cubicBezTo>
                <a:cubicBezTo>
                  <a:pt x="13817" y="284827"/>
                  <a:pt x="8558" y="277889"/>
                  <a:pt x="8558" y="269988"/>
                </a:cubicBezTo>
                <a:cubicBezTo>
                  <a:pt x="8558" y="262088"/>
                  <a:pt x="13817" y="255150"/>
                  <a:pt x="21424" y="253025"/>
                </a:cubicBezTo>
                <a:cubicBezTo>
                  <a:pt x="37072" y="248658"/>
                  <a:pt x="48001" y="234243"/>
                  <a:pt x="48001" y="217984"/>
                </a:cubicBezTo>
                <a:cubicBezTo>
                  <a:pt x="48001" y="201725"/>
                  <a:pt x="37072" y="187310"/>
                  <a:pt x="21424" y="182943"/>
                </a:cubicBezTo>
                <a:cubicBezTo>
                  <a:pt x="13817" y="180818"/>
                  <a:pt x="8558" y="173880"/>
                  <a:pt x="8558" y="165980"/>
                </a:cubicBezTo>
                <a:cubicBezTo>
                  <a:pt x="8558" y="158079"/>
                  <a:pt x="13817" y="151141"/>
                  <a:pt x="21424" y="149017"/>
                </a:cubicBezTo>
                <a:cubicBezTo>
                  <a:pt x="37072" y="144650"/>
                  <a:pt x="48001" y="130234"/>
                  <a:pt x="48001" y="113975"/>
                </a:cubicBezTo>
                <a:cubicBezTo>
                  <a:pt x="48001" y="95404"/>
                  <a:pt x="34102" y="79850"/>
                  <a:pt x="15672" y="77819"/>
                </a:cubicBezTo>
                <a:cubicBezTo>
                  <a:pt x="6750" y="76856"/>
                  <a:pt x="0" y="69320"/>
                  <a:pt x="0" y="60339"/>
                </a:cubicBezTo>
                <a:lnTo>
                  <a:pt x="0" y="0"/>
                </a:lnTo>
                <a:lnTo>
                  <a:pt x="35217" y="0"/>
                </a:lnTo>
                <a:lnTo>
                  <a:pt x="35217" y="46370"/>
                </a:lnTo>
                <a:cubicBezTo>
                  <a:pt x="63438" y="56172"/>
                  <a:pt x="83219" y="82937"/>
                  <a:pt x="83219" y="113999"/>
                </a:cubicBezTo>
                <a:cubicBezTo>
                  <a:pt x="83219" y="134096"/>
                  <a:pt x="74731" y="152761"/>
                  <a:pt x="60774" y="166003"/>
                </a:cubicBezTo>
                <a:cubicBezTo>
                  <a:pt x="74731" y="179233"/>
                  <a:pt x="83219" y="197898"/>
                  <a:pt x="83219" y="218007"/>
                </a:cubicBezTo>
                <a:cubicBezTo>
                  <a:pt x="83219" y="238105"/>
                  <a:pt x="74731" y="256770"/>
                  <a:pt x="60774" y="270012"/>
                </a:cubicBezTo>
                <a:cubicBezTo>
                  <a:pt x="74731" y="283242"/>
                  <a:pt x="83219" y="301907"/>
                  <a:pt x="83219" y="322016"/>
                </a:cubicBezTo>
                <a:cubicBezTo>
                  <a:pt x="83219" y="342125"/>
                  <a:pt x="74731" y="360779"/>
                  <a:pt x="60774" y="374020"/>
                </a:cubicBezTo>
                <a:cubicBezTo>
                  <a:pt x="74731" y="387250"/>
                  <a:pt x="83219" y="405916"/>
                  <a:pt x="83219" y="426025"/>
                </a:cubicBezTo>
                <a:cubicBezTo>
                  <a:pt x="83219" y="457098"/>
                  <a:pt x="63438" y="483863"/>
                  <a:pt x="35217" y="493654"/>
                </a:cubicBezTo>
                <a:lnTo>
                  <a:pt x="35217" y="540000"/>
                </a:lnTo>
                <a:close/>
              </a:path>
            </a:pathLst>
          </a:custGeom>
          <a:solidFill>
            <a:srgbClr val="FFFFFF"/>
          </a:solidFill>
          <a:ln w="1073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67" name="圖形 69">
            <a:extLst>
              <a:ext uri="{FF2B5EF4-FFF2-40B4-BE49-F238E27FC236}">
                <a16:creationId xmlns:a16="http://schemas.microsoft.com/office/drawing/2014/main" id="{3C9AB5A8-9ADA-47E4-AB2D-B8E8E16A4971}"/>
              </a:ext>
            </a:extLst>
          </p:cNvPr>
          <p:cNvSpPr/>
          <p:nvPr/>
        </p:nvSpPr>
        <p:spPr>
          <a:xfrm>
            <a:off x="1242088" y="3591461"/>
            <a:ext cx="697304" cy="105652"/>
          </a:xfrm>
          <a:custGeom>
            <a:avLst/>
            <a:gdLst>
              <a:gd name="connsiteX0" fmla="*/ 617924 w 697304"/>
              <a:gd name="connsiteY0" fmla="*/ 69284 h 105652"/>
              <a:gd name="connsiteX1" fmla="*/ 593554 w 697304"/>
              <a:gd name="connsiteY1" fmla="*/ 25709 h 105652"/>
              <a:gd name="connsiteX2" fmla="*/ 530233 w 697304"/>
              <a:gd name="connsiteY2" fmla="*/ 0 h 105652"/>
              <a:gd name="connsiteX3" fmla="*/ 470340 w 697304"/>
              <a:gd name="connsiteY3" fmla="*/ 23408 h 105652"/>
              <a:gd name="connsiteX4" fmla="*/ 410470 w 697304"/>
              <a:gd name="connsiteY4" fmla="*/ 23 h 105652"/>
              <a:gd name="connsiteX5" fmla="*/ 350530 w 697304"/>
              <a:gd name="connsiteY5" fmla="*/ 23455 h 105652"/>
              <a:gd name="connsiteX6" fmla="*/ 290590 w 697304"/>
              <a:gd name="connsiteY6" fmla="*/ 23 h 105652"/>
              <a:gd name="connsiteX7" fmla="*/ 229594 w 697304"/>
              <a:gd name="connsiteY7" fmla="*/ 24417 h 105652"/>
              <a:gd name="connsiteX8" fmla="*/ 168668 w 697304"/>
              <a:gd name="connsiteY8" fmla="*/ 23 h 105652"/>
              <a:gd name="connsiteX9" fmla="*/ 106216 w 697304"/>
              <a:gd name="connsiteY9" fmla="*/ 25709 h 105652"/>
              <a:gd name="connsiteX10" fmla="*/ 82596 w 697304"/>
              <a:gd name="connsiteY10" fmla="*/ 69284 h 105652"/>
              <a:gd name="connsiteX11" fmla="*/ 0 w 697304"/>
              <a:gd name="connsiteY11" fmla="*/ 69284 h 105652"/>
              <a:gd name="connsiteX12" fmla="*/ 0 w 697304"/>
              <a:gd name="connsiteY12" fmla="*/ 106850 h 105652"/>
              <a:gd name="connsiteX13" fmla="*/ 118119 w 697304"/>
              <a:gd name="connsiteY13" fmla="*/ 106850 h 105652"/>
              <a:gd name="connsiteX14" fmla="*/ 118166 w 697304"/>
              <a:gd name="connsiteY14" fmla="*/ 88067 h 105652"/>
              <a:gd name="connsiteX15" fmla="*/ 132770 w 697304"/>
              <a:gd name="connsiteY15" fmla="*/ 52263 h 105652"/>
              <a:gd name="connsiteX16" fmla="*/ 168668 w 697304"/>
              <a:gd name="connsiteY16" fmla="*/ 37565 h 105652"/>
              <a:gd name="connsiteX17" fmla="*/ 204636 w 697304"/>
              <a:gd name="connsiteY17" fmla="*/ 52497 h 105652"/>
              <a:gd name="connsiteX18" fmla="*/ 213089 w 697304"/>
              <a:gd name="connsiteY18" fmla="*/ 63861 h 105652"/>
              <a:gd name="connsiteX19" fmla="*/ 245982 w 697304"/>
              <a:gd name="connsiteY19" fmla="*/ 63861 h 105652"/>
              <a:gd name="connsiteX20" fmla="*/ 290590 w 697304"/>
              <a:gd name="connsiteY20" fmla="*/ 37448 h 105652"/>
              <a:gd name="connsiteX21" fmla="*/ 334401 w 697304"/>
              <a:gd name="connsiteY21" fmla="*/ 62217 h 105652"/>
              <a:gd name="connsiteX22" fmla="*/ 366660 w 697304"/>
              <a:gd name="connsiteY22" fmla="*/ 62217 h 105652"/>
              <a:gd name="connsiteX23" fmla="*/ 410470 w 697304"/>
              <a:gd name="connsiteY23" fmla="*/ 37448 h 105652"/>
              <a:gd name="connsiteX24" fmla="*/ 454281 w 697304"/>
              <a:gd name="connsiteY24" fmla="*/ 62523 h 105652"/>
              <a:gd name="connsiteX25" fmla="*/ 486587 w 697304"/>
              <a:gd name="connsiteY25" fmla="*/ 62476 h 105652"/>
              <a:gd name="connsiteX26" fmla="*/ 494264 w 697304"/>
              <a:gd name="connsiteY26" fmla="*/ 52497 h 105652"/>
              <a:gd name="connsiteX27" fmla="*/ 530233 w 697304"/>
              <a:gd name="connsiteY27" fmla="*/ 37565 h 105652"/>
              <a:gd name="connsiteX28" fmla="*/ 566976 w 697304"/>
              <a:gd name="connsiteY28" fmla="*/ 52239 h 105652"/>
              <a:gd name="connsiteX29" fmla="*/ 582472 w 697304"/>
              <a:gd name="connsiteY29" fmla="*/ 88043 h 105652"/>
              <a:gd name="connsiteX30" fmla="*/ 582425 w 697304"/>
              <a:gd name="connsiteY30" fmla="*/ 106826 h 105652"/>
              <a:gd name="connsiteX31" fmla="*/ 697304 w 697304"/>
              <a:gd name="connsiteY31" fmla="*/ 106826 h 105652"/>
              <a:gd name="connsiteX32" fmla="*/ 697304 w 697304"/>
              <a:gd name="connsiteY32" fmla="*/ 69261 h 105652"/>
              <a:gd name="connsiteX33" fmla="*/ 617924 w 697304"/>
              <a:gd name="connsiteY33" fmla="*/ 69284 h 105652"/>
              <a:gd name="connsiteX34" fmla="*/ 617924 w 697304"/>
              <a:gd name="connsiteY34" fmla="*/ 69284 h 10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97304" h="105652">
                <a:moveTo>
                  <a:pt x="617924" y="69284"/>
                </a:moveTo>
                <a:cubicBezTo>
                  <a:pt x="614261" y="53155"/>
                  <a:pt x="605927" y="38105"/>
                  <a:pt x="593554" y="25709"/>
                </a:cubicBezTo>
                <a:cubicBezTo>
                  <a:pt x="577213" y="9368"/>
                  <a:pt x="554134" y="0"/>
                  <a:pt x="530233" y="0"/>
                </a:cubicBezTo>
                <a:cubicBezTo>
                  <a:pt x="508187" y="0"/>
                  <a:pt x="486563" y="8499"/>
                  <a:pt x="470340" y="23408"/>
                </a:cubicBezTo>
                <a:cubicBezTo>
                  <a:pt x="454187" y="8617"/>
                  <a:pt x="432822" y="23"/>
                  <a:pt x="410470" y="23"/>
                </a:cubicBezTo>
                <a:cubicBezTo>
                  <a:pt x="388095" y="23"/>
                  <a:pt x="366683" y="8640"/>
                  <a:pt x="350530" y="23455"/>
                </a:cubicBezTo>
                <a:cubicBezTo>
                  <a:pt x="334377" y="8640"/>
                  <a:pt x="312965" y="23"/>
                  <a:pt x="290590" y="23"/>
                </a:cubicBezTo>
                <a:cubicBezTo>
                  <a:pt x="267558" y="23"/>
                  <a:pt x="245817" y="8992"/>
                  <a:pt x="229594" y="24417"/>
                </a:cubicBezTo>
                <a:cubicBezTo>
                  <a:pt x="213276" y="8875"/>
                  <a:pt x="191183" y="23"/>
                  <a:pt x="168668" y="23"/>
                </a:cubicBezTo>
                <a:cubicBezTo>
                  <a:pt x="145307" y="23"/>
                  <a:pt x="122533" y="9391"/>
                  <a:pt x="106216" y="25709"/>
                </a:cubicBezTo>
                <a:cubicBezTo>
                  <a:pt x="94171" y="37777"/>
                  <a:pt x="86071" y="52826"/>
                  <a:pt x="82596" y="69284"/>
                </a:cubicBezTo>
                <a:lnTo>
                  <a:pt x="0" y="69284"/>
                </a:lnTo>
                <a:lnTo>
                  <a:pt x="0" y="106850"/>
                </a:lnTo>
                <a:lnTo>
                  <a:pt x="118119" y="106850"/>
                </a:lnTo>
                <a:lnTo>
                  <a:pt x="118166" y="88067"/>
                </a:lnTo>
                <a:cubicBezTo>
                  <a:pt x="118166" y="74403"/>
                  <a:pt x="123355" y="61701"/>
                  <a:pt x="132770" y="52263"/>
                </a:cubicBezTo>
                <a:cubicBezTo>
                  <a:pt x="142114" y="42918"/>
                  <a:pt x="155191" y="37565"/>
                  <a:pt x="168668" y="37565"/>
                </a:cubicBezTo>
                <a:cubicBezTo>
                  <a:pt x="182050" y="37565"/>
                  <a:pt x="195151" y="42989"/>
                  <a:pt x="204636" y="52497"/>
                </a:cubicBezTo>
                <a:cubicBezTo>
                  <a:pt x="207876" y="55737"/>
                  <a:pt x="210717" y="59541"/>
                  <a:pt x="213089" y="63861"/>
                </a:cubicBezTo>
                <a:lnTo>
                  <a:pt x="245982" y="63861"/>
                </a:lnTo>
                <a:cubicBezTo>
                  <a:pt x="254974" y="47614"/>
                  <a:pt x="272066" y="37448"/>
                  <a:pt x="290590" y="37448"/>
                </a:cubicBezTo>
                <a:cubicBezTo>
                  <a:pt x="308716" y="37448"/>
                  <a:pt x="325080" y="45783"/>
                  <a:pt x="334401" y="62217"/>
                </a:cubicBezTo>
                <a:lnTo>
                  <a:pt x="366660" y="62217"/>
                </a:lnTo>
                <a:cubicBezTo>
                  <a:pt x="375957" y="45783"/>
                  <a:pt x="392345" y="37448"/>
                  <a:pt x="410470" y="37448"/>
                </a:cubicBezTo>
                <a:cubicBezTo>
                  <a:pt x="428595" y="37448"/>
                  <a:pt x="444983" y="46886"/>
                  <a:pt x="454281" y="62523"/>
                </a:cubicBezTo>
                <a:lnTo>
                  <a:pt x="486587" y="62476"/>
                </a:lnTo>
                <a:cubicBezTo>
                  <a:pt x="488794" y="58719"/>
                  <a:pt x="491376" y="55362"/>
                  <a:pt x="494264" y="52497"/>
                </a:cubicBezTo>
                <a:cubicBezTo>
                  <a:pt x="503749" y="43012"/>
                  <a:pt x="516874" y="37565"/>
                  <a:pt x="530233" y="37565"/>
                </a:cubicBezTo>
                <a:cubicBezTo>
                  <a:pt x="544038" y="37565"/>
                  <a:pt x="557773" y="43059"/>
                  <a:pt x="566976" y="52239"/>
                </a:cubicBezTo>
                <a:cubicBezTo>
                  <a:pt x="576955" y="62241"/>
                  <a:pt x="582472" y="74966"/>
                  <a:pt x="582472" y="88043"/>
                </a:cubicBezTo>
                <a:lnTo>
                  <a:pt x="582425" y="106826"/>
                </a:lnTo>
                <a:lnTo>
                  <a:pt x="697304" y="106826"/>
                </a:lnTo>
                <a:lnTo>
                  <a:pt x="697304" y="69261"/>
                </a:lnTo>
                <a:lnTo>
                  <a:pt x="617924" y="69284"/>
                </a:lnTo>
                <a:lnTo>
                  <a:pt x="617924" y="69284"/>
                </a:lnTo>
                <a:close/>
              </a:path>
            </a:pathLst>
          </a:custGeom>
          <a:solidFill>
            <a:srgbClr val="FFFFFF"/>
          </a:solidFill>
          <a:ln w="2341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168" name="圖形 103">
            <a:extLst>
              <a:ext uri="{FF2B5EF4-FFF2-40B4-BE49-F238E27FC236}">
                <a16:creationId xmlns:a16="http://schemas.microsoft.com/office/drawing/2014/main" id="{0027E3FC-669A-407F-A899-7A8E620DC1B7}"/>
              </a:ext>
            </a:extLst>
          </p:cNvPr>
          <p:cNvGrpSpPr/>
          <p:nvPr/>
        </p:nvGrpSpPr>
        <p:grpSpPr>
          <a:xfrm>
            <a:off x="2250784" y="3375461"/>
            <a:ext cx="340434" cy="540000"/>
            <a:chOff x="2250784" y="3375461"/>
            <a:chExt cx="340434" cy="540000"/>
          </a:xfrm>
          <a:solidFill>
            <a:srgbClr val="FFFFFF"/>
          </a:solidFill>
        </p:grpSpPr>
        <p:sp>
          <p:nvSpPr>
            <p:cNvPr id="169" name="手繪多邊形 168">
              <a:extLst>
                <a:ext uri="{FF2B5EF4-FFF2-40B4-BE49-F238E27FC236}">
                  <a16:creationId xmlns:a16="http://schemas.microsoft.com/office/drawing/2014/main" id="{0BB6F06E-D65C-4A44-9322-D859AB568ABA}"/>
                </a:ext>
              </a:extLst>
            </p:cNvPr>
            <p:cNvSpPr/>
            <p:nvPr/>
          </p:nvSpPr>
          <p:spPr>
            <a:xfrm>
              <a:off x="2250784" y="3375461"/>
              <a:ext cx="82174" cy="540000"/>
            </a:xfrm>
            <a:custGeom>
              <a:avLst/>
              <a:gdLst>
                <a:gd name="connsiteX0" fmla="*/ 83219 w 82173"/>
                <a:gd name="connsiteY0" fmla="*/ 113999 h 540000"/>
                <a:gd name="connsiteX1" fmla="*/ 35217 w 82173"/>
                <a:gd name="connsiteY1" fmla="*/ 46370 h 540000"/>
                <a:gd name="connsiteX2" fmla="*/ 35217 w 82173"/>
                <a:gd name="connsiteY2" fmla="*/ 0 h 540000"/>
                <a:gd name="connsiteX3" fmla="*/ 0 w 82173"/>
                <a:gd name="connsiteY3" fmla="*/ 0 h 540000"/>
                <a:gd name="connsiteX4" fmla="*/ 0 w 82173"/>
                <a:gd name="connsiteY4" fmla="*/ 60339 h 540000"/>
                <a:gd name="connsiteX5" fmla="*/ 15672 w 82173"/>
                <a:gd name="connsiteY5" fmla="*/ 77842 h 540000"/>
                <a:gd name="connsiteX6" fmla="*/ 48001 w 82173"/>
                <a:gd name="connsiteY6" fmla="*/ 113999 h 540000"/>
                <a:gd name="connsiteX7" fmla="*/ 21424 w 82173"/>
                <a:gd name="connsiteY7" fmla="*/ 149040 h 540000"/>
                <a:gd name="connsiteX8" fmla="*/ 8546 w 82173"/>
                <a:gd name="connsiteY8" fmla="*/ 166003 h 540000"/>
                <a:gd name="connsiteX9" fmla="*/ 21412 w 82173"/>
                <a:gd name="connsiteY9" fmla="*/ 182966 h 540000"/>
                <a:gd name="connsiteX10" fmla="*/ 47989 w 82173"/>
                <a:gd name="connsiteY10" fmla="*/ 218007 h 540000"/>
                <a:gd name="connsiteX11" fmla="*/ 21412 w 82173"/>
                <a:gd name="connsiteY11" fmla="*/ 253049 h 540000"/>
                <a:gd name="connsiteX12" fmla="*/ 8546 w 82173"/>
                <a:gd name="connsiteY12" fmla="*/ 270012 h 540000"/>
                <a:gd name="connsiteX13" fmla="*/ 21412 w 82173"/>
                <a:gd name="connsiteY13" fmla="*/ 286975 h 540000"/>
                <a:gd name="connsiteX14" fmla="*/ 47989 w 82173"/>
                <a:gd name="connsiteY14" fmla="*/ 322016 h 540000"/>
                <a:gd name="connsiteX15" fmla="*/ 21412 w 82173"/>
                <a:gd name="connsiteY15" fmla="*/ 357057 h 540000"/>
                <a:gd name="connsiteX16" fmla="*/ 8546 w 82173"/>
                <a:gd name="connsiteY16" fmla="*/ 374020 h 540000"/>
                <a:gd name="connsiteX17" fmla="*/ 21412 w 82173"/>
                <a:gd name="connsiteY17" fmla="*/ 390983 h 540000"/>
                <a:gd name="connsiteX18" fmla="*/ 47989 w 82173"/>
                <a:gd name="connsiteY18" fmla="*/ 426025 h 540000"/>
                <a:gd name="connsiteX19" fmla="*/ 15660 w 82173"/>
                <a:gd name="connsiteY19" fmla="*/ 462181 h 540000"/>
                <a:gd name="connsiteX20" fmla="*/ 0 w 82173"/>
                <a:gd name="connsiteY20" fmla="*/ 479661 h 540000"/>
                <a:gd name="connsiteX21" fmla="*/ 0 w 82173"/>
                <a:gd name="connsiteY21" fmla="*/ 540000 h 540000"/>
                <a:gd name="connsiteX22" fmla="*/ 35217 w 82173"/>
                <a:gd name="connsiteY22" fmla="*/ 540000 h 540000"/>
                <a:gd name="connsiteX23" fmla="*/ 35217 w 82173"/>
                <a:gd name="connsiteY23" fmla="*/ 493630 h 540000"/>
                <a:gd name="connsiteX24" fmla="*/ 83219 w 82173"/>
                <a:gd name="connsiteY24" fmla="*/ 426001 h 540000"/>
                <a:gd name="connsiteX25" fmla="*/ 60773 w 82173"/>
                <a:gd name="connsiteY25" fmla="*/ 373997 h 540000"/>
                <a:gd name="connsiteX26" fmla="*/ 83219 w 82173"/>
                <a:gd name="connsiteY26" fmla="*/ 321993 h 540000"/>
                <a:gd name="connsiteX27" fmla="*/ 60773 w 82173"/>
                <a:gd name="connsiteY27" fmla="*/ 269988 h 540000"/>
                <a:gd name="connsiteX28" fmla="*/ 83219 w 82173"/>
                <a:gd name="connsiteY28" fmla="*/ 217984 h 540000"/>
                <a:gd name="connsiteX29" fmla="*/ 60773 w 82173"/>
                <a:gd name="connsiteY29" fmla="*/ 165980 h 540000"/>
                <a:gd name="connsiteX30" fmla="*/ 83219 w 82173"/>
                <a:gd name="connsiteY30" fmla="*/ 113999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173" h="540000">
                  <a:moveTo>
                    <a:pt x="83219" y="113999"/>
                  </a:moveTo>
                  <a:cubicBezTo>
                    <a:pt x="83219" y="82925"/>
                    <a:pt x="63438" y="56160"/>
                    <a:pt x="35217" y="46370"/>
                  </a:cubicBezTo>
                  <a:lnTo>
                    <a:pt x="35217" y="0"/>
                  </a:lnTo>
                  <a:lnTo>
                    <a:pt x="0" y="0"/>
                  </a:lnTo>
                  <a:lnTo>
                    <a:pt x="0" y="60339"/>
                  </a:lnTo>
                  <a:cubicBezTo>
                    <a:pt x="0" y="69320"/>
                    <a:pt x="6750" y="76856"/>
                    <a:pt x="15672" y="77842"/>
                  </a:cubicBezTo>
                  <a:cubicBezTo>
                    <a:pt x="34102" y="79885"/>
                    <a:pt x="48001" y="95427"/>
                    <a:pt x="48001" y="113999"/>
                  </a:cubicBezTo>
                  <a:cubicBezTo>
                    <a:pt x="48001" y="130257"/>
                    <a:pt x="37072" y="144673"/>
                    <a:pt x="21424" y="149040"/>
                  </a:cubicBezTo>
                  <a:cubicBezTo>
                    <a:pt x="13817" y="151165"/>
                    <a:pt x="8546" y="158103"/>
                    <a:pt x="8546" y="166003"/>
                  </a:cubicBezTo>
                  <a:cubicBezTo>
                    <a:pt x="8546" y="173903"/>
                    <a:pt x="13805" y="180841"/>
                    <a:pt x="21412" y="182966"/>
                  </a:cubicBezTo>
                  <a:cubicBezTo>
                    <a:pt x="37060" y="187333"/>
                    <a:pt x="47989" y="201749"/>
                    <a:pt x="47989" y="218007"/>
                  </a:cubicBezTo>
                  <a:cubicBezTo>
                    <a:pt x="47989" y="234266"/>
                    <a:pt x="37060" y="248682"/>
                    <a:pt x="21412" y="253049"/>
                  </a:cubicBezTo>
                  <a:cubicBezTo>
                    <a:pt x="13805" y="255173"/>
                    <a:pt x="8546" y="262111"/>
                    <a:pt x="8546" y="270012"/>
                  </a:cubicBezTo>
                  <a:cubicBezTo>
                    <a:pt x="8546" y="277912"/>
                    <a:pt x="13805" y="284850"/>
                    <a:pt x="21412" y="286975"/>
                  </a:cubicBezTo>
                  <a:cubicBezTo>
                    <a:pt x="37060" y="291342"/>
                    <a:pt x="47989" y="305757"/>
                    <a:pt x="47989" y="322016"/>
                  </a:cubicBezTo>
                  <a:cubicBezTo>
                    <a:pt x="47989" y="338275"/>
                    <a:pt x="37060" y="352690"/>
                    <a:pt x="21412" y="357057"/>
                  </a:cubicBezTo>
                  <a:cubicBezTo>
                    <a:pt x="13805" y="359182"/>
                    <a:pt x="8546" y="366120"/>
                    <a:pt x="8546" y="374020"/>
                  </a:cubicBezTo>
                  <a:cubicBezTo>
                    <a:pt x="8546" y="381921"/>
                    <a:pt x="13805" y="388859"/>
                    <a:pt x="21412" y="390983"/>
                  </a:cubicBezTo>
                  <a:cubicBezTo>
                    <a:pt x="37060" y="395350"/>
                    <a:pt x="47989" y="409766"/>
                    <a:pt x="47989" y="426025"/>
                  </a:cubicBezTo>
                  <a:cubicBezTo>
                    <a:pt x="47989" y="444596"/>
                    <a:pt x="34090" y="460150"/>
                    <a:pt x="15660" y="462181"/>
                  </a:cubicBezTo>
                  <a:cubicBezTo>
                    <a:pt x="6750" y="463144"/>
                    <a:pt x="0" y="470680"/>
                    <a:pt x="0" y="479661"/>
                  </a:cubicBezTo>
                  <a:lnTo>
                    <a:pt x="0" y="540000"/>
                  </a:lnTo>
                  <a:lnTo>
                    <a:pt x="35217" y="540000"/>
                  </a:lnTo>
                  <a:lnTo>
                    <a:pt x="35217" y="493630"/>
                  </a:lnTo>
                  <a:cubicBezTo>
                    <a:pt x="63438" y="483828"/>
                    <a:pt x="83219" y="457075"/>
                    <a:pt x="83219" y="426001"/>
                  </a:cubicBezTo>
                  <a:cubicBezTo>
                    <a:pt x="83219" y="405904"/>
                    <a:pt x="74731" y="387239"/>
                    <a:pt x="60773" y="373997"/>
                  </a:cubicBezTo>
                  <a:cubicBezTo>
                    <a:pt x="74719" y="360767"/>
                    <a:pt x="83219" y="342102"/>
                    <a:pt x="83219" y="321993"/>
                  </a:cubicBezTo>
                  <a:cubicBezTo>
                    <a:pt x="83219" y="301895"/>
                    <a:pt x="74731" y="283230"/>
                    <a:pt x="60773" y="269988"/>
                  </a:cubicBezTo>
                  <a:cubicBezTo>
                    <a:pt x="74719" y="256758"/>
                    <a:pt x="83219" y="238093"/>
                    <a:pt x="83219" y="217984"/>
                  </a:cubicBezTo>
                  <a:cubicBezTo>
                    <a:pt x="83219" y="197875"/>
                    <a:pt x="74731" y="179221"/>
                    <a:pt x="60773" y="165980"/>
                  </a:cubicBezTo>
                  <a:cubicBezTo>
                    <a:pt x="74731" y="152761"/>
                    <a:pt x="83219" y="134108"/>
                    <a:pt x="83219" y="113999"/>
                  </a:cubicBezTo>
                  <a:close/>
                </a:path>
              </a:pathLst>
            </a:custGeom>
            <a:solidFill>
              <a:srgbClr val="FFFFFF"/>
            </a:solidFill>
            <a:ln w="11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0" name="手繪多邊形 169">
              <a:extLst>
                <a:ext uri="{FF2B5EF4-FFF2-40B4-BE49-F238E27FC236}">
                  <a16:creationId xmlns:a16="http://schemas.microsoft.com/office/drawing/2014/main" id="{29C246B8-8E5A-3042-994E-CC65F6693BB6}"/>
                </a:ext>
              </a:extLst>
            </p:cNvPr>
            <p:cNvSpPr/>
            <p:nvPr/>
          </p:nvSpPr>
          <p:spPr>
            <a:xfrm>
              <a:off x="2509044" y="3375461"/>
              <a:ext cx="82174" cy="540000"/>
            </a:xfrm>
            <a:custGeom>
              <a:avLst/>
              <a:gdLst>
                <a:gd name="connsiteX0" fmla="*/ 67547 w 82173"/>
                <a:gd name="connsiteY0" fmla="*/ 77842 h 540000"/>
                <a:gd name="connsiteX1" fmla="*/ 83219 w 82173"/>
                <a:gd name="connsiteY1" fmla="*/ 60339 h 540000"/>
                <a:gd name="connsiteX2" fmla="*/ 83219 w 82173"/>
                <a:gd name="connsiteY2" fmla="*/ 0 h 540000"/>
                <a:gd name="connsiteX3" fmla="*/ 48001 w 82173"/>
                <a:gd name="connsiteY3" fmla="*/ 0 h 540000"/>
                <a:gd name="connsiteX4" fmla="*/ 48001 w 82173"/>
                <a:gd name="connsiteY4" fmla="*/ 46370 h 540000"/>
                <a:gd name="connsiteX5" fmla="*/ 0 w 82173"/>
                <a:gd name="connsiteY5" fmla="*/ 113999 h 540000"/>
                <a:gd name="connsiteX6" fmla="*/ 22445 w 82173"/>
                <a:gd name="connsiteY6" fmla="*/ 166003 h 540000"/>
                <a:gd name="connsiteX7" fmla="*/ 0 w 82173"/>
                <a:gd name="connsiteY7" fmla="*/ 217996 h 540000"/>
                <a:gd name="connsiteX8" fmla="*/ 22445 w 82173"/>
                <a:gd name="connsiteY8" fmla="*/ 270000 h 540000"/>
                <a:gd name="connsiteX9" fmla="*/ 0 w 82173"/>
                <a:gd name="connsiteY9" fmla="*/ 322004 h 540000"/>
                <a:gd name="connsiteX10" fmla="*/ 22445 w 82173"/>
                <a:gd name="connsiteY10" fmla="*/ 374009 h 540000"/>
                <a:gd name="connsiteX11" fmla="*/ 0 w 82173"/>
                <a:gd name="connsiteY11" fmla="*/ 426013 h 540000"/>
                <a:gd name="connsiteX12" fmla="*/ 48001 w 82173"/>
                <a:gd name="connsiteY12" fmla="*/ 493642 h 540000"/>
                <a:gd name="connsiteX13" fmla="*/ 48001 w 82173"/>
                <a:gd name="connsiteY13" fmla="*/ 540000 h 540000"/>
                <a:gd name="connsiteX14" fmla="*/ 83219 w 82173"/>
                <a:gd name="connsiteY14" fmla="*/ 540000 h 540000"/>
                <a:gd name="connsiteX15" fmla="*/ 83219 w 82173"/>
                <a:gd name="connsiteY15" fmla="*/ 479661 h 540000"/>
                <a:gd name="connsiteX16" fmla="*/ 67547 w 82173"/>
                <a:gd name="connsiteY16" fmla="*/ 462158 h 540000"/>
                <a:gd name="connsiteX17" fmla="*/ 35217 w 82173"/>
                <a:gd name="connsiteY17" fmla="*/ 426001 h 540000"/>
                <a:gd name="connsiteX18" fmla="*/ 61795 w 82173"/>
                <a:gd name="connsiteY18" fmla="*/ 390960 h 540000"/>
                <a:gd name="connsiteX19" fmla="*/ 74661 w 82173"/>
                <a:gd name="connsiteY19" fmla="*/ 373997 h 540000"/>
                <a:gd name="connsiteX20" fmla="*/ 61795 w 82173"/>
                <a:gd name="connsiteY20" fmla="*/ 357034 h 540000"/>
                <a:gd name="connsiteX21" fmla="*/ 35217 w 82173"/>
                <a:gd name="connsiteY21" fmla="*/ 321993 h 540000"/>
                <a:gd name="connsiteX22" fmla="*/ 61795 w 82173"/>
                <a:gd name="connsiteY22" fmla="*/ 286951 h 540000"/>
                <a:gd name="connsiteX23" fmla="*/ 74661 w 82173"/>
                <a:gd name="connsiteY23" fmla="*/ 269988 h 540000"/>
                <a:gd name="connsiteX24" fmla="*/ 61795 w 82173"/>
                <a:gd name="connsiteY24" fmla="*/ 253025 h 540000"/>
                <a:gd name="connsiteX25" fmla="*/ 35217 w 82173"/>
                <a:gd name="connsiteY25" fmla="*/ 217984 h 540000"/>
                <a:gd name="connsiteX26" fmla="*/ 61795 w 82173"/>
                <a:gd name="connsiteY26" fmla="*/ 182943 h 540000"/>
                <a:gd name="connsiteX27" fmla="*/ 74661 w 82173"/>
                <a:gd name="connsiteY27" fmla="*/ 165980 h 540000"/>
                <a:gd name="connsiteX28" fmla="*/ 61795 w 82173"/>
                <a:gd name="connsiteY28" fmla="*/ 149017 h 540000"/>
                <a:gd name="connsiteX29" fmla="*/ 35217 w 82173"/>
                <a:gd name="connsiteY29" fmla="*/ 113975 h 540000"/>
                <a:gd name="connsiteX30" fmla="*/ 67547 w 82173"/>
                <a:gd name="connsiteY30" fmla="*/ 77842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173" h="540000">
                  <a:moveTo>
                    <a:pt x="67547" y="77842"/>
                  </a:moveTo>
                  <a:cubicBezTo>
                    <a:pt x="76469" y="76856"/>
                    <a:pt x="83219" y="69320"/>
                    <a:pt x="83219" y="60339"/>
                  </a:cubicBezTo>
                  <a:lnTo>
                    <a:pt x="83219" y="0"/>
                  </a:lnTo>
                  <a:lnTo>
                    <a:pt x="48001" y="0"/>
                  </a:lnTo>
                  <a:lnTo>
                    <a:pt x="48001" y="46370"/>
                  </a:lnTo>
                  <a:cubicBezTo>
                    <a:pt x="19780" y="56172"/>
                    <a:pt x="0" y="82937"/>
                    <a:pt x="0" y="113999"/>
                  </a:cubicBezTo>
                  <a:cubicBezTo>
                    <a:pt x="0" y="134096"/>
                    <a:pt x="8487" y="152761"/>
                    <a:pt x="22445" y="166003"/>
                  </a:cubicBezTo>
                  <a:cubicBezTo>
                    <a:pt x="8487" y="179233"/>
                    <a:pt x="0" y="197898"/>
                    <a:pt x="0" y="217996"/>
                  </a:cubicBezTo>
                  <a:cubicBezTo>
                    <a:pt x="0" y="238093"/>
                    <a:pt x="8487" y="256758"/>
                    <a:pt x="22445" y="270000"/>
                  </a:cubicBezTo>
                  <a:cubicBezTo>
                    <a:pt x="8487" y="283230"/>
                    <a:pt x="0" y="301895"/>
                    <a:pt x="0" y="322004"/>
                  </a:cubicBezTo>
                  <a:cubicBezTo>
                    <a:pt x="0" y="342113"/>
                    <a:pt x="8487" y="360767"/>
                    <a:pt x="22445" y="374009"/>
                  </a:cubicBezTo>
                  <a:cubicBezTo>
                    <a:pt x="8487" y="387239"/>
                    <a:pt x="0" y="405904"/>
                    <a:pt x="0" y="426013"/>
                  </a:cubicBezTo>
                  <a:cubicBezTo>
                    <a:pt x="0" y="457087"/>
                    <a:pt x="19780" y="483852"/>
                    <a:pt x="48001" y="493642"/>
                  </a:cubicBezTo>
                  <a:lnTo>
                    <a:pt x="48001" y="540000"/>
                  </a:lnTo>
                  <a:lnTo>
                    <a:pt x="83219" y="540000"/>
                  </a:lnTo>
                  <a:lnTo>
                    <a:pt x="83219" y="479661"/>
                  </a:lnTo>
                  <a:cubicBezTo>
                    <a:pt x="83219" y="470680"/>
                    <a:pt x="76469" y="463144"/>
                    <a:pt x="67547" y="462158"/>
                  </a:cubicBezTo>
                  <a:cubicBezTo>
                    <a:pt x="49116" y="460115"/>
                    <a:pt x="35217" y="444573"/>
                    <a:pt x="35217" y="426001"/>
                  </a:cubicBezTo>
                  <a:cubicBezTo>
                    <a:pt x="35217" y="409743"/>
                    <a:pt x="46146" y="395327"/>
                    <a:pt x="61795" y="390960"/>
                  </a:cubicBezTo>
                  <a:cubicBezTo>
                    <a:pt x="69402" y="388835"/>
                    <a:pt x="74661" y="381897"/>
                    <a:pt x="74661" y="373997"/>
                  </a:cubicBezTo>
                  <a:cubicBezTo>
                    <a:pt x="74661" y="366097"/>
                    <a:pt x="69402" y="359159"/>
                    <a:pt x="61795" y="357034"/>
                  </a:cubicBezTo>
                  <a:cubicBezTo>
                    <a:pt x="46146" y="352667"/>
                    <a:pt x="35217" y="338251"/>
                    <a:pt x="35217" y="321993"/>
                  </a:cubicBezTo>
                  <a:cubicBezTo>
                    <a:pt x="35217" y="305734"/>
                    <a:pt x="46146" y="291318"/>
                    <a:pt x="61795" y="286951"/>
                  </a:cubicBezTo>
                  <a:cubicBezTo>
                    <a:pt x="69402" y="284827"/>
                    <a:pt x="74661" y="277889"/>
                    <a:pt x="74661" y="269988"/>
                  </a:cubicBezTo>
                  <a:cubicBezTo>
                    <a:pt x="74661" y="262088"/>
                    <a:pt x="69402" y="255150"/>
                    <a:pt x="61795" y="253025"/>
                  </a:cubicBezTo>
                  <a:cubicBezTo>
                    <a:pt x="46146" y="248658"/>
                    <a:pt x="35217" y="234243"/>
                    <a:pt x="35217" y="217984"/>
                  </a:cubicBezTo>
                  <a:cubicBezTo>
                    <a:pt x="35217" y="201725"/>
                    <a:pt x="46146" y="187310"/>
                    <a:pt x="61795" y="182943"/>
                  </a:cubicBezTo>
                  <a:cubicBezTo>
                    <a:pt x="69402" y="180818"/>
                    <a:pt x="74661" y="173880"/>
                    <a:pt x="74661" y="165980"/>
                  </a:cubicBezTo>
                  <a:cubicBezTo>
                    <a:pt x="74661" y="158079"/>
                    <a:pt x="69402" y="151141"/>
                    <a:pt x="61795" y="149017"/>
                  </a:cubicBezTo>
                  <a:cubicBezTo>
                    <a:pt x="46146" y="144650"/>
                    <a:pt x="35217" y="130234"/>
                    <a:pt x="35217" y="113975"/>
                  </a:cubicBezTo>
                  <a:cubicBezTo>
                    <a:pt x="35217" y="95427"/>
                    <a:pt x="49116" y="79885"/>
                    <a:pt x="67547" y="77842"/>
                  </a:cubicBezTo>
                  <a:close/>
                </a:path>
              </a:pathLst>
            </a:custGeom>
            <a:solidFill>
              <a:srgbClr val="FFFFFF"/>
            </a:solidFill>
            <a:ln w="11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1" name="手繪多邊形 170">
              <a:extLst>
                <a:ext uri="{FF2B5EF4-FFF2-40B4-BE49-F238E27FC236}">
                  <a16:creationId xmlns:a16="http://schemas.microsoft.com/office/drawing/2014/main" id="{A450BB2C-CEC0-B24D-AF72-B7433C672AFA}"/>
                </a:ext>
              </a:extLst>
            </p:cNvPr>
            <p:cNvSpPr/>
            <p:nvPr/>
          </p:nvSpPr>
          <p:spPr>
            <a:xfrm>
              <a:off x="2403921" y="3375461"/>
              <a:ext cx="35217" cy="540000"/>
            </a:xfrm>
            <a:custGeom>
              <a:avLst/>
              <a:gdLst>
                <a:gd name="connsiteX0" fmla="*/ 0 w 35217"/>
                <a:gd name="connsiteY0" fmla="*/ 0 h 540000"/>
                <a:gd name="connsiteX1" fmla="*/ 35217 w 35217"/>
                <a:gd name="connsiteY1" fmla="*/ 0 h 540000"/>
                <a:gd name="connsiteX2" fmla="*/ 35217 w 35217"/>
                <a:gd name="connsiteY2" fmla="*/ 540000 h 540000"/>
                <a:gd name="connsiteX3" fmla="*/ 0 w 35217"/>
                <a:gd name="connsiteY3" fmla="*/ 540000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17" h="540000">
                  <a:moveTo>
                    <a:pt x="0" y="0"/>
                  </a:moveTo>
                  <a:lnTo>
                    <a:pt x="35217" y="0"/>
                  </a:lnTo>
                  <a:lnTo>
                    <a:pt x="35217" y="540000"/>
                  </a:lnTo>
                  <a:lnTo>
                    <a:pt x="0" y="540000"/>
                  </a:lnTo>
                  <a:close/>
                </a:path>
              </a:pathLst>
            </a:custGeom>
            <a:solidFill>
              <a:srgbClr val="FFFFFF"/>
            </a:solidFill>
            <a:ln w="11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72" name="圖形 105">
            <a:extLst>
              <a:ext uri="{FF2B5EF4-FFF2-40B4-BE49-F238E27FC236}">
                <a16:creationId xmlns:a16="http://schemas.microsoft.com/office/drawing/2014/main" id="{CEFEFEC3-F699-4983-B059-E638E667C41C}"/>
              </a:ext>
            </a:extLst>
          </p:cNvPr>
          <p:cNvGrpSpPr/>
          <p:nvPr/>
        </p:nvGrpSpPr>
        <p:grpSpPr>
          <a:xfrm>
            <a:off x="2903784" y="3375461"/>
            <a:ext cx="542338" cy="540000"/>
            <a:chOff x="2903784" y="3375461"/>
            <a:chExt cx="542338" cy="540000"/>
          </a:xfrm>
          <a:solidFill>
            <a:srgbClr val="FFFFFF"/>
          </a:solidFill>
        </p:grpSpPr>
        <p:sp>
          <p:nvSpPr>
            <p:cNvPr id="173" name="手繪多邊形 172">
              <a:extLst>
                <a:ext uri="{FF2B5EF4-FFF2-40B4-BE49-F238E27FC236}">
                  <a16:creationId xmlns:a16="http://schemas.microsoft.com/office/drawing/2014/main" id="{5F72FB19-3C97-CB43-9E98-6F5BDBBBB1E1}"/>
                </a:ext>
              </a:extLst>
            </p:cNvPr>
            <p:cNvSpPr/>
            <p:nvPr/>
          </p:nvSpPr>
          <p:spPr>
            <a:xfrm>
              <a:off x="2903784" y="3375461"/>
              <a:ext cx="194026" cy="537662"/>
            </a:xfrm>
            <a:custGeom>
              <a:avLst/>
              <a:gdLst>
                <a:gd name="connsiteX0" fmla="*/ 194798 w 194026"/>
                <a:gd name="connsiteY0" fmla="*/ 327436 h 537662"/>
                <a:gd name="connsiteX1" fmla="*/ 171468 w 194026"/>
                <a:gd name="connsiteY1" fmla="*/ 267732 h 537662"/>
                <a:gd name="connsiteX2" fmla="*/ 194798 w 194026"/>
                <a:gd name="connsiteY2" fmla="*/ 208029 h 537662"/>
                <a:gd name="connsiteX3" fmla="*/ 171468 w 194026"/>
                <a:gd name="connsiteY3" fmla="*/ 148371 h 537662"/>
                <a:gd name="connsiteX4" fmla="*/ 194751 w 194026"/>
                <a:gd name="connsiteY4" fmla="*/ 88644 h 537662"/>
                <a:gd name="connsiteX5" fmla="*/ 168873 w 194026"/>
                <a:gd name="connsiteY5" fmla="*/ 26018 h 537662"/>
                <a:gd name="connsiteX6" fmla="*/ 106457 w 194026"/>
                <a:gd name="connsiteY6" fmla="*/ 0 h 537662"/>
                <a:gd name="connsiteX7" fmla="*/ 0 w 194026"/>
                <a:gd name="connsiteY7" fmla="*/ 0 h 537662"/>
                <a:gd name="connsiteX8" fmla="*/ 0 w 194026"/>
                <a:gd name="connsiteY8" fmla="*/ 37403 h 537662"/>
                <a:gd name="connsiteX9" fmla="*/ 106457 w 194026"/>
                <a:gd name="connsiteY9" fmla="*/ 37403 h 537662"/>
                <a:gd name="connsiteX10" fmla="*/ 142434 w 194026"/>
                <a:gd name="connsiteY10" fmla="*/ 52527 h 537662"/>
                <a:gd name="connsiteX11" fmla="*/ 157325 w 194026"/>
                <a:gd name="connsiteY11" fmla="*/ 88691 h 537662"/>
                <a:gd name="connsiteX12" fmla="*/ 142457 w 194026"/>
                <a:gd name="connsiteY12" fmla="*/ 124574 h 537662"/>
                <a:gd name="connsiteX13" fmla="*/ 132475 w 194026"/>
                <a:gd name="connsiteY13" fmla="*/ 132265 h 537662"/>
                <a:gd name="connsiteX14" fmla="*/ 132312 w 194026"/>
                <a:gd name="connsiteY14" fmla="*/ 164408 h 537662"/>
                <a:gd name="connsiteX15" fmla="*/ 156553 w 194026"/>
                <a:gd name="connsiteY15" fmla="*/ 208052 h 537662"/>
                <a:gd name="connsiteX16" fmla="*/ 130933 w 194026"/>
                <a:gd name="connsiteY16" fmla="*/ 251696 h 537662"/>
                <a:gd name="connsiteX17" fmla="*/ 130933 w 194026"/>
                <a:gd name="connsiteY17" fmla="*/ 283816 h 537662"/>
                <a:gd name="connsiteX18" fmla="*/ 156577 w 194026"/>
                <a:gd name="connsiteY18" fmla="*/ 327460 h 537662"/>
                <a:gd name="connsiteX19" fmla="*/ 131003 w 194026"/>
                <a:gd name="connsiteY19" fmla="*/ 371922 h 537662"/>
                <a:gd name="connsiteX20" fmla="*/ 131143 w 194026"/>
                <a:gd name="connsiteY20" fmla="*/ 404673 h 537662"/>
                <a:gd name="connsiteX21" fmla="*/ 142527 w 194026"/>
                <a:gd name="connsiteY21" fmla="*/ 413182 h 537662"/>
                <a:gd name="connsiteX22" fmla="*/ 157418 w 194026"/>
                <a:gd name="connsiteY22" fmla="*/ 449135 h 537662"/>
                <a:gd name="connsiteX23" fmla="*/ 142574 w 194026"/>
                <a:gd name="connsiteY23" fmla="*/ 485158 h 537662"/>
                <a:gd name="connsiteX24" fmla="*/ 106691 w 194026"/>
                <a:gd name="connsiteY24" fmla="*/ 500283 h 537662"/>
                <a:gd name="connsiteX25" fmla="*/ 0 w 194026"/>
                <a:gd name="connsiteY25" fmla="*/ 500283 h 537662"/>
                <a:gd name="connsiteX26" fmla="*/ 0 w 194026"/>
                <a:gd name="connsiteY26" fmla="*/ 537686 h 537662"/>
                <a:gd name="connsiteX27" fmla="*/ 106644 w 194026"/>
                <a:gd name="connsiteY27" fmla="*/ 537686 h 537662"/>
                <a:gd name="connsiteX28" fmla="*/ 168990 w 194026"/>
                <a:gd name="connsiteY28" fmla="*/ 511621 h 537662"/>
                <a:gd name="connsiteX29" fmla="*/ 194798 w 194026"/>
                <a:gd name="connsiteY29" fmla="*/ 449135 h 537662"/>
                <a:gd name="connsiteX30" fmla="*/ 170486 w 194026"/>
                <a:gd name="connsiteY30" fmla="*/ 388262 h 537662"/>
                <a:gd name="connsiteX31" fmla="*/ 194798 w 194026"/>
                <a:gd name="connsiteY31" fmla="*/ 327436 h 537662"/>
                <a:gd name="connsiteX32" fmla="*/ 194798 w 194026"/>
                <a:gd name="connsiteY32" fmla="*/ 327436 h 53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4026" h="537662">
                  <a:moveTo>
                    <a:pt x="194798" y="327436"/>
                  </a:moveTo>
                  <a:cubicBezTo>
                    <a:pt x="194798" y="305158"/>
                    <a:pt x="186218" y="283839"/>
                    <a:pt x="171468" y="267732"/>
                  </a:cubicBezTo>
                  <a:cubicBezTo>
                    <a:pt x="186218" y="251626"/>
                    <a:pt x="194798" y="230330"/>
                    <a:pt x="194798" y="208029"/>
                  </a:cubicBezTo>
                  <a:cubicBezTo>
                    <a:pt x="194798" y="185751"/>
                    <a:pt x="186218" y="164455"/>
                    <a:pt x="171468" y="148371"/>
                  </a:cubicBezTo>
                  <a:cubicBezTo>
                    <a:pt x="186312" y="132218"/>
                    <a:pt x="194751" y="110665"/>
                    <a:pt x="194751" y="88644"/>
                  </a:cubicBezTo>
                  <a:cubicBezTo>
                    <a:pt x="194751" y="65291"/>
                    <a:pt x="185330" y="42475"/>
                    <a:pt x="168873" y="26018"/>
                  </a:cubicBezTo>
                  <a:cubicBezTo>
                    <a:pt x="152275" y="9491"/>
                    <a:pt x="129530" y="0"/>
                    <a:pt x="106457" y="0"/>
                  </a:cubicBezTo>
                  <a:lnTo>
                    <a:pt x="0" y="0"/>
                  </a:lnTo>
                  <a:lnTo>
                    <a:pt x="0" y="37403"/>
                  </a:lnTo>
                  <a:lnTo>
                    <a:pt x="106457" y="37403"/>
                  </a:lnTo>
                  <a:cubicBezTo>
                    <a:pt x="119712" y="37403"/>
                    <a:pt x="132803" y="42919"/>
                    <a:pt x="142434" y="52527"/>
                  </a:cubicBezTo>
                  <a:cubicBezTo>
                    <a:pt x="151761" y="61855"/>
                    <a:pt x="157325" y="75390"/>
                    <a:pt x="157325" y="88691"/>
                  </a:cubicBezTo>
                  <a:cubicBezTo>
                    <a:pt x="157325" y="102086"/>
                    <a:pt x="151901" y="115153"/>
                    <a:pt x="142457" y="124574"/>
                  </a:cubicBezTo>
                  <a:cubicBezTo>
                    <a:pt x="139512" y="127519"/>
                    <a:pt x="136099" y="130114"/>
                    <a:pt x="132475" y="132265"/>
                  </a:cubicBezTo>
                  <a:lnTo>
                    <a:pt x="132312" y="164408"/>
                  </a:lnTo>
                  <a:cubicBezTo>
                    <a:pt x="147881" y="173688"/>
                    <a:pt x="156553" y="190005"/>
                    <a:pt x="156553" y="208052"/>
                  </a:cubicBezTo>
                  <a:cubicBezTo>
                    <a:pt x="156553" y="225842"/>
                    <a:pt x="147296" y="242556"/>
                    <a:pt x="130933" y="251696"/>
                  </a:cubicBezTo>
                  <a:lnTo>
                    <a:pt x="130933" y="283816"/>
                  </a:lnTo>
                  <a:cubicBezTo>
                    <a:pt x="147296" y="292932"/>
                    <a:pt x="156577" y="309670"/>
                    <a:pt x="156577" y="327460"/>
                  </a:cubicBezTo>
                  <a:cubicBezTo>
                    <a:pt x="156577" y="345927"/>
                    <a:pt x="147179" y="362969"/>
                    <a:pt x="131003" y="371922"/>
                  </a:cubicBezTo>
                  <a:lnTo>
                    <a:pt x="131143" y="404673"/>
                  </a:lnTo>
                  <a:cubicBezTo>
                    <a:pt x="135327" y="406987"/>
                    <a:pt x="139185" y="409839"/>
                    <a:pt x="142527" y="413182"/>
                  </a:cubicBezTo>
                  <a:cubicBezTo>
                    <a:pt x="151972" y="422626"/>
                    <a:pt x="157418" y="435717"/>
                    <a:pt x="157418" y="449135"/>
                  </a:cubicBezTo>
                  <a:cubicBezTo>
                    <a:pt x="157418" y="462577"/>
                    <a:pt x="152018" y="475714"/>
                    <a:pt x="142574" y="485158"/>
                  </a:cubicBezTo>
                  <a:cubicBezTo>
                    <a:pt x="132943" y="494766"/>
                    <a:pt x="119875" y="500283"/>
                    <a:pt x="106691" y="500283"/>
                  </a:cubicBezTo>
                  <a:lnTo>
                    <a:pt x="0" y="500283"/>
                  </a:lnTo>
                  <a:lnTo>
                    <a:pt x="0" y="537686"/>
                  </a:lnTo>
                  <a:lnTo>
                    <a:pt x="106644" y="537686"/>
                  </a:lnTo>
                  <a:cubicBezTo>
                    <a:pt x="129670" y="537686"/>
                    <a:pt x="152369" y="528195"/>
                    <a:pt x="168990" y="511621"/>
                  </a:cubicBezTo>
                  <a:cubicBezTo>
                    <a:pt x="185400" y="495210"/>
                    <a:pt x="194798" y="472442"/>
                    <a:pt x="194798" y="449135"/>
                  </a:cubicBezTo>
                  <a:cubicBezTo>
                    <a:pt x="194798" y="426600"/>
                    <a:pt x="185961" y="404532"/>
                    <a:pt x="170486" y="388262"/>
                  </a:cubicBezTo>
                  <a:cubicBezTo>
                    <a:pt x="185868" y="372086"/>
                    <a:pt x="194798" y="350416"/>
                    <a:pt x="194798" y="327436"/>
                  </a:cubicBezTo>
                  <a:lnTo>
                    <a:pt x="194798" y="327436"/>
                  </a:lnTo>
                  <a:close/>
                </a:path>
              </a:pathLst>
            </a:custGeom>
            <a:solidFill>
              <a:srgbClr val="FFFFFF"/>
            </a:solidFill>
            <a:ln w="2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4" name="手繪多邊形 173">
              <a:extLst>
                <a:ext uri="{FF2B5EF4-FFF2-40B4-BE49-F238E27FC236}">
                  <a16:creationId xmlns:a16="http://schemas.microsoft.com/office/drawing/2014/main" id="{900674BA-1501-B048-B1DE-DA78B4EA8FE7}"/>
                </a:ext>
              </a:extLst>
            </p:cNvPr>
            <p:cNvSpPr/>
            <p:nvPr/>
          </p:nvSpPr>
          <p:spPr>
            <a:xfrm>
              <a:off x="3252867" y="3375461"/>
              <a:ext cx="191688" cy="537662"/>
            </a:xfrm>
            <a:custGeom>
              <a:avLst/>
              <a:gdLst>
                <a:gd name="connsiteX0" fmla="*/ 88364 w 191688"/>
                <a:gd name="connsiteY0" fmla="*/ 37403 h 537662"/>
                <a:gd name="connsiteX1" fmla="*/ 193255 w 191688"/>
                <a:gd name="connsiteY1" fmla="*/ 37403 h 537662"/>
                <a:gd name="connsiteX2" fmla="*/ 193255 w 191688"/>
                <a:gd name="connsiteY2" fmla="*/ 0 h 537662"/>
                <a:gd name="connsiteX3" fmla="*/ 88340 w 191688"/>
                <a:gd name="connsiteY3" fmla="*/ 0 h 537662"/>
                <a:gd name="connsiteX4" fmla="*/ 25901 w 191688"/>
                <a:gd name="connsiteY4" fmla="*/ 26065 h 537662"/>
                <a:gd name="connsiteX5" fmla="*/ 47 w 191688"/>
                <a:gd name="connsiteY5" fmla="*/ 88668 h 537662"/>
                <a:gd name="connsiteX6" fmla="*/ 23330 w 191688"/>
                <a:gd name="connsiteY6" fmla="*/ 148395 h 537662"/>
                <a:gd name="connsiteX7" fmla="*/ 0 w 191688"/>
                <a:gd name="connsiteY7" fmla="*/ 208052 h 537662"/>
                <a:gd name="connsiteX8" fmla="*/ 23330 w 191688"/>
                <a:gd name="connsiteY8" fmla="*/ 267756 h 537662"/>
                <a:gd name="connsiteX9" fmla="*/ 0 w 191688"/>
                <a:gd name="connsiteY9" fmla="*/ 327460 h 537662"/>
                <a:gd name="connsiteX10" fmla="*/ 24312 w 191688"/>
                <a:gd name="connsiteY10" fmla="*/ 388262 h 537662"/>
                <a:gd name="connsiteX11" fmla="*/ 0 w 191688"/>
                <a:gd name="connsiteY11" fmla="*/ 449135 h 537662"/>
                <a:gd name="connsiteX12" fmla="*/ 25831 w 191688"/>
                <a:gd name="connsiteY12" fmla="*/ 511621 h 537662"/>
                <a:gd name="connsiteX13" fmla="*/ 88153 w 191688"/>
                <a:gd name="connsiteY13" fmla="*/ 537686 h 537662"/>
                <a:gd name="connsiteX14" fmla="*/ 193255 w 191688"/>
                <a:gd name="connsiteY14" fmla="*/ 537686 h 537662"/>
                <a:gd name="connsiteX15" fmla="*/ 193255 w 191688"/>
                <a:gd name="connsiteY15" fmla="*/ 500283 h 537662"/>
                <a:gd name="connsiteX16" fmla="*/ 88177 w 191688"/>
                <a:gd name="connsiteY16" fmla="*/ 500283 h 537662"/>
                <a:gd name="connsiteX17" fmla="*/ 52294 w 191688"/>
                <a:gd name="connsiteY17" fmla="*/ 485158 h 537662"/>
                <a:gd name="connsiteX18" fmla="*/ 37449 w 191688"/>
                <a:gd name="connsiteY18" fmla="*/ 449135 h 537662"/>
                <a:gd name="connsiteX19" fmla="*/ 52340 w 191688"/>
                <a:gd name="connsiteY19" fmla="*/ 413182 h 537662"/>
                <a:gd name="connsiteX20" fmla="*/ 63725 w 191688"/>
                <a:gd name="connsiteY20" fmla="*/ 404673 h 537662"/>
                <a:gd name="connsiteX21" fmla="*/ 63865 w 191688"/>
                <a:gd name="connsiteY21" fmla="*/ 371922 h 537662"/>
                <a:gd name="connsiteX22" fmla="*/ 37473 w 191688"/>
                <a:gd name="connsiteY22" fmla="*/ 327460 h 537662"/>
                <a:gd name="connsiteX23" fmla="*/ 62322 w 191688"/>
                <a:gd name="connsiteY23" fmla="*/ 283816 h 537662"/>
                <a:gd name="connsiteX24" fmla="*/ 62322 w 191688"/>
                <a:gd name="connsiteY24" fmla="*/ 251696 h 537662"/>
                <a:gd name="connsiteX25" fmla="*/ 37473 w 191688"/>
                <a:gd name="connsiteY25" fmla="*/ 208052 h 537662"/>
                <a:gd name="connsiteX26" fmla="*/ 62065 w 191688"/>
                <a:gd name="connsiteY26" fmla="*/ 164408 h 537662"/>
                <a:gd name="connsiteX27" fmla="*/ 62112 w 191688"/>
                <a:gd name="connsiteY27" fmla="*/ 132242 h 537662"/>
                <a:gd name="connsiteX28" fmla="*/ 52223 w 191688"/>
                <a:gd name="connsiteY28" fmla="*/ 124551 h 537662"/>
                <a:gd name="connsiteX29" fmla="*/ 37403 w 191688"/>
                <a:gd name="connsiteY29" fmla="*/ 88668 h 537662"/>
                <a:gd name="connsiteX30" fmla="*/ 52317 w 191688"/>
                <a:gd name="connsiteY30" fmla="*/ 52527 h 537662"/>
                <a:gd name="connsiteX31" fmla="*/ 88364 w 191688"/>
                <a:gd name="connsiteY31" fmla="*/ 37403 h 53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1688" h="537662">
                  <a:moveTo>
                    <a:pt x="88364" y="37403"/>
                  </a:moveTo>
                  <a:lnTo>
                    <a:pt x="193255" y="37403"/>
                  </a:lnTo>
                  <a:lnTo>
                    <a:pt x="193255" y="0"/>
                  </a:lnTo>
                  <a:lnTo>
                    <a:pt x="88340" y="0"/>
                  </a:lnTo>
                  <a:cubicBezTo>
                    <a:pt x="65268" y="0"/>
                    <a:pt x="42522" y="9491"/>
                    <a:pt x="25901" y="26065"/>
                  </a:cubicBezTo>
                  <a:cubicBezTo>
                    <a:pt x="9468" y="42499"/>
                    <a:pt x="47" y="65314"/>
                    <a:pt x="47" y="88668"/>
                  </a:cubicBezTo>
                  <a:cubicBezTo>
                    <a:pt x="47" y="110688"/>
                    <a:pt x="8486" y="132242"/>
                    <a:pt x="23330" y="148395"/>
                  </a:cubicBezTo>
                  <a:cubicBezTo>
                    <a:pt x="8579" y="164478"/>
                    <a:pt x="0" y="185797"/>
                    <a:pt x="0" y="208052"/>
                  </a:cubicBezTo>
                  <a:cubicBezTo>
                    <a:pt x="0" y="230330"/>
                    <a:pt x="8579" y="251649"/>
                    <a:pt x="23330" y="267756"/>
                  </a:cubicBezTo>
                  <a:cubicBezTo>
                    <a:pt x="8579" y="283862"/>
                    <a:pt x="0" y="305158"/>
                    <a:pt x="0" y="327460"/>
                  </a:cubicBezTo>
                  <a:cubicBezTo>
                    <a:pt x="0" y="350416"/>
                    <a:pt x="8930" y="372086"/>
                    <a:pt x="24312" y="388262"/>
                  </a:cubicBezTo>
                  <a:cubicBezTo>
                    <a:pt x="8836" y="404532"/>
                    <a:pt x="0" y="426600"/>
                    <a:pt x="0" y="449135"/>
                  </a:cubicBezTo>
                  <a:cubicBezTo>
                    <a:pt x="0" y="472442"/>
                    <a:pt x="9397" y="495210"/>
                    <a:pt x="25831" y="511621"/>
                  </a:cubicBezTo>
                  <a:cubicBezTo>
                    <a:pt x="42429" y="528195"/>
                    <a:pt x="65151" y="537686"/>
                    <a:pt x="88153" y="537686"/>
                  </a:cubicBezTo>
                  <a:lnTo>
                    <a:pt x="193255" y="537686"/>
                  </a:lnTo>
                  <a:lnTo>
                    <a:pt x="193255" y="500283"/>
                  </a:lnTo>
                  <a:lnTo>
                    <a:pt x="88177" y="500283"/>
                  </a:lnTo>
                  <a:cubicBezTo>
                    <a:pt x="74992" y="500283"/>
                    <a:pt x="61925" y="494766"/>
                    <a:pt x="52294" y="485158"/>
                  </a:cubicBezTo>
                  <a:cubicBezTo>
                    <a:pt x="42849" y="475714"/>
                    <a:pt x="37449" y="462577"/>
                    <a:pt x="37449" y="449135"/>
                  </a:cubicBezTo>
                  <a:cubicBezTo>
                    <a:pt x="37449" y="435717"/>
                    <a:pt x="42896" y="422626"/>
                    <a:pt x="52340" y="413182"/>
                  </a:cubicBezTo>
                  <a:cubicBezTo>
                    <a:pt x="55683" y="409839"/>
                    <a:pt x="59540" y="406987"/>
                    <a:pt x="63725" y="404673"/>
                  </a:cubicBezTo>
                  <a:lnTo>
                    <a:pt x="63865" y="371922"/>
                  </a:lnTo>
                  <a:cubicBezTo>
                    <a:pt x="47688" y="362969"/>
                    <a:pt x="37473" y="345927"/>
                    <a:pt x="37473" y="327460"/>
                  </a:cubicBezTo>
                  <a:cubicBezTo>
                    <a:pt x="37473" y="309670"/>
                    <a:pt x="45958" y="292956"/>
                    <a:pt x="62322" y="283816"/>
                  </a:cubicBezTo>
                  <a:lnTo>
                    <a:pt x="62322" y="251696"/>
                  </a:lnTo>
                  <a:cubicBezTo>
                    <a:pt x="45958" y="242579"/>
                    <a:pt x="37473" y="225842"/>
                    <a:pt x="37473" y="208052"/>
                  </a:cubicBezTo>
                  <a:cubicBezTo>
                    <a:pt x="37473" y="189982"/>
                    <a:pt x="46496" y="173665"/>
                    <a:pt x="62065" y="164408"/>
                  </a:cubicBezTo>
                  <a:lnTo>
                    <a:pt x="62112" y="132242"/>
                  </a:lnTo>
                  <a:cubicBezTo>
                    <a:pt x="58465" y="130091"/>
                    <a:pt x="55192" y="127496"/>
                    <a:pt x="52223" y="124551"/>
                  </a:cubicBezTo>
                  <a:cubicBezTo>
                    <a:pt x="42803" y="115130"/>
                    <a:pt x="37403" y="102039"/>
                    <a:pt x="37403" y="88668"/>
                  </a:cubicBezTo>
                  <a:cubicBezTo>
                    <a:pt x="37403" y="75366"/>
                    <a:pt x="42990" y="61855"/>
                    <a:pt x="52317" y="52527"/>
                  </a:cubicBezTo>
                  <a:cubicBezTo>
                    <a:pt x="61971" y="42919"/>
                    <a:pt x="75109" y="37403"/>
                    <a:pt x="88364" y="37403"/>
                  </a:cubicBezTo>
                  <a:close/>
                </a:path>
              </a:pathLst>
            </a:custGeom>
            <a:solidFill>
              <a:srgbClr val="FFFFFF"/>
            </a:solidFill>
            <a:ln w="2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75" name="手繪多邊形 174">
              <a:extLst>
                <a:ext uri="{FF2B5EF4-FFF2-40B4-BE49-F238E27FC236}">
                  <a16:creationId xmlns:a16="http://schemas.microsoft.com/office/drawing/2014/main" id="{67217257-A789-4544-A2FD-235B488410CC}"/>
                </a:ext>
              </a:extLst>
            </p:cNvPr>
            <p:cNvSpPr/>
            <p:nvPr/>
          </p:nvSpPr>
          <p:spPr>
            <a:xfrm>
              <a:off x="3156252" y="3375461"/>
              <a:ext cx="37403" cy="540000"/>
            </a:xfrm>
            <a:custGeom>
              <a:avLst/>
              <a:gdLst>
                <a:gd name="connsiteX0" fmla="*/ 0 w 37402"/>
                <a:gd name="connsiteY0" fmla="*/ 0 h 540000"/>
                <a:gd name="connsiteX1" fmla="*/ 37403 w 37402"/>
                <a:gd name="connsiteY1" fmla="*/ 0 h 540000"/>
                <a:gd name="connsiteX2" fmla="*/ 37403 w 37402"/>
                <a:gd name="connsiteY2" fmla="*/ 540000 h 540000"/>
                <a:gd name="connsiteX3" fmla="*/ 0 w 37402"/>
                <a:gd name="connsiteY3" fmla="*/ 540000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02" h="540000">
                  <a:moveTo>
                    <a:pt x="0" y="0"/>
                  </a:moveTo>
                  <a:lnTo>
                    <a:pt x="37403" y="0"/>
                  </a:lnTo>
                  <a:lnTo>
                    <a:pt x="37403" y="540000"/>
                  </a:lnTo>
                  <a:lnTo>
                    <a:pt x="0" y="540000"/>
                  </a:lnTo>
                  <a:close/>
                </a:path>
              </a:pathLst>
            </a:custGeom>
            <a:solidFill>
              <a:srgbClr val="FFFFFF"/>
            </a:solidFill>
            <a:ln w="22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76" name="圖形 111">
            <a:extLst>
              <a:ext uri="{FF2B5EF4-FFF2-40B4-BE49-F238E27FC236}">
                <a16:creationId xmlns:a16="http://schemas.microsoft.com/office/drawing/2014/main" id="{CFD67848-5CDB-4DEC-92B3-6F8CAB9B098B}"/>
              </a:ext>
            </a:extLst>
          </p:cNvPr>
          <p:cNvSpPr/>
          <p:nvPr/>
        </p:nvSpPr>
        <p:spPr>
          <a:xfrm>
            <a:off x="3757514" y="3285461"/>
            <a:ext cx="491554" cy="720000"/>
          </a:xfrm>
          <a:custGeom>
            <a:avLst/>
            <a:gdLst>
              <a:gd name="connsiteX0" fmla="*/ 395669 w 491554"/>
              <a:gd name="connsiteY0" fmla="*/ 527648 h 720000"/>
              <a:gd name="connsiteX1" fmla="*/ 302290 w 491554"/>
              <a:gd name="connsiteY1" fmla="*/ 600341 h 720000"/>
              <a:gd name="connsiteX2" fmla="*/ 116019 w 491554"/>
              <a:gd name="connsiteY2" fmla="*/ 600341 h 720000"/>
              <a:gd name="connsiteX3" fmla="*/ 116019 w 491554"/>
              <a:gd name="connsiteY3" fmla="*/ 544490 h 720000"/>
              <a:gd name="connsiteX4" fmla="*/ 165427 w 491554"/>
              <a:gd name="connsiteY4" fmla="*/ 544490 h 720000"/>
              <a:gd name="connsiteX5" fmla="*/ 189059 w 491554"/>
              <a:gd name="connsiteY5" fmla="*/ 520858 h 720000"/>
              <a:gd name="connsiteX6" fmla="*/ 189059 w 491554"/>
              <a:gd name="connsiteY6" fmla="*/ 199457 h 720000"/>
              <a:gd name="connsiteX7" fmla="*/ 165427 w 491554"/>
              <a:gd name="connsiteY7" fmla="*/ 175825 h 720000"/>
              <a:gd name="connsiteX8" fmla="*/ 116019 w 491554"/>
              <a:gd name="connsiteY8" fmla="*/ 175825 h 720000"/>
              <a:gd name="connsiteX9" fmla="*/ 116019 w 491554"/>
              <a:gd name="connsiteY9" fmla="*/ 119958 h 720000"/>
              <a:gd name="connsiteX10" fmla="*/ 302274 w 491554"/>
              <a:gd name="connsiteY10" fmla="*/ 119958 h 720000"/>
              <a:gd name="connsiteX11" fmla="*/ 395654 w 491554"/>
              <a:gd name="connsiteY11" fmla="*/ 192651 h 720000"/>
              <a:gd name="connsiteX12" fmla="*/ 491979 w 491554"/>
              <a:gd name="connsiteY12" fmla="*/ 96326 h 720000"/>
              <a:gd name="connsiteX13" fmla="*/ 395669 w 491554"/>
              <a:gd name="connsiteY13" fmla="*/ 0 h 720000"/>
              <a:gd name="connsiteX14" fmla="*/ 302290 w 491554"/>
              <a:gd name="connsiteY14" fmla="*/ 72693 h 720000"/>
              <a:gd name="connsiteX15" fmla="*/ 92387 w 491554"/>
              <a:gd name="connsiteY15" fmla="*/ 72693 h 720000"/>
              <a:gd name="connsiteX16" fmla="*/ 68755 w 491554"/>
              <a:gd name="connsiteY16" fmla="*/ 96326 h 720000"/>
              <a:gd name="connsiteX17" fmla="*/ 68755 w 491554"/>
              <a:gd name="connsiteY17" fmla="*/ 175825 h 720000"/>
              <a:gd name="connsiteX18" fmla="*/ 23632 w 491554"/>
              <a:gd name="connsiteY18" fmla="*/ 175825 h 720000"/>
              <a:gd name="connsiteX19" fmla="*/ 0 w 491554"/>
              <a:gd name="connsiteY19" fmla="*/ 199457 h 720000"/>
              <a:gd name="connsiteX20" fmla="*/ 0 w 491554"/>
              <a:gd name="connsiteY20" fmla="*/ 520858 h 720000"/>
              <a:gd name="connsiteX21" fmla="*/ 23632 w 491554"/>
              <a:gd name="connsiteY21" fmla="*/ 544490 h 720000"/>
              <a:gd name="connsiteX22" fmla="*/ 68755 w 491554"/>
              <a:gd name="connsiteY22" fmla="*/ 544490 h 720000"/>
              <a:gd name="connsiteX23" fmla="*/ 68755 w 491554"/>
              <a:gd name="connsiteY23" fmla="*/ 623974 h 720000"/>
              <a:gd name="connsiteX24" fmla="*/ 92387 w 491554"/>
              <a:gd name="connsiteY24" fmla="*/ 647606 h 720000"/>
              <a:gd name="connsiteX25" fmla="*/ 302274 w 491554"/>
              <a:gd name="connsiteY25" fmla="*/ 647606 h 720000"/>
              <a:gd name="connsiteX26" fmla="*/ 395654 w 491554"/>
              <a:gd name="connsiteY26" fmla="*/ 720299 h 720000"/>
              <a:gd name="connsiteX27" fmla="*/ 491979 w 491554"/>
              <a:gd name="connsiteY27" fmla="*/ 623974 h 720000"/>
              <a:gd name="connsiteX28" fmla="*/ 395669 w 491554"/>
              <a:gd name="connsiteY28" fmla="*/ 527648 h 720000"/>
              <a:gd name="connsiteX29" fmla="*/ 395669 w 491554"/>
              <a:gd name="connsiteY29" fmla="*/ 47265 h 720000"/>
              <a:gd name="connsiteX30" fmla="*/ 444730 w 491554"/>
              <a:gd name="connsiteY30" fmla="*/ 96326 h 720000"/>
              <a:gd name="connsiteX31" fmla="*/ 395669 w 491554"/>
              <a:gd name="connsiteY31" fmla="*/ 145386 h 720000"/>
              <a:gd name="connsiteX32" fmla="*/ 346609 w 491554"/>
              <a:gd name="connsiteY32" fmla="*/ 96326 h 720000"/>
              <a:gd name="connsiteX33" fmla="*/ 395669 w 491554"/>
              <a:gd name="connsiteY33" fmla="*/ 47265 h 720000"/>
              <a:gd name="connsiteX34" fmla="*/ 47265 w 491554"/>
              <a:gd name="connsiteY34" fmla="*/ 497210 h 720000"/>
              <a:gd name="connsiteX35" fmla="*/ 47265 w 491554"/>
              <a:gd name="connsiteY35" fmla="*/ 223074 h 720000"/>
              <a:gd name="connsiteX36" fmla="*/ 141794 w 491554"/>
              <a:gd name="connsiteY36" fmla="*/ 223074 h 720000"/>
              <a:gd name="connsiteX37" fmla="*/ 141794 w 491554"/>
              <a:gd name="connsiteY37" fmla="*/ 497210 h 720000"/>
              <a:gd name="connsiteX38" fmla="*/ 47265 w 491554"/>
              <a:gd name="connsiteY38" fmla="*/ 497210 h 720000"/>
              <a:gd name="connsiteX39" fmla="*/ 395669 w 491554"/>
              <a:gd name="connsiteY39" fmla="*/ 673019 h 720000"/>
              <a:gd name="connsiteX40" fmla="*/ 346609 w 491554"/>
              <a:gd name="connsiteY40" fmla="*/ 623958 h 720000"/>
              <a:gd name="connsiteX41" fmla="*/ 395669 w 491554"/>
              <a:gd name="connsiteY41" fmla="*/ 574897 h 720000"/>
              <a:gd name="connsiteX42" fmla="*/ 444730 w 491554"/>
              <a:gd name="connsiteY42" fmla="*/ 623958 h 720000"/>
              <a:gd name="connsiteX43" fmla="*/ 395669 w 491554"/>
              <a:gd name="connsiteY43" fmla="*/ 673019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1554" h="720000">
                <a:moveTo>
                  <a:pt x="395669" y="527648"/>
                </a:moveTo>
                <a:cubicBezTo>
                  <a:pt x="350705" y="527648"/>
                  <a:pt x="312862" y="558607"/>
                  <a:pt x="302290" y="600341"/>
                </a:cubicBezTo>
                <a:lnTo>
                  <a:pt x="116019" y="600341"/>
                </a:lnTo>
                <a:lnTo>
                  <a:pt x="116019" y="544490"/>
                </a:lnTo>
                <a:lnTo>
                  <a:pt x="165427" y="544490"/>
                </a:lnTo>
                <a:cubicBezTo>
                  <a:pt x="178472" y="544490"/>
                  <a:pt x="189059" y="533903"/>
                  <a:pt x="189059" y="520858"/>
                </a:cubicBezTo>
                <a:lnTo>
                  <a:pt x="189059" y="199457"/>
                </a:lnTo>
                <a:cubicBezTo>
                  <a:pt x="189059" y="186412"/>
                  <a:pt x="178472" y="175825"/>
                  <a:pt x="165427" y="175825"/>
                </a:cubicBezTo>
                <a:lnTo>
                  <a:pt x="116019" y="175825"/>
                </a:lnTo>
                <a:lnTo>
                  <a:pt x="116019" y="119958"/>
                </a:lnTo>
                <a:lnTo>
                  <a:pt x="302274" y="119958"/>
                </a:lnTo>
                <a:cubicBezTo>
                  <a:pt x="312830" y="161677"/>
                  <a:pt x="350689" y="192651"/>
                  <a:pt x="395654" y="192651"/>
                </a:cubicBezTo>
                <a:cubicBezTo>
                  <a:pt x="448764" y="192651"/>
                  <a:pt x="491979" y="149435"/>
                  <a:pt x="491979" y="96326"/>
                </a:cubicBezTo>
                <a:cubicBezTo>
                  <a:pt x="491979" y="43216"/>
                  <a:pt x="448779" y="0"/>
                  <a:pt x="395669" y="0"/>
                </a:cubicBezTo>
                <a:cubicBezTo>
                  <a:pt x="350705" y="0"/>
                  <a:pt x="312862" y="30974"/>
                  <a:pt x="302290" y="72693"/>
                </a:cubicBezTo>
                <a:lnTo>
                  <a:pt x="92387" y="72693"/>
                </a:lnTo>
                <a:cubicBezTo>
                  <a:pt x="79342" y="72693"/>
                  <a:pt x="68755" y="83281"/>
                  <a:pt x="68755" y="96326"/>
                </a:cubicBezTo>
                <a:lnTo>
                  <a:pt x="68755" y="175825"/>
                </a:lnTo>
                <a:lnTo>
                  <a:pt x="23632" y="175825"/>
                </a:lnTo>
                <a:cubicBezTo>
                  <a:pt x="10587" y="175825"/>
                  <a:pt x="0" y="186412"/>
                  <a:pt x="0" y="199457"/>
                </a:cubicBezTo>
                <a:lnTo>
                  <a:pt x="0" y="520858"/>
                </a:lnTo>
                <a:cubicBezTo>
                  <a:pt x="0" y="533903"/>
                  <a:pt x="10587" y="544490"/>
                  <a:pt x="23632" y="544490"/>
                </a:cubicBezTo>
                <a:lnTo>
                  <a:pt x="68755" y="544490"/>
                </a:lnTo>
                <a:lnTo>
                  <a:pt x="68755" y="623974"/>
                </a:lnTo>
                <a:cubicBezTo>
                  <a:pt x="68755" y="637019"/>
                  <a:pt x="79342" y="647606"/>
                  <a:pt x="92387" y="647606"/>
                </a:cubicBezTo>
                <a:lnTo>
                  <a:pt x="302274" y="647606"/>
                </a:lnTo>
                <a:cubicBezTo>
                  <a:pt x="312830" y="689325"/>
                  <a:pt x="350689" y="720299"/>
                  <a:pt x="395654" y="720299"/>
                </a:cubicBezTo>
                <a:cubicBezTo>
                  <a:pt x="448764" y="720299"/>
                  <a:pt x="491979" y="677084"/>
                  <a:pt x="491979" y="623974"/>
                </a:cubicBezTo>
                <a:cubicBezTo>
                  <a:pt x="491979" y="570864"/>
                  <a:pt x="448779" y="527648"/>
                  <a:pt x="395669" y="527648"/>
                </a:cubicBezTo>
                <a:close/>
                <a:moveTo>
                  <a:pt x="395669" y="47265"/>
                </a:moveTo>
                <a:cubicBezTo>
                  <a:pt x="422721" y="47265"/>
                  <a:pt x="444730" y="69274"/>
                  <a:pt x="444730" y="96326"/>
                </a:cubicBezTo>
                <a:cubicBezTo>
                  <a:pt x="444730" y="123377"/>
                  <a:pt x="422721" y="145386"/>
                  <a:pt x="395669" y="145386"/>
                </a:cubicBezTo>
                <a:cubicBezTo>
                  <a:pt x="368618" y="145386"/>
                  <a:pt x="346609" y="123377"/>
                  <a:pt x="346609" y="96326"/>
                </a:cubicBezTo>
                <a:cubicBezTo>
                  <a:pt x="346609" y="69274"/>
                  <a:pt x="368618" y="47265"/>
                  <a:pt x="395669" y="47265"/>
                </a:cubicBezTo>
                <a:close/>
                <a:moveTo>
                  <a:pt x="47265" y="497210"/>
                </a:moveTo>
                <a:lnTo>
                  <a:pt x="47265" y="223074"/>
                </a:lnTo>
                <a:lnTo>
                  <a:pt x="141794" y="223074"/>
                </a:lnTo>
                <a:lnTo>
                  <a:pt x="141794" y="497210"/>
                </a:lnTo>
                <a:lnTo>
                  <a:pt x="47265" y="497210"/>
                </a:lnTo>
                <a:close/>
                <a:moveTo>
                  <a:pt x="395669" y="673019"/>
                </a:moveTo>
                <a:cubicBezTo>
                  <a:pt x="368618" y="673019"/>
                  <a:pt x="346609" y="651009"/>
                  <a:pt x="346609" y="623958"/>
                </a:cubicBezTo>
                <a:cubicBezTo>
                  <a:pt x="346609" y="596907"/>
                  <a:pt x="368618" y="574897"/>
                  <a:pt x="395669" y="574897"/>
                </a:cubicBezTo>
                <a:cubicBezTo>
                  <a:pt x="422721" y="574897"/>
                  <a:pt x="444730" y="596907"/>
                  <a:pt x="444730" y="623958"/>
                </a:cubicBezTo>
                <a:cubicBezTo>
                  <a:pt x="444730" y="651009"/>
                  <a:pt x="422705" y="673019"/>
                  <a:pt x="395669" y="673019"/>
                </a:cubicBezTo>
                <a:close/>
              </a:path>
            </a:pathLst>
          </a:custGeom>
          <a:solidFill>
            <a:srgbClr val="FFFFFF"/>
          </a:solidFill>
          <a:ln w="1557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77" name="圖形 81">
            <a:extLst>
              <a:ext uri="{FF2B5EF4-FFF2-40B4-BE49-F238E27FC236}">
                <a16:creationId xmlns:a16="http://schemas.microsoft.com/office/drawing/2014/main" id="{4E964D35-2C69-4137-B9B3-EA5E8D26F21D}"/>
              </a:ext>
            </a:extLst>
          </p:cNvPr>
          <p:cNvSpPr/>
          <p:nvPr/>
        </p:nvSpPr>
        <p:spPr>
          <a:xfrm>
            <a:off x="4560460" y="3465461"/>
            <a:ext cx="788572" cy="360000"/>
          </a:xfrm>
          <a:custGeom>
            <a:avLst/>
            <a:gdLst>
              <a:gd name="connsiteX0" fmla="*/ 656023 w 788572"/>
              <a:gd name="connsiteY0" fmla="*/ 154286 h 360000"/>
              <a:gd name="connsiteX1" fmla="*/ 574955 w 788572"/>
              <a:gd name="connsiteY1" fmla="*/ 94937 h 360000"/>
              <a:gd name="connsiteX2" fmla="*/ 513155 w 788572"/>
              <a:gd name="connsiteY2" fmla="*/ 121646 h 360000"/>
              <a:gd name="connsiteX3" fmla="*/ 342857 w 788572"/>
              <a:gd name="connsiteY3" fmla="*/ 0 h 360000"/>
              <a:gd name="connsiteX4" fmla="*/ 154286 w 788572"/>
              <a:gd name="connsiteY4" fmla="*/ 0 h 360000"/>
              <a:gd name="connsiteX5" fmla="*/ 128572 w 788572"/>
              <a:gd name="connsiteY5" fmla="*/ 25714 h 360000"/>
              <a:gd name="connsiteX6" fmla="*/ 128572 w 788572"/>
              <a:gd name="connsiteY6" fmla="*/ 77143 h 360000"/>
              <a:gd name="connsiteX7" fmla="*/ 0 w 788572"/>
              <a:gd name="connsiteY7" fmla="*/ 77143 h 360000"/>
              <a:gd name="connsiteX8" fmla="*/ 0 w 788572"/>
              <a:gd name="connsiteY8" fmla="*/ 128571 h 360000"/>
              <a:gd name="connsiteX9" fmla="*/ 128572 w 788572"/>
              <a:gd name="connsiteY9" fmla="*/ 128571 h 360000"/>
              <a:gd name="connsiteX10" fmla="*/ 128572 w 788572"/>
              <a:gd name="connsiteY10" fmla="*/ 231429 h 360000"/>
              <a:gd name="connsiteX11" fmla="*/ 0 w 788572"/>
              <a:gd name="connsiteY11" fmla="*/ 231429 h 360000"/>
              <a:gd name="connsiteX12" fmla="*/ 0 w 788572"/>
              <a:gd name="connsiteY12" fmla="*/ 282857 h 360000"/>
              <a:gd name="connsiteX13" fmla="*/ 128572 w 788572"/>
              <a:gd name="connsiteY13" fmla="*/ 282857 h 360000"/>
              <a:gd name="connsiteX14" fmla="*/ 128572 w 788572"/>
              <a:gd name="connsiteY14" fmla="*/ 334286 h 360000"/>
              <a:gd name="connsiteX15" fmla="*/ 154286 w 788572"/>
              <a:gd name="connsiteY15" fmla="*/ 360000 h 360000"/>
              <a:gd name="connsiteX16" fmla="*/ 342857 w 788572"/>
              <a:gd name="connsiteY16" fmla="*/ 360000 h 360000"/>
              <a:gd name="connsiteX17" fmla="*/ 513138 w 788572"/>
              <a:gd name="connsiteY17" fmla="*/ 238354 h 360000"/>
              <a:gd name="connsiteX18" fmla="*/ 574938 w 788572"/>
              <a:gd name="connsiteY18" fmla="*/ 265063 h 360000"/>
              <a:gd name="connsiteX19" fmla="*/ 656006 w 788572"/>
              <a:gd name="connsiteY19" fmla="*/ 205714 h 360000"/>
              <a:gd name="connsiteX20" fmla="*/ 788572 w 788572"/>
              <a:gd name="connsiteY20" fmla="*/ 205714 h 360000"/>
              <a:gd name="connsiteX21" fmla="*/ 788572 w 788572"/>
              <a:gd name="connsiteY21" fmla="*/ 154286 h 360000"/>
              <a:gd name="connsiteX22" fmla="*/ 656023 w 788572"/>
              <a:gd name="connsiteY22" fmla="*/ 154286 h 360000"/>
              <a:gd name="connsiteX23" fmla="*/ 656023 w 788572"/>
              <a:gd name="connsiteY23" fmla="*/ 154286 h 360000"/>
              <a:gd name="connsiteX24" fmla="*/ 342857 w 788572"/>
              <a:gd name="connsiteY24" fmla="*/ 308571 h 360000"/>
              <a:gd name="connsiteX25" fmla="*/ 180000 w 788572"/>
              <a:gd name="connsiteY25" fmla="*/ 308571 h 360000"/>
              <a:gd name="connsiteX26" fmla="*/ 180000 w 788572"/>
              <a:gd name="connsiteY26" fmla="*/ 51429 h 360000"/>
              <a:gd name="connsiteX27" fmla="*/ 342857 w 788572"/>
              <a:gd name="connsiteY27" fmla="*/ 51429 h 360000"/>
              <a:gd name="connsiteX28" fmla="*/ 471429 w 788572"/>
              <a:gd name="connsiteY28" fmla="*/ 180000 h 360000"/>
              <a:gd name="connsiteX29" fmla="*/ 342857 w 788572"/>
              <a:gd name="connsiteY29" fmla="*/ 308571 h 360000"/>
              <a:gd name="connsiteX30" fmla="*/ 574955 w 788572"/>
              <a:gd name="connsiteY30" fmla="*/ 213634 h 360000"/>
              <a:gd name="connsiteX31" fmla="*/ 541338 w 788572"/>
              <a:gd name="connsiteY31" fmla="*/ 180000 h 360000"/>
              <a:gd name="connsiteX32" fmla="*/ 574955 w 788572"/>
              <a:gd name="connsiteY32" fmla="*/ 146366 h 360000"/>
              <a:gd name="connsiteX33" fmla="*/ 608572 w 788572"/>
              <a:gd name="connsiteY33" fmla="*/ 180000 h 360000"/>
              <a:gd name="connsiteX34" fmla="*/ 574955 w 788572"/>
              <a:gd name="connsiteY34" fmla="*/ 213634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88572" h="360000">
                <a:moveTo>
                  <a:pt x="656023" y="154286"/>
                </a:moveTo>
                <a:cubicBezTo>
                  <a:pt x="645103" y="119914"/>
                  <a:pt x="612892" y="94937"/>
                  <a:pt x="574955" y="94937"/>
                </a:cubicBezTo>
                <a:cubicBezTo>
                  <a:pt x="550629" y="94937"/>
                  <a:pt x="528669" y="105223"/>
                  <a:pt x="513155" y="121646"/>
                </a:cubicBezTo>
                <a:cubicBezTo>
                  <a:pt x="488846" y="50949"/>
                  <a:pt x="421697" y="0"/>
                  <a:pt x="342857" y="0"/>
                </a:cubicBezTo>
                <a:lnTo>
                  <a:pt x="154286" y="0"/>
                </a:lnTo>
                <a:cubicBezTo>
                  <a:pt x="140092" y="0"/>
                  <a:pt x="128572" y="11520"/>
                  <a:pt x="128572" y="25714"/>
                </a:cubicBezTo>
                <a:lnTo>
                  <a:pt x="128572" y="77143"/>
                </a:lnTo>
                <a:lnTo>
                  <a:pt x="0" y="77143"/>
                </a:lnTo>
                <a:lnTo>
                  <a:pt x="0" y="128571"/>
                </a:lnTo>
                <a:lnTo>
                  <a:pt x="128572" y="128571"/>
                </a:lnTo>
                <a:lnTo>
                  <a:pt x="128572" y="231429"/>
                </a:lnTo>
                <a:lnTo>
                  <a:pt x="0" y="231429"/>
                </a:lnTo>
                <a:lnTo>
                  <a:pt x="0" y="282857"/>
                </a:lnTo>
                <a:lnTo>
                  <a:pt x="128572" y="282857"/>
                </a:lnTo>
                <a:lnTo>
                  <a:pt x="128572" y="334286"/>
                </a:lnTo>
                <a:cubicBezTo>
                  <a:pt x="128572" y="348480"/>
                  <a:pt x="140092" y="360000"/>
                  <a:pt x="154286" y="360000"/>
                </a:cubicBezTo>
                <a:lnTo>
                  <a:pt x="342857" y="360000"/>
                </a:lnTo>
                <a:cubicBezTo>
                  <a:pt x="421697" y="360000"/>
                  <a:pt x="488846" y="309051"/>
                  <a:pt x="513138" y="238354"/>
                </a:cubicBezTo>
                <a:cubicBezTo>
                  <a:pt x="528652" y="254777"/>
                  <a:pt x="550612" y="265063"/>
                  <a:pt x="574938" y="265063"/>
                </a:cubicBezTo>
                <a:cubicBezTo>
                  <a:pt x="612875" y="265063"/>
                  <a:pt x="645086" y="240086"/>
                  <a:pt x="656006" y="205714"/>
                </a:cubicBezTo>
                <a:lnTo>
                  <a:pt x="788572" y="205714"/>
                </a:lnTo>
                <a:lnTo>
                  <a:pt x="788572" y="154286"/>
                </a:lnTo>
                <a:lnTo>
                  <a:pt x="656023" y="154286"/>
                </a:lnTo>
                <a:lnTo>
                  <a:pt x="656023" y="154286"/>
                </a:lnTo>
                <a:close/>
                <a:moveTo>
                  <a:pt x="342857" y="308571"/>
                </a:moveTo>
                <a:lnTo>
                  <a:pt x="180000" y="308571"/>
                </a:lnTo>
                <a:lnTo>
                  <a:pt x="180000" y="51429"/>
                </a:lnTo>
                <a:lnTo>
                  <a:pt x="342857" y="51429"/>
                </a:lnTo>
                <a:cubicBezTo>
                  <a:pt x="413743" y="51429"/>
                  <a:pt x="471429" y="109114"/>
                  <a:pt x="471429" y="180000"/>
                </a:cubicBezTo>
                <a:cubicBezTo>
                  <a:pt x="471429" y="250886"/>
                  <a:pt x="413743" y="308571"/>
                  <a:pt x="342857" y="308571"/>
                </a:cubicBezTo>
                <a:close/>
                <a:moveTo>
                  <a:pt x="574955" y="213634"/>
                </a:moveTo>
                <a:cubicBezTo>
                  <a:pt x="556406" y="213634"/>
                  <a:pt x="541338" y="198549"/>
                  <a:pt x="541338" y="180000"/>
                </a:cubicBezTo>
                <a:cubicBezTo>
                  <a:pt x="541338" y="161451"/>
                  <a:pt x="556423" y="146366"/>
                  <a:pt x="574955" y="146366"/>
                </a:cubicBezTo>
                <a:cubicBezTo>
                  <a:pt x="593486" y="146366"/>
                  <a:pt x="608572" y="161451"/>
                  <a:pt x="608572" y="180000"/>
                </a:cubicBezTo>
                <a:cubicBezTo>
                  <a:pt x="608572" y="198549"/>
                  <a:pt x="593486" y="213634"/>
                  <a:pt x="574955" y="213634"/>
                </a:cubicBezTo>
                <a:close/>
              </a:path>
            </a:pathLst>
          </a:custGeom>
          <a:solidFill>
            <a:srgbClr val="FFFFFF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78" name="圖形 83">
            <a:extLst>
              <a:ext uri="{FF2B5EF4-FFF2-40B4-BE49-F238E27FC236}">
                <a16:creationId xmlns:a16="http://schemas.microsoft.com/office/drawing/2014/main" id="{FF48F203-3FD5-4804-B669-C9BC042CAE69}"/>
              </a:ext>
            </a:extLst>
          </p:cNvPr>
          <p:cNvSpPr/>
          <p:nvPr/>
        </p:nvSpPr>
        <p:spPr>
          <a:xfrm>
            <a:off x="5660424" y="3465461"/>
            <a:ext cx="788571" cy="360000"/>
          </a:xfrm>
          <a:custGeom>
            <a:avLst/>
            <a:gdLst>
              <a:gd name="connsiteX0" fmla="*/ 788571 w 788571"/>
              <a:gd name="connsiteY0" fmla="*/ 154286 h 360000"/>
              <a:gd name="connsiteX1" fmla="*/ 521005 w 788571"/>
              <a:gd name="connsiteY1" fmla="*/ 154286 h 360000"/>
              <a:gd name="connsiteX2" fmla="*/ 342857 w 788571"/>
              <a:gd name="connsiteY2" fmla="*/ 0 h 360000"/>
              <a:gd name="connsiteX3" fmla="*/ 154286 w 788571"/>
              <a:gd name="connsiteY3" fmla="*/ 0 h 360000"/>
              <a:gd name="connsiteX4" fmla="*/ 128571 w 788571"/>
              <a:gd name="connsiteY4" fmla="*/ 25714 h 360000"/>
              <a:gd name="connsiteX5" fmla="*/ 128571 w 788571"/>
              <a:gd name="connsiteY5" fmla="*/ 77143 h 360000"/>
              <a:gd name="connsiteX6" fmla="*/ 0 w 788571"/>
              <a:gd name="connsiteY6" fmla="*/ 77143 h 360000"/>
              <a:gd name="connsiteX7" fmla="*/ 0 w 788571"/>
              <a:gd name="connsiteY7" fmla="*/ 128571 h 360000"/>
              <a:gd name="connsiteX8" fmla="*/ 128571 w 788571"/>
              <a:gd name="connsiteY8" fmla="*/ 128571 h 360000"/>
              <a:gd name="connsiteX9" fmla="*/ 128571 w 788571"/>
              <a:gd name="connsiteY9" fmla="*/ 231429 h 360000"/>
              <a:gd name="connsiteX10" fmla="*/ 0 w 788571"/>
              <a:gd name="connsiteY10" fmla="*/ 231429 h 360000"/>
              <a:gd name="connsiteX11" fmla="*/ 0 w 788571"/>
              <a:gd name="connsiteY11" fmla="*/ 282857 h 360000"/>
              <a:gd name="connsiteX12" fmla="*/ 128571 w 788571"/>
              <a:gd name="connsiteY12" fmla="*/ 282857 h 360000"/>
              <a:gd name="connsiteX13" fmla="*/ 128571 w 788571"/>
              <a:gd name="connsiteY13" fmla="*/ 334286 h 360000"/>
              <a:gd name="connsiteX14" fmla="*/ 154286 w 788571"/>
              <a:gd name="connsiteY14" fmla="*/ 360000 h 360000"/>
              <a:gd name="connsiteX15" fmla="*/ 342857 w 788571"/>
              <a:gd name="connsiteY15" fmla="*/ 360000 h 360000"/>
              <a:gd name="connsiteX16" fmla="*/ 521005 w 788571"/>
              <a:gd name="connsiteY16" fmla="*/ 205714 h 360000"/>
              <a:gd name="connsiteX17" fmla="*/ 788571 w 788571"/>
              <a:gd name="connsiteY17" fmla="*/ 205714 h 360000"/>
              <a:gd name="connsiteX18" fmla="*/ 788571 w 788571"/>
              <a:gd name="connsiteY18" fmla="*/ 154286 h 360000"/>
              <a:gd name="connsiteX19" fmla="*/ 342857 w 788571"/>
              <a:gd name="connsiteY19" fmla="*/ 308571 h 360000"/>
              <a:gd name="connsiteX20" fmla="*/ 180000 w 788571"/>
              <a:gd name="connsiteY20" fmla="*/ 308571 h 360000"/>
              <a:gd name="connsiteX21" fmla="*/ 180000 w 788571"/>
              <a:gd name="connsiteY21" fmla="*/ 51429 h 360000"/>
              <a:gd name="connsiteX22" fmla="*/ 342857 w 788571"/>
              <a:gd name="connsiteY22" fmla="*/ 51429 h 360000"/>
              <a:gd name="connsiteX23" fmla="*/ 471428 w 788571"/>
              <a:gd name="connsiteY23" fmla="*/ 180000 h 360000"/>
              <a:gd name="connsiteX24" fmla="*/ 342857 w 788571"/>
              <a:gd name="connsiteY24" fmla="*/ 308571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88571" h="360000">
                <a:moveTo>
                  <a:pt x="788571" y="154286"/>
                </a:moveTo>
                <a:lnTo>
                  <a:pt x="521005" y="154286"/>
                </a:lnTo>
                <a:cubicBezTo>
                  <a:pt x="508491" y="67166"/>
                  <a:pt x="433388" y="0"/>
                  <a:pt x="342857" y="0"/>
                </a:cubicBezTo>
                <a:lnTo>
                  <a:pt x="154286" y="0"/>
                </a:lnTo>
                <a:cubicBezTo>
                  <a:pt x="140091" y="0"/>
                  <a:pt x="128571" y="11520"/>
                  <a:pt x="128571" y="25714"/>
                </a:cubicBezTo>
                <a:lnTo>
                  <a:pt x="128571" y="77143"/>
                </a:lnTo>
                <a:lnTo>
                  <a:pt x="0" y="77143"/>
                </a:lnTo>
                <a:lnTo>
                  <a:pt x="0" y="128571"/>
                </a:lnTo>
                <a:lnTo>
                  <a:pt x="128571" y="128571"/>
                </a:lnTo>
                <a:lnTo>
                  <a:pt x="128571" y="231429"/>
                </a:lnTo>
                <a:lnTo>
                  <a:pt x="0" y="231429"/>
                </a:lnTo>
                <a:lnTo>
                  <a:pt x="0" y="282857"/>
                </a:lnTo>
                <a:lnTo>
                  <a:pt x="128571" y="282857"/>
                </a:lnTo>
                <a:lnTo>
                  <a:pt x="128571" y="334286"/>
                </a:lnTo>
                <a:cubicBezTo>
                  <a:pt x="128571" y="348480"/>
                  <a:pt x="140091" y="360000"/>
                  <a:pt x="154286" y="360000"/>
                </a:cubicBezTo>
                <a:lnTo>
                  <a:pt x="342857" y="360000"/>
                </a:lnTo>
                <a:cubicBezTo>
                  <a:pt x="433371" y="360000"/>
                  <a:pt x="508491" y="292834"/>
                  <a:pt x="521005" y="205714"/>
                </a:cubicBezTo>
                <a:lnTo>
                  <a:pt x="788571" y="205714"/>
                </a:lnTo>
                <a:lnTo>
                  <a:pt x="788571" y="154286"/>
                </a:lnTo>
                <a:close/>
                <a:moveTo>
                  <a:pt x="342857" y="308571"/>
                </a:moveTo>
                <a:lnTo>
                  <a:pt x="180000" y="308571"/>
                </a:lnTo>
                <a:lnTo>
                  <a:pt x="180000" y="51429"/>
                </a:lnTo>
                <a:lnTo>
                  <a:pt x="342857" y="51429"/>
                </a:lnTo>
                <a:cubicBezTo>
                  <a:pt x="413743" y="51429"/>
                  <a:pt x="471428" y="109114"/>
                  <a:pt x="471428" y="180000"/>
                </a:cubicBezTo>
                <a:cubicBezTo>
                  <a:pt x="471428" y="250886"/>
                  <a:pt x="413743" y="308571"/>
                  <a:pt x="342857" y="308571"/>
                </a:cubicBezTo>
                <a:close/>
              </a:path>
            </a:pathLst>
          </a:custGeom>
          <a:solidFill>
            <a:srgbClr val="FFFFFF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179" name="圖形 93">
            <a:extLst>
              <a:ext uri="{FF2B5EF4-FFF2-40B4-BE49-F238E27FC236}">
                <a16:creationId xmlns:a16="http://schemas.microsoft.com/office/drawing/2014/main" id="{99609DF0-5A42-4856-A68B-207F3921A799}"/>
              </a:ext>
            </a:extLst>
          </p:cNvPr>
          <p:cNvGrpSpPr/>
          <p:nvPr/>
        </p:nvGrpSpPr>
        <p:grpSpPr>
          <a:xfrm>
            <a:off x="6760387" y="3555461"/>
            <a:ext cx="1091020" cy="180000"/>
            <a:chOff x="6760387" y="3555461"/>
            <a:chExt cx="1091020" cy="180000"/>
          </a:xfrm>
          <a:solidFill>
            <a:srgbClr val="FFFFFF"/>
          </a:solidFill>
        </p:grpSpPr>
        <p:sp>
          <p:nvSpPr>
            <p:cNvPr id="180" name="手繪多邊形 179">
              <a:extLst>
                <a:ext uri="{FF2B5EF4-FFF2-40B4-BE49-F238E27FC236}">
                  <a16:creationId xmlns:a16="http://schemas.microsoft.com/office/drawing/2014/main" id="{242B03CA-FA20-C441-AF57-E3703265FC24}"/>
                </a:ext>
              </a:extLst>
            </p:cNvPr>
            <p:cNvSpPr/>
            <p:nvPr/>
          </p:nvSpPr>
          <p:spPr>
            <a:xfrm>
              <a:off x="7547721" y="3555461"/>
              <a:ext cx="301224" cy="180000"/>
            </a:xfrm>
            <a:custGeom>
              <a:avLst/>
              <a:gdLst>
                <a:gd name="connsiteX0" fmla="*/ 303686 w 301224"/>
                <a:gd name="connsiteY0" fmla="*/ 60612 h 180000"/>
                <a:gd name="connsiteX1" fmla="*/ 175041 w 301224"/>
                <a:gd name="connsiteY1" fmla="*/ 60612 h 180000"/>
                <a:gd name="connsiteX2" fmla="*/ 90000 w 301224"/>
                <a:gd name="connsiteY2" fmla="*/ 0 h 180000"/>
                <a:gd name="connsiteX3" fmla="*/ 0 w 301224"/>
                <a:gd name="connsiteY3" fmla="*/ 90000 h 180000"/>
                <a:gd name="connsiteX4" fmla="*/ 90000 w 301224"/>
                <a:gd name="connsiteY4" fmla="*/ 180000 h 180000"/>
                <a:gd name="connsiteX5" fmla="*/ 175041 w 301224"/>
                <a:gd name="connsiteY5" fmla="*/ 119388 h 180000"/>
                <a:gd name="connsiteX6" fmla="*/ 303686 w 301224"/>
                <a:gd name="connsiteY6" fmla="*/ 119388 h 180000"/>
                <a:gd name="connsiteX7" fmla="*/ 303686 w 301224"/>
                <a:gd name="connsiteY7" fmla="*/ 60612 h 180000"/>
                <a:gd name="connsiteX8" fmla="*/ 121224 w 301224"/>
                <a:gd name="connsiteY8" fmla="*/ 90000 h 180000"/>
                <a:gd name="connsiteX9" fmla="*/ 90000 w 301224"/>
                <a:gd name="connsiteY9" fmla="*/ 121224 h 180000"/>
                <a:gd name="connsiteX10" fmla="*/ 58775 w 301224"/>
                <a:gd name="connsiteY10" fmla="*/ 90000 h 180000"/>
                <a:gd name="connsiteX11" fmla="*/ 90000 w 301224"/>
                <a:gd name="connsiteY11" fmla="*/ 58776 h 180000"/>
                <a:gd name="connsiteX12" fmla="*/ 121224 w 301224"/>
                <a:gd name="connsiteY12" fmla="*/ 9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1224" h="180000">
                  <a:moveTo>
                    <a:pt x="303686" y="60612"/>
                  </a:moveTo>
                  <a:lnTo>
                    <a:pt x="175041" y="60612"/>
                  </a:lnTo>
                  <a:cubicBezTo>
                    <a:pt x="162845" y="25384"/>
                    <a:pt x="129343" y="0"/>
                    <a:pt x="90000" y="0"/>
                  </a:cubicBezTo>
                  <a:cubicBezTo>
                    <a:pt x="40371" y="0"/>
                    <a:pt x="0" y="40371"/>
                    <a:pt x="0" y="90000"/>
                  </a:cubicBezTo>
                  <a:cubicBezTo>
                    <a:pt x="0" y="139629"/>
                    <a:pt x="40371" y="180000"/>
                    <a:pt x="90000" y="180000"/>
                  </a:cubicBezTo>
                  <a:cubicBezTo>
                    <a:pt x="129343" y="180000"/>
                    <a:pt x="162845" y="154616"/>
                    <a:pt x="175041" y="119388"/>
                  </a:cubicBezTo>
                  <a:lnTo>
                    <a:pt x="303686" y="119388"/>
                  </a:lnTo>
                  <a:lnTo>
                    <a:pt x="303686" y="60612"/>
                  </a:lnTo>
                  <a:close/>
                  <a:moveTo>
                    <a:pt x="121224" y="90000"/>
                  </a:moveTo>
                  <a:cubicBezTo>
                    <a:pt x="121224" y="107229"/>
                    <a:pt x="107229" y="121224"/>
                    <a:pt x="90000" y="121224"/>
                  </a:cubicBezTo>
                  <a:cubicBezTo>
                    <a:pt x="72771" y="121224"/>
                    <a:pt x="58775" y="107229"/>
                    <a:pt x="58775" y="90000"/>
                  </a:cubicBezTo>
                  <a:cubicBezTo>
                    <a:pt x="58775" y="72771"/>
                    <a:pt x="72771" y="58776"/>
                    <a:pt x="90000" y="58776"/>
                  </a:cubicBezTo>
                  <a:cubicBezTo>
                    <a:pt x="107229" y="58776"/>
                    <a:pt x="121224" y="72771"/>
                    <a:pt x="121224" y="90000"/>
                  </a:cubicBezTo>
                  <a:close/>
                </a:path>
              </a:pathLst>
            </a:custGeom>
            <a:solidFill>
              <a:srgbClr val="FFFFFF"/>
            </a:solidFill>
            <a:ln w="36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1" name="手繪多邊形 180">
              <a:extLst>
                <a:ext uri="{FF2B5EF4-FFF2-40B4-BE49-F238E27FC236}">
                  <a16:creationId xmlns:a16="http://schemas.microsoft.com/office/drawing/2014/main" id="{5CE55C20-7948-3C41-8FF3-27048111B004}"/>
                </a:ext>
              </a:extLst>
            </p:cNvPr>
            <p:cNvSpPr/>
            <p:nvPr/>
          </p:nvSpPr>
          <p:spPr>
            <a:xfrm>
              <a:off x="6760387" y="3555461"/>
              <a:ext cx="301224" cy="180000"/>
            </a:xfrm>
            <a:custGeom>
              <a:avLst/>
              <a:gdLst>
                <a:gd name="connsiteX0" fmla="*/ 212437 w 301224"/>
                <a:gd name="connsiteY0" fmla="*/ 0 h 180000"/>
                <a:gd name="connsiteX1" fmla="*/ 127396 w 301224"/>
                <a:gd name="connsiteY1" fmla="*/ 60612 h 180000"/>
                <a:gd name="connsiteX2" fmla="*/ 0 w 301224"/>
                <a:gd name="connsiteY2" fmla="*/ 60612 h 180000"/>
                <a:gd name="connsiteX3" fmla="*/ 0 w 301224"/>
                <a:gd name="connsiteY3" fmla="*/ 119388 h 180000"/>
                <a:gd name="connsiteX4" fmla="*/ 127396 w 301224"/>
                <a:gd name="connsiteY4" fmla="*/ 119388 h 180000"/>
                <a:gd name="connsiteX5" fmla="*/ 212437 w 301224"/>
                <a:gd name="connsiteY5" fmla="*/ 180000 h 180000"/>
                <a:gd name="connsiteX6" fmla="*/ 302437 w 301224"/>
                <a:gd name="connsiteY6" fmla="*/ 90000 h 180000"/>
                <a:gd name="connsiteX7" fmla="*/ 212437 w 301224"/>
                <a:gd name="connsiteY7" fmla="*/ 0 h 180000"/>
                <a:gd name="connsiteX8" fmla="*/ 212437 w 301224"/>
                <a:gd name="connsiteY8" fmla="*/ 121224 h 180000"/>
                <a:gd name="connsiteX9" fmla="*/ 181212 w 301224"/>
                <a:gd name="connsiteY9" fmla="*/ 90000 h 180000"/>
                <a:gd name="connsiteX10" fmla="*/ 212437 w 301224"/>
                <a:gd name="connsiteY10" fmla="*/ 58776 h 180000"/>
                <a:gd name="connsiteX11" fmla="*/ 243661 w 301224"/>
                <a:gd name="connsiteY11" fmla="*/ 90000 h 180000"/>
                <a:gd name="connsiteX12" fmla="*/ 212437 w 301224"/>
                <a:gd name="connsiteY12" fmla="*/ 121224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1224" h="180000">
                  <a:moveTo>
                    <a:pt x="212437" y="0"/>
                  </a:moveTo>
                  <a:cubicBezTo>
                    <a:pt x="173131" y="0"/>
                    <a:pt x="139629" y="25384"/>
                    <a:pt x="127396" y="60612"/>
                  </a:cubicBezTo>
                  <a:lnTo>
                    <a:pt x="0" y="60612"/>
                  </a:lnTo>
                  <a:lnTo>
                    <a:pt x="0" y="119388"/>
                  </a:lnTo>
                  <a:lnTo>
                    <a:pt x="127396" y="119388"/>
                  </a:lnTo>
                  <a:cubicBezTo>
                    <a:pt x="139629" y="154616"/>
                    <a:pt x="173131" y="180000"/>
                    <a:pt x="212437" y="180000"/>
                  </a:cubicBezTo>
                  <a:cubicBezTo>
                    <a:pt x="262065" y="180000"/>
                    <a:pt x="302437" y="139629"/>
                    <a:pt x="302437" y="90000"/>
                  </a:cubicBezTo>
                  <a:cubicBezTo>
                    <a:pt x="302437" y="40371"/>
                    <a:pt x="262065" y="0"/>
                    <a:pt x="212437" y="0"/>
                  </a:cubicBezTo>
                  <a:close/>
                  <a:moveTo>
                    <a:pt x="212437" y="121224"/>
                  </a:moveTo>
                  <a:cubicBezTo>
                    <a:pt x="195208" y="121224"/>
                    <a:pt x="181212" y="107229"/>
                    <a:pt x="181212" y="90000"/>
                  </a:cubicBezTo>
                  <a:cubicBezTo>
                    <a:pt x="181212" y="72771"/>
                    <a:pt x="195208" y="58776"/>
                    <a:pt x="212437" y="58776"/>
                  </a:cubicBezTo>
                  <a:cubicBezTo>
                    <a:pt x="229665" y="58776"/>
                    <a:pt x="243661" y="72771"/>
                    <a:pt x="243661" y="90000"/>
                  </a:cubicBezTo>
                  <a:cubicBezTo>
                    <a:pt x="243661" y="107229"/>
                    <a:pt x="229665" y="121224"/>
                    <a:pt x="212437" y="121224"/>
                  </a:cubicBezTo>
                  <a:close/>
                </a:path>
              </a:pathLst>
            </a:custGeom>
            <a:solidFill>
              <a:srgbClr val="FFFFFF"/>
            </a:solidFill>
            <a:ln w="36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2" name="手繪多邊形 181">
              <a:extLst>
                <a:ext uri="{FF2B5EF4-FFF2-40B4-BE49-F238E27FC236}">
                  <a16:creationId xmlns:a16="http://schemas.microsoft.com/office/drawing/2014/main" id="{CF23D54C-49DB-E441-B77A-01BCDC75E322}"/>
                </a:ext>
              </a:extLst>
            </p:cNvPr>
            <p:cNvSpPr/>
            <p:nvPr/>
          </p:nvSpPr>
          <p:spPr>
            <a:xfrm>
              <a:off x="7124134" y="3568061"/>
              <a:ext cx="360000" cy="154286"/>
            </a:xfrm>
            <a:custGeom>
              <a:avLst/>
              <a:gdLst>
                <a:gd name="connsiteX0" fmla="*/ 260375 w 359999"/>
                <a:gd name="connsiteY0" fmla="*/ 0 h 154285"/>
                <a:gd name="connsiteX1" fmla="*/ 158473 w 359999"/>
                <a:gd name="connsiteY1" fmla="*/ 58702 h 154285"/>
                <a:gd name="connsiteX2" fmla="*/ 101902 w 359999"/>
                <a:gd name="connsiteY2" fmla="*/ 96024 h 154285"/>
                <a:gd name="connsiteX3" fmla="*/ 45331 w 359999"/>
                <a:gd name="connsiteY3" fmla="*/ 58702 h 154285"/>
                <a:gd name="connsiteX4" fmla="*/ 0 w 359999"/>
                <a:gd name="connsiteY4" fmla="*/ 96098 h 154285"/>
                <a:gd name="connsiteX5" fmla="*/ 101902 w 359999"/>
                <a:gd name="connsiteY5" fmla="*/ 154800 h 154285"/>
                <a:gd name="connsiteX6" fmla="*/ 203804 w 359999"/>
                <a:gd name="connsiteY6" fmla="*/ 96098 h 154285"/>
                <a:gd name="connsiteX7" fmla="*/ 260375 w 359999"/>
                <a:gd name="connsiteY7" fmla="*/ 58776 h 154285"/>
                <a:gd name="connsiteX8" fmla="*/ 316947 w 359999"/>
                <a:gd name="connsiteY8" fmla="*/ 96098 h 154285"/>
                <a:gd name="connsiteX9" fmla="*/ 316984 w 359999"/>
                <a:gd name="connsiteY9" fmla="*/ 96135 h 154285"/>
                <a:gd name="connsiteX10" fmla="*/ 362277 w 359999"/>
                <a:gd name="connsiteY10" fmla="*/ 58702 h 154285"/>
                <a:gd name="connsiteX11" fmla="*/ 260375 w 359999"/>
                <a:gd name="connsiteY11" fmla="*/ 0 h 15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9999" h="154285">
                  <a:moveTo>
                    <a:pt x="260375" y="0"/>
                  </a:moveTo>
                  <a:cubicBezTo>
                    <a:pt x="206890" y="0"/>
                    <a:pt x="180037" y="32547"/>
                    <a:pt x="158473" y="58702"/>
                  </a:cubicBezTo>
                  <a:cubicBezTo>
                    <a:pt x="138233" y="83241"/>
                    <a:pt x="126514" y="96024"/>
                    <a:pt x="101902" y="96024"/>
                  </a:cubicBezTo>
                  <a:cubicBezTo>
                    <a:pt x="77290" y="96024"/>
                    <a:pt x="65571" y="83204"/>
                    <a:pt x="45331" y="58702"/>
                  </a:cubicBezTo>
                  <a:lnTo>
                    <a:pt x="0" y="96098"/>
                  </a:lnTo>
                  <a:cubicBezTo>
                    <a:pt x="21563" y="122253"/>
                    <a:pt x="48416" y="154800"/>
                    <a:pt x="101902" y="154800"/>
                  </a:cubicBezTo>
                  <a:cubicBezTo>
                    <a:pt x="155388" y="154800"/>
                    <a:pt x="182241" y="122253"/>
                    <a:pt x="203804" y="96098"/>
                  </a:cubicBezTo>
                  <a:cubicBezTo>
                    <a:pt x="224045" y="71559"/>
                    <a:pt x="235763" y="58776"/>
                    <a:pt x="260375" y="58776"/>
                  </a:cubicBezTo>
                  <a:cubicBezTo>
                    <a:pt x="284988" y="58776"/>
                    <a:pt x="296706" y="71596"/>
                    <a:pt x="316947" y="96098"/>
                  </a:cubicBezTo>
                  <a:lnTo>
                    <a:pt x="316984" y="96135"/>
                  </a:lnTo>
                  <a:lnTo>
                    <a:pt x="362277" y="58702"/>
                  </a:lnTo>
                  <a:cubicBezTo>
                    <a:pt x="340714" y="32547"/>
                    <a:pt x="313861" y="0"/>
                    <a:pt x="260375" y="0"/>
                  </a:cubicBezTo>
                  <a:close/>
                </a:path>
              </a:pathLst>
            </a:custGeom>
            <a:solidFill>
              <a:srgbClr val="FFFFFF"/>
            </a:solidFill>
            <a:ln w="36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83" name="圖形 97">
            <a:extLst>
              <a:ext uri="{FF2B5EF4-FFF2-40B4-BE49-F238E27FC236}">
                <a16:creationId xmlns:a16="http://schemas.microsoft.com/office/drawing/2014/main" id="{D60E3705-B3E7-4CE2-B130-B9ED0C565069}"/>
              </a:ext>
            </a:extLst>
          </p:cNvPr>
          <p:cNvGrpSpPr/>
          <p:nvPr/>
        </p:nvGrpSpPr>
        <p:grpSpPr>
          <a:xfrm>
            <a:off x="8162799" y="3501461"/>
            <a:ext cx="895136" cy="288000"/>
            <a:chOff x="8162799" y="3501461"/>
            <a:chExt cx="895136" cy="288000"/>
          </a:xfrm>
          <a:solidFill>
            <a:srgbClr val="FFFFFF"/>
          </a:solidFill>
        </p:grpSpPr>
        <p:sp>
          <p:nvSpPr>
            <p:cNvPr id="184" name="手繪多邊形 183">
              <a:extLst>
                <a:ext uri="{FF2B5EF4-FFF2-40B4-BE49-F238E27FC236}">
                  <a16:creationId xmlns:a16="http://schemas.microsoft.com/office/drawing/2014/main" id="{4B44286B-A491-3443-B9AC-17C3024EB82C}"/>
                </a:ext>
              </a:extLst>
            </p:cNvPr>
            <p:cNvSpPr/>
            <p:nvPr/>
          </p:nvSpPr>
          <p:spPr>
            <a:xfrm>
              <a:off x="8162799" y="3501461"/>
              <a:ext cx="509838" cy="288000"/>
            </a:xfrm>
            <a:custGeom>
              <a:avLst/>
              <a:gdLst>
                <a:gd name="connsiteX0" fmla="*/ 469596 w 509838"/>
                <a:gd name="connsiteY0" fmla="*/ 0 h 288000"/>
                <a:gd name="connsiteX1" fmla="*/ 325071 w 509838"/>
                <a:gd name="connsiteY1" fmla="*/ 144525 h 288000"/>
                <a:gd name="connsiteX2" fmla="*/ 247661 w 509838"/>
                <a:gd name="connsiteY2" fmla="*/ 102902 h 288000"/>
                <a:gd name="connsiteX3" fmla="*/ 159509 w 509838"/>
                <a:gd name="connsiteY3" fmla="*/ 166592 h 288000"/>
                <a:gd name="connsiteX4" fmla="*/ 0 w 509838"/>
                <a:gd name="connsiteY4" fmla="*/ 166592 h 288000"/>
                <a:gd name="connsiteX5" fmla="*/ 0 w 509838"/>
                <a:gd name="connsiteY5" fmla="*/ 224971 h 288000"/>
                <a:gd name="connsiteX6" fmla="*/ 159509 w 509838"/>
                <a:gd name="connsiteY6" fmla="*/ 224971 h 288000"/>
                <a:gd name="connsiteX7" fmla="*/ 247661 w 509838"/>
                <a:gd name="connsiteY7" fmla="*/ 288662 h 288000"/>
                <a:gd name="connsiteX8" fmla="*/ 338867 w 509838"/>
                <a:gd name="connsiteY8" fmla="*/ 213295 h 288000"/>
                <a:gd name="connsiteX9" fmla="*/ 510870 w 509838"/>
                <a:gd name="connsiteY9" fmla="*/ 41293 h 288000"/>
                <a:gd name="connsiteX10" fmla="*/ 469596 w 509838"/>
                <a:gd name="connsiteY10" fmla="*/ 0 h 288000"/>
                <a:gd name="connsiteX11" fmla="*/ 247661 w 509838"/>
                <a:gd name="connsiteY11" fmla="*/ 230264 h 288000"/>
                <a:gd name="connsiteX12" fmla="*/ 213159 w 509838"/>
                <a:gd name="connsiteY12" fmla="*/ 195762 h 288000"/>
                <a:gd name="connsiteX13" fmla="*/ 247661 w 509838"/>
                <a:gd name="connsiteY13" fmla="*/ 161261 h 288000"/>
                <a:gd name="connsiteX14" fmla="*/ 282162 w 509838"/>
                <a:gd name="connsiteY14" fmla="*/ 195782 h 288000"/>
                <a:gd name="connsiteX15" fmla="*/ 247661 w 509838"/>
                <a:gd name="connsiteY15" fmla="*/ 230264 h 2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9838" h="288000">
                  <a:moveTo>
                    <a:pt x="469596" y="0"/>
                  </a:moveTo>
                  <a:lnTo>
                    <a:pt x="325071" y="144525"/>
                  </a:lnTo>
                  <a:cubicBezTo>
                    <a:pt x="308413" y="119462"/>
                    <a:pt x="279944" y="102902"/>
                    <a:pt x="247661" y="102902"/>
                  </a:cubicBezTo>
                  <a:cubicBezTo>
                    <a:pt x="206640" y="102902"/>
                    <a:pt x="171788" y="129639"/>
                    <a:pt x="159509" y="166592"/>
                  </a:cubicBezTo>
                  <a:lnTo>
                    <a:pt x="0" y="166592"/>
                  </a:lnTo>
                  <a:lnTo>
                    <a:pt x="0" y="224971"/>
                  </a:lnTo>
                  <a:lnTo>
                    <a:pt x="159509" y="224971"/>
                  </a:lnTo>
                  <a:cubicBezTo>
                    <a:pt x="171769" y="261924"/>
                    <a:pt x="206640" y="288662"/>
                    <a:pt x="247661" y="288662"/>
                  </a:cubicBezTo>
                  <a:cubicBezTo>
                    <a:pt x="292885" y="288662"/>
                    <a:pt x="330636" y="256164"/>
                    <a:pt x="338867" y="213295"/>
                  </a:cubicBezTo>
                  <a:lnTo>
                    <a:pt x="510870" y="41293"/>
                  </a:lnTo>
                  <a:lnTo>
                    <a:pt x="469596" y="0"/>
                  </a:lnTo>
                  <a:close/>
                  <a:moveTo>
                    <a:pt x="247661" y="230264"/>
                  </a:moveTo>
                  <a:cubicBezTo>
                    <a:pt x="228649" y="230264"/>
                    <a:pt x="213159" y="214794"/>
                    <a:pt x="213159" y="195762"/>
                  </a:cubicBezTo>
                  <a:cubicBezTo>
                    <a:pt x="213159" y="176731"/>
                    <a:pt x="228629" y="161261"/>
                    <a:pt x="247661" y="161261"/>
                  </a:cubicBezTo>
                  <a:cubicBezTo>
                    <a:pt x="266692" y="161261"/>
                    <a:pt x="282162" y="176750"/>
                    <a:pt x="282162" y="195782"/>
                  </a:cubicBezTo>
                  <a:cubicBezTo>
                    <a:pt x="282162" y="214794"/>
                    <a:pt x="266692" y="230264"/>
                    <a:pt x="247661" y="230264"/>
                  </a:cubicBezTo>
                  <a:close/>
                </a:path>
              </a:pathLst>
            </a:custGeom>
            <a:solidFill>
              <a:srgbClr val="FFFFFF"/>
            </a:solidFill>
            <a:ln w="1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5" name="手繪多邊形 184">
              <a:extLst>
                <a:ext uri="{FF2B5EF4-FFF2-40B4-BE49-F238E27FC236}">
                  <a16:creationId xmlns:a16="http://schemas.microsoft.com/office/drawing/2014/main" id="{B3B0225D-4C2F-7446-BED5-CF5229EA548F}"/>
                </a:ext>
              </a:extLst>
            </p:cNvPr>
            <p:cNvSpPr/>
            <p:nvPr/>
          </p:nvSpPr>
          <p:spPr>
            <a:xfrm>
              <a:off x="8717394" y="3604363"/>
              <a:ext cx="340541" cy="184865"/>
            </a:xfrm>
            <a:custGeom>
              <a:avLst/>
              <a:gdLst>
                <a:gd name="connsiteX0" fmla="*/ 340541 w 340540"/>
                <a:gd name="connsiteY0" fmla="*/ 63691 h 184864"/>
                <a:gd name="connsiteX1" fmla="*/ 181032 w 340540"/>
                <a:gd name="connsiteY1" fmla="*/ 63691 h 184864"/>
                <a:gd name="connsiteX2" fmla="*/ 92880 w 340540"/>
                <a:gd name="connsiteY2" fmla="*/ 0 h 184864"/>
                <a:gd name="connsiteX3" fmla="*/ 0 w 340540"/>
                <a:gd name="connsiteY3" fmla="*/ 92880 h 184864"/>
                <a:gd name="connsiteX4" fmla="*/ 92880 w 340540"/>
                <a:gd name="connsiteY4" fmla="*/ 185760 h 184864"/>
                <a:gd name="connsiteX5" fmla="*/ 181032 w 340540"/>
                <a:gd name="connsiteY5" fmla="*/ 122069 h 184864"/>
                <a:gd name="connsiteX6" fmla="*/ 340541 w 340540"/>
                <a:gd name="connsiteY6" fmla="*/ 122069 h 184864"/>
                <a:gd name="connsiteX7" fmla="*/ 340541 w 340540"/>
                <a:gd name="connsiteY7" fmla="*/ 63691 h 184864"/>
                <a:gd name="connsiteX8" fmla="*/ 92880 w 340540"/>
                <a:gd name="connsiteY8" fmla="*/ 127362 h 184864"/>
                <a:gd name="connsiteX9" fmla="*/ 58378 w 340540"/>
                <a:gd name="connsiteY9" fmla="*/ 92861 h 184864"/>
                <a:gd name="connsiteX10" fmla="*/ 92880 w 340540"/>
                <a:gd name="connsiteY10" fmla="*/ 58359 h 184864"/>
                <a:gd name="connsiteX11" fmla="*/ 127382 w 340540"/>
                <a:gd name="connsiteY11" fmla="*/ 92861 h 184864"/>
                <a:gd name="connsiteX12" fmla="*/ 92880 w 340540"/>
                <a:gd name="connsiteY12" fmla="*/ 127362 h 18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540" h="184864">
                  <a:moveTo>
                    <a:pt x="340541" y="63691"/>
                  </a:moveTo>
                  <a:lnTo>
                    <a:pt x="181032" y="63691"/>
                  </a:lnTo>
                  <a:cubicBezTo>
                    <a:pt x="168772" y="26737"/>
                    <a:pt x="133901" y="0"/>
                    <a:pt x="92880" y="0"/>
                  </a:cubicBezTo>
                  <a:cubicBezTo>
                    <a:pt x="41663" y="0"/>
                    <a:pt x="0" y="41663"/>
                    <a:pt x="0" y="92880"/>
                  </a:cubicBezTo>
                  <a:cubicBezTo>
                    <a:pt x="0" y="144097"/>
                    <a:pt x="41663" y="185760"/>
                    <a:pt x="92880" y="185760"/>
                  </a:cubicBezTo>
                  <a:cubicBezTo>
                    <a:pt x="133901" y="185760"/>
                    <a:pt x="168753" y="159023"/>
                    <a:pt x="181032" y="122069"/>
                  </a:cubicBezTo>
                  <a:lnTo>
                    <a:pt x="340541" y="122069"/>
                  </a:lnTo>
                  <a:lnTo>
                    <a:pt x="340541" y="63691"/>
                  </a:lnTo>
                  <a:close/>
                  <a:moveTo>
                    <a:pt x="92880" y="127362"/>
                  </a:moveTo>
                  <a:cubicBezTo>
                    <a:pt x="73868" y="127362"/>
                    <a:pt x="58378" y="111892"/>
                    <a:pt x="58378" y="92861"/>
                  </a:cubicBezTo>
                  <a:cubicBezTo>
                    <a:pt x="58378" y="73829"/>
                    <a:pt x="73849" y="58359"/>
                    <a:pt x="92880" y="58359"/>
                  </a:cubicBezTo>
                  <a:cubicBezTo>
                    <a:pt x="111892" y="58359"/>
                    <a:pt x="127382" y="73829"/>
                    <a:pt x="127382" y="92861"/>
                  </a:cubicBezTo>
                  <a:cubicBezTo>
                    <a:pt x="127362" y="111892"/>
                    <a:pt x="111892" y="127362"/>
                    <a:pt x="92880" y="127362"/>
                  </a:cubicBezTo>
                  <a:close/>
                </a:path>
              </a:pathLst>
            </a:custGeom>
            <a:solidFill>
              <a:srgbClr val="FFFFFF"/>
            </a:solidFill>
            <a:ln w="1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186" name="圖形 99">
            <a:extLst>
              <a:ext uri="{FF2B5EF4-FFF2-40B4-BE49-F238E27FC236}">
                <a16:creationId xmlns:a16="http://schemas.microsoft.com/office/drawing/2014/main" id="{BB880F5E-0B76-44F8-9126-778B30C0B05E}"/>
              </a:ext>
            </a:extLst>
          </p:cNvPr>
          <p:cNvGrpSpPr/>
          <p:nvPr/>
        </p:nvGrpSpPr>
        <p:grpSpPr>
          <a:xfrm>
            <a:off x="9369327" y="3447461"/>
            <a:ext cx="951677" cy="392806"/>
            <a:chOff x="9369327" y="3447461"/>
            <a:chExt cx="951677" cy="392806"/>
          </a:xfrm>
          <a:solidFill>
            <a:srgbClr val="FFFFFF"/>
          </a:solidFill>
        </p:grpSpPr>
        <p:sp>
          <p:nvSpPr>
            <p:cNvPr id="187" name="手繪多邊形 186">
              <a:extLst>
                <a:ext uri="{FF2B5EF4-FFF2-40B4-BE49-F238E27FC236}">
                  <a16:creationId xmlns:a16="http://schemas.microsoft.com/office/drawing/2014/main" id="{54394A52-E65D-954A-8176-549738E4536D}"/>
                </a:ext>
              </a:extLst>
            </p:cNvPr>
            <p:cNvSpPr/>
            <p:nvPr/>
          </p:nvSpPr>
          <p:spPr>
            <a:xfrm>
              <a:off x="9978752" y="3685380"/>
              <a:ext cx="341710" cy="156484"/>
            </a:xfrm>
            <a:custGeom>
              <a:avLst/>
              <a:gdLst>
                <a:gd name="connsiteX0" fmla="*/ 342252 w 341709"/>
                <a:gd name="connsiteY0" fmla="*/ 52694 h 156483"/>
                <a:gd name="connsiteX1" fmla="*/ 152173 w 341709"/>
                <a:gd name="connsiteY1" fmla="*/ 52694 h 156483"/>
                <a:gd name="connsiteX2" fmla="*/ 78242 w 341709"/>
                <a:gd name="connsiteY2" fmla="*/ 0 h 156483"/>
                <a:gd name="connsiteX3" fmla="*/ 0 w 341709"/>
                <a:gd name="connsiteY3" fmla="*/ 78242 h 156483"/>
                <a:gd name="connsiteX4" fmla="*/ 78242 w 341709"/>
                <a:gd name="connsiteY4" fmla="*/ 156484 h 156483"/>
                <a:gd name="connsiteX5" fmla="*/ 152173 w 341709"/>
                <a:gd name="connsiteY5" fmla="*/ 103790 h 156483"/>
                <a:gd name="connsiteX6" fmla="*/ 342252 w 341709"/>
                <a:gd name="connsiteY6" fmla="*/ 103790 h 156483"/>
                <a:gd name="connsiteX7" fmla="*/ 342252 w 341709"/>
                <a:gd name="connsiteY7" fmla="*/ 52694 h 156483"/>
                <a:gd name="connsiteX8" fmla="*/ 105387 w 341709"/>
                <a:gd name="connsiteY8" fmla="*/ 78242 h 156483"/>
                <a:gd name="connsiteX9" fmla="*/ 78242 w 341709"/>
                <a:gd name="connsiteY9" fmla="*/ 105387 h 156483"/>
                <a:gd name="connsiteX10" fmla="*/ 51097 w 341709"/>
                <a:gd name="connsiteY10" fmla="*/ 78242 h 156483"/>
                <a:gd name="connsiteX11" fmla="*/ 78242 w 341709"/>
                <a:gd name="connsiteY11" fmla="*/ 51097 h 156483"/>
                <a:gd name="connsiteX12" fmla="*/ 105387 w 341709"/>
                <a:gd name="connsiteY12" fmla="*/ 78242 h 15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709" h="156483">
                  <a:moveTo>
                    <a:pt x="342252" y="52694"/>
                  </a:moveTo>
                  <a:lnTo>
                    <a:pt x="152173" y="52694"/>
                  </a:lnTo>
                  <a:cubicBezTo>
                    <a:pt x="141570" y="22067"/>
                    <a:pt x="112445" y="0"/>
                    <a:pt x="78242" y="0"/>
                  </a:cubicBezTo>
                  <a:cubicBezTo>
                    <a:pt x="35097" y="0"/>
                    <a:pt x="0" y="35097"/>
                    <a:pt x="0" y="78242"/>
                  </a:cubicBezTo>
                  <a:cubicBezTo>
                    <a:pt x="0" y="121387"/>
                    <a:pt x="35097" y="156484"/>
                    <a:pt x="78242" y="156484"/>
                  </a:cubicBezTo>
                  <a:cubicBezTo>
                    <a:pt x="112445" y="156484"/>
                    <a:pt x="141570" y="134416"/>
                    <a:pt x="152173" y="103790"/>
                  </a:cubicBezTo>
                  <a:lnTo>
                    <a:pt x="342252" y="103790"/>
                  </a:lnTo>
                  <a:lnTo>
                    <a:pt x="342252" y="52694"/>
                  </a:lnTo>
                  <a:close/>
                  <a:moveTo>
                    <a:pt x="105387" y="78242"/>
                  </a:moveTo>
                  <a:cubicBezTo>
                    <a:pt x="105387" y="93220"/>
                    <a:pt x="93220" y="105387"/>
                    <a:pt x="78242" y="105387"/>
                  </a:cubicBezTo>
                  <a:cubicBezTo>
                    <a:pt x="63264" y="105387"/>
                    <a:pt x="51097" y="93220"/>
                    <a:pt x="51097" y="78242"/>
                  </a:cubicBezTo>
                  <a:cubicBezTo>
                    <a:pt x="51097" y="63264"/>
                    <a:pt x="63264" y="51097"/>
                    <a:pt x="78242" y="51097"/>
                  </a:cubicBezTo>
                  <a:cubicBezTo>
                    <a:pt x="93220" y="51097"/>
                    <a:pt x="105387" y="63264"/>
                    <a:pt x="105387" y="78242"/>
                  </a:cubicBezTo>
                  <a:close/>
                </a:path>
              </a:pathLst>
            </a:custGeom>
            <a:solidFill>
              <a:srgbClr val="FFFFFF"/>
            </a:solidFill>
            <a:ln w="3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88" name="手繪多邊形 187">
              <a:extLst>
                <a:ext uri="{FF2B5EF4-FFF2-40B4-BE49-F238E27FC236}">
                  <a16:creationId xmlns:a16="http://schemas.microsoft.com/office/drawing/2014/main" id="{D90E0B5A-5713-3F41-B0AC-9EE8FED1F99C}"/>
                </a:ext>
              </a:extLst>
            </p:cNvPr>
            <p:cNvSpPr/>
            <p:nvPr/>
          </p:nvSpPr>
          <p:spPr>
            <a:xfrm>
              <a:off x="9369327" y="3447461"/>
              <a:ext cx="581226" cy="392806"/>
            </a:xfrm>
            <a:custGeom>
              <a:avLst/>
              <a:gdLst>
                <a:gd name="connsiteX0" fmla="*/ 546128 w 581225"/>
                <a:gd name="connsiteY0" fmla="*/ 0 h 392806"/>
                <a:gd name="connsiteX1" fmla="*/ 300353 w 581225"/>
                <a:gd name="connsiteY1" fmla="*/ 245807 h 392806"/>
                <a:gd name="connsiteX2" fmla="*/ 266150 w 581225"/>
                <a:gd name="connsiteY2" fmla="*/ 237919 h 392806"/>
                <a:gd name="connsiteX3" fmla="*/ 192220 w 581225"/>
                <a:gd name="connsiteY3" fmla="*/ 290613 h 392806"/>
                <a:gd name="connsiteX4" fmla="*/ 0 w 581225"/>
                <a:gd name="connsiteY4" fmla="*/ 290613 h 392806"/>
                <a:gd name="connsiteX5" fmla="*/ 0 w 581225"/>
                <a:gd name="connsiteY5" fmla="*/ 341710 h 392806"/>
                <a:gd name="connsiteX6" fmla="*/ 192188 w 581225"/>
                <a:gd name="connsiteY6" fmla="*/ 341710 h 392806"/>
                <a:gd name="connsiteX7" fmla="*/ 266118 w 581225"/>
                <a:gd name="connsiteY7" fmla="*/ 394403 h 392806"/>
                <a:gd name="connsiteX8" fmla="*/ 344360 w 581225"/>
                <a:gd name="connsiteY8" fmla="*/ 316161 h 392806"/>
                <a:gd name="connsiteX9" fmla="*/ 336472 w 581225"/>
                <a:gd name="connsiteY9" fmla="*/ 281958 h 392806"/>
                <a:gd name="connsiteX10" fmla="*/ 582279 w 581225"/>
                <a:gd name="connsiteY10" fmla="*/ 36151 h 392806"/>
                <a:gd name="connsiteX11" fmla="*/ 546128 w 581225"/>
                <a:gd name="connsiteY11" fmla="*/ 0 h 392806"/>
                <a:gd name="connsiteX12" fmla="*/ 238973 w 581225"/>
                <a:gd name="connsiteY12" fmla="*/ 316161 h 392806"/>
                <a:gd name="connsiteX13" fmla="*/ 266118 w 581225"/>
                <a:gd name="connsiteY13" fmla="*/ 289016 h 392806"/>
                <a:gd name="connsiteX14" fmla="*/ 293263 w 581225"/>
                <a:gd name="connsiteY14" fmla="*/ 316161 h 392806"/>
                <a:gd name="connsiteX15" fmla="*/ 266118 w 581225"/>
                <a:gd name="connsiteY15" fmla="*/ 343306 h 392806"/>
                <a:gd name="connsiteX16" fmla="*/ 238973 w 581225"/>
                <a:gd name="connsiteY16" fmla="*/ 316161 h 39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81225" h="392806">
                  <a:moveTo>
                    <a:pt x="546128" y="0"/>
                  </a:moveTo>
                  <a:lnTo>
                    <a:pt x="300353" y="245807"/>
                  </a:lnTo>
                  <a:cubicBezTo>
                    <a:pt x="290006" y="240762"/>
                    <a:pt x="278413" y="237919"/>
                    <a:pt x="266150" y="237919"/>
                  </a:cubicBezTo>
                  <a:cubicBezTo>
                    <a:pt x="231947" y="237919"/>
                    <a:pt x="202822" y="259987"/>
                    <a:pt x="192220" y="290613"/>
                  </a:cubicBezTo>
                  <a:lnTo>
                    <a:pt x="0" y="290613"/>
                  </a:lnTo>
                  <a:lnTo>
                    <a:pt x="0" y="341710"/>
                  </a:lnTo>
                  <a:lnTo>
                    <a:pt x="192188" y="341710"/>
                  </a:lnTo>
                  <a:cubicBezTo>
                    <a:pt x="202790" y="372336"/>
                    <a:pt x="231915" y="394403"/>
                    <a:pt x="266118" y="394403"/>
                  </a:cubicBezTo>
                  <a:cubicBezTo>
                    <a:pt x="309263" y="394403"/>
                    <a:pt x="344360" y="359306"/>
                    <a:pt x="344360" y="316161"/>
                  </a:cubicBezTo>
                  <a:cubicBezTo>
                    <a:pt x="344360" y="303898"/>
                    <a:pt x="341518" y="292274"/>
                    <a:pt x="336472" y="281958"/>
                  </a:cubicBezTo>
                  <a:lnTo>
                    <a:pt x="582279" y="36151"/>
                  </a:lnTo>
                  <a:cubicBezTo>
                    <a:pt x="582279" y="36119"/>
                    <a:pt x="546128" y="0"/>
                    <a:pt x="546128" y="0"/>
                  </a:cubicBezTo>
                  <a:close/>
                  <a:moveTo>
                    <a:pt x="238973" y="316161"/>
                  </a:moveTo>
                  <a:cubicBezTo>
                    <a:pt x="238973" y="301184"/>
                    <a:pt x="251141" y="289016"/>
                    <a:pt x="266118" y="289016"/>
                  </a:cubicBezTo>
                  <a:cubicBezTo>
                    <a:pt x="281096" y="289016"/>
                    <a:pt x="293263" y="301184"/>
                    <a:pt x="293263" y="316161"/>
                  </a:cubicBezTo>
                  <a:cubicBezTo>
                    <a:pt x="293263" y="331139"/>
                    <a:pt x="281096" y="343306"/>
                    <a:pt x="266118" y="343306"/>
                  </a:cubicBezTo>
                  <a:cubicBezTo>
                    <a:pt x="251141" y="343306"/>
                    <a:pt x="238973" y="331107"/>
                    <a:pt x="238973" y="316161"/>
                  </a:cubicBezTo>
                  <a:close/>
                </a:path>
              </a:pathLst>
            </a:custGeom>
            <a:solidFill>
              <a:srgbClr val="FFFFFF"/>
            </a:solidFill>
            <a:ln w="3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89" name="圖形 101">
            <a:extLst>
              <a:ext uri="{FF2B5EF4-FFF2-40B4-BE49-F238E27FC236}">
                <a16:creationId xmlns:a16="http://schemas.microsoft.com/office/drawing/2014/main" id="{24133851-F0AC-4283-8A6D-225C540DF248}"/>
              </a:ext>
            </a:extLst>
          </p:cNvPr>
          <p:cNvSpPr/>
          <p:nvPr/>
        </p:nvSpPr>
        <p:spPr>
          <a:xfrm>
            <a:off x="10632400" y="3555461"/>
            <a:ext cx="1094693" cy="180000"/>
          </a:xfrm>
          <a:custGeom>
            <a:avLst/>
            <a:gdLst>
              <a:gd name="connsiteX0" fmla="*/ 1094693 w 1094693"/>
              <a:gd name="connsiteY0" fmla="*/ 60612 h 180000"/>
              <a:gd name="connsiteX1" fmla="*/ 876048 w 1094693"/>
              <a:gd name="connsiteY1" fmla="*/ 60612 h 180000"/>
              <a:gd name="connsiteX2" fmla="*/ 791008 w 1094693"/>
              <a:gd name="connsiteY2" fmla="*/ 0 h 180000"/>
              <a:gd name="connsiteX3" fmla="*/ 705967 w 1094693"/>
              <a:gd name="connsiteY3" fmla="*/ 60612 h 180000"/>
              <a:gd name="connsiteX4" fmla="*/ 391187 w 1094693"/>
              <a:gd name="connsiteY4" fmla="*/ 60612 h 180000"/>
              <a:gd name="connsiteX5" fmla="*/ 306110 w 1094693"/>
              <a:gd name="connsiteY5" fmla="*/ 0 h 180000"/>
              <a:gd name="connsiteX6" fmla="*/ 221069 w 1094693"/>
              <a:gd name="connsiteY6" fmla="*/ 60612 h 180000"/>
              <a:gd name="connsiteX7" fmla="*/ 0 w 1094693"/>
              <a:gd name="connsiteY7" fmla="*/ 60612 h 180000"/>
              <a:gd name="connsiteX8" fmla="*/ 0 w 1094693"/>
              <a:gd name="connsiteY8" fmla="*/ 119388 h 180000"/>
              <a:gd name="connsiteX9" fmla="*/ 221069 w 1094693"/>
              <a:gd name="connsiteY9" fmla="*/ 119388 h 180000"/>
              <a:gd name="connsiteX10" fmla="*/ 306110 w 1094693"/>
              <a:gd name="connsiteY10" fmla="*/ 180000 h 180000"/>
              <a:gd name="connsiteX11" fmla="*/ 391151 w 1094693"/>
              <a:gd name="connsiteY11" fmla="*/ 119388 h 180000"/>
              <a:gd name="connsiteX12" fmla="*/ 705930 w 1094693"/>
              <a:gd name="connsiteY12" fmla="*/ 119388 h 180000"/>
              <a:gd name="connsiteX13" fmla="*/ 790971 w 1094693"/>
              <a:gd name="connsiteY13" fmla="*/ 180000 h 180000"/>
              <a:gd name="connsiteX14" fmla="*/ 876012 w 1094693"/>
              <a:gd name="connsiteY14" fmla="*/ 119388 h 180000"/>
              <a:gd name="connsiteX15" fmla="*/ 1094693 w 1094693"/>
              <a:gd name="connsiteY15" fmla="*/ 119388 h 180000"/>
              <a:gd name="connsiteX16" fmla="*/ 1094693 w 1094693"/>
              <a:gd name="connsiteY16" fmla="*/ 60612 h 180000"/>
              <a:gd name="connsiteX17" fmla="*/ 822232 w 1094693"/>
              <a:gd name="connsiteY17" fmla="*/ 90000 h 180000"/>
              <a:gd name="connsiteX18" fmla="*/ 791008 w 1094693"/>
              <a:gd name="connsiteY18" fmla="*/ 121224 h 180000"/>
              <a:gd name="connsiteX19" fmla="*/ 759783 w 1094693"/>
              <a:gd name="connsiteY19" fmla="*/ 90000 h 180000"/>
              <a:gd name="connsiteX20" fmla="*/ 791008 w 1094693"/>
              <a:gd name="connsiteY20" fmla="*/ 58776 h 180000"/>
              <a:gd name="connsiteX21" fmla="*/ 822232 w 1094693"/>
              <a:gd name="connsiteY21" fmla="*/ 90000 h 180000"/>
              <a:gd name="connsiteX22" fmla="*/ 337334 w 1094693"/>
              <a:gd name="connsiteY22" fmla="*/ 90000 h 180000"/>
              <a:gd name="connsiteX23" fmla="*/ 306110 w 1094693"/>
              <a:gd name="connsiteY23" fmla="*/ 121224 h 180000"/>
              <a:gd name="connsiteX24" fmla="*/ 274886 w 1094693"/>
              <a:gd name="connsiteY24" fmla="*/ 90000 h 180000"/>
              <a:gd name="connsiteX25" fmla="*/ 306110 w 1094693"/>
              <a:gd name="connsiteY25" fmla="*/ 58776 h 180000"/>
              <a:gd name="connsiteX26" fmla="*/ 337334 w 1094693"/>
              <a:gd name="connsiteY26" fmla="*/ 9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94693" h="180000">
                <a:moveTo>
                  <a:pt x="1094693" y="60612"/>
                </a:moveTo>
                <a:lnTo>
                  <a:pt x="876048" y="60612"/>
                </a:lnTo>
                <a:cubicBezTo>
                  <a:pt x="863852" y="25384"/>
                  <a:pt x="830350" y="0"/>
                  <a:pt x="791008" y="0"/>
                </a:cubicBezTo>
                <a:cubicBezTo>
                  <a:pt x="751665" y="0"/>
                  <a:pt x="718163" y="25384"/>
                  <a:pt x="705967" y="60612"/>
                </a:cubicBezTo>
                <a:lnTo>
                  <a:pt x="391187" y="60612"/>
                </a:lnTo>
                <a:cubicBezTo>
                  <a:pt x="378955" y="25384"/>
                  <a:pt x="345453" y="0"/>
                  <a:pt x="306110" y="0"/>
                </a:cubicBezTo>
                <a:cubicBezTo>
                  <a:pt x="266767" y="0"/>
                  <a:pt x="233302" y="25384"/>
                  <a:pt x="221069" y="60612"/>
                </a:cubicBezTo>
                <a:lnTo>
                  <a:pt x="0" y="60612"/>
                </a:lnTo>
                <a:lnTo>
                  <a:pt x="0" y="119388"/>
                </a:lnTo>
                <a:lnTo>
                  <a:pt x="221069" y="119388"/>
                </a:lnTo>
                <a:cubicBezTo>
                  <a:pt x="233302" y="154616"/>
                  <a:pt x="266804" y="180000"/>
                  <a:pt x="306110" y="180000"/>
                </a:cubicBezTo>
                <a:cubicBezTo>
                  <a:pt x="345416" y="180000"/>
                  <a:pt x="378955" y="154616"/>
                  <a:pt x="391151" y="119388"/>
                </a:cubicBezTo>
                <a:lnTo>
                  <a:pt x="705930" y="119388"/>
                </a:lnTo>
                <a:cubicBezTo>
                  <a:pt x="718126" y="154616"/>
                  <a:pt x="751628" y="180000"/>
                  <a:pt x="790971" y="180000"/>
                </a:cubicBezTo>
                <a:cubicBezTo>
                  <a:pt x="830314" y="180000"/>
                  <a:pt x="863816" y="154616"/>
                  <a:pt x="876012" y="119388"/>
                </a:cubicBezTo>
                <a:lnTo>
                  <a:pt x="1094693" y="119388"/>
                </a:lnTo>
                <a:lnTo>
                  <a:pt x="1094693" y="60612"/>
                </a:lnTo>
                <a:close/>
                <a:moveTo>
                  <a:pt x="822232" y="90000"/>
                </a:moveTo>
                <a:cubicBezTo>
                  <a:pt x="822232" y="107229"/>
                  <a:pt x="808236" y="121224"/>
                  <a:pt x="791008" y="121224"/>
                </a:cubicBezTo>
                <a:cubicBezTo>
                  <a:pt x="773779" y="121224"/>
                  <a:pt x="759783" y="107229"/>
                  <a:pt x="759783" y="90000"/>
                </a:cubicBezTo>
                <a:cubicBezTo>
                  <a:pt x="759783" y="72771"/>
                  <a:pt x="773779" y="58776"/>
                  <a:pt x="791008" y="58776"/>
                </a:cubicBezTo>
                <a:cubicBezTo>
                  <a:pt x="808236" y="58776"/>
                  <a:pt x="822232" y="72771"/>
                  <a:pt x="822232" y="90000"/>
                </a:cubicBezTo>
                <a:close/>
                <a:moveTo>
                  <a:pt x="337334" y="90000"/>
                </a:moveTo>
                <a:cubicBezTo>
                  <a:pt x="337334" y="107229"/>
                  <a:pt x="323339" y="121224"/>
                  <a:pt x="306110" y="121224"/>
                </a:cubicBezTo>
                <a:cubicBezTo>
                  <a:pt x="288881" y="121224"/>
                  <a:pt x="274886" y="107229"/>
                  <a:pt x="274886" y="90000"/>
                </a:cubicBezTo>
                <a:cubicBezTo>
                  <a:pt x="274886" y="72771"/>
                  <a:pt x="288881" y="58776"/>
                  <a:pt x="306110" y="58776"/>
                </a:cubicBezTo>
                <a:cubicBezTo>
                  <a:pt x="323339" y="58776"/>
                  <a:pt x="337334" y="72771"/>
                  <a:pt x="337334" y="90000"/>
                </a:cubicBezTo>
                <a:close/>
              </a:path>
            </a:pathLst>
          </a:custGeom>
          <a:solidFill>
            <a:srgbClr val="FFFFFF"/>
          </a:solidFill>
          <a:ln w="3644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90" name="圖形 5">
            <a:extLst>
              <a:ext uri="{FF2B5EF4-FFF2-40B4-BE49-F238E27FC236}">
                <a16:creationId xmlns:a16="http://schemas.microsoft.com/office/drawing/2014/main" id="{24CAABF0-0FE8-4AF6-BF7A-E41A2BC009BB}"/>
              </a:ext>
            </a:extLst>
          </p:cNvPr>
          <p:cNvSpPr/>
          <p:nvPr/>
        </p:nvSpPr>
        <p:spPr>
          <a:xfrm>
            <a:off x="605681" y="4576941"/>
            <a:ext cx="737219" cy="384636"/>
          </a:xfrm>
          <a:custGeom>
            <a:avLst/>
            <a:gdLst>
              <a:gd name="connsiteX0" fmla="*/ 504674 w 737219"/>
              <a:gd name="connsiteY0" fmla="*/ 168278 h 384636"/>
              <a:gd name="connsiteX1" fmla="*/ 504674 w 737219"/>
              <a:gd name="connsiteY1" fmla="*/ 0 h 384636"/>
              <a:gd name="connsiteX2" fmla="*/ 456595 w 737219"/>
              <a:gd name="connsiteY2" fmla="*/ 0 h 384636"/>
              <a:gd name="connsiteX3" fmla="*/ 456595 w 737219"/>
              <a:gd name="connsiteY3" fmla="*/ 160377 h 384636"/>
              <a:gd name="connsiteX4" fmla="*/ 204915 w 737219"/>
              <a:gd name="connsiteY4" fmla="*/ 5497 h 384636"/>
              <a:gd name="connsiteX5" fmla="*/ 180587 w 737219"/>
              <a:gd name="connsiteY5" fmla="*/ 4984 h 384636"/>
              <a:gd name="connsiteX6" fmla="*/ 168278 w 737219"/>
              <a:gd name="connsiteY6" fmla="*/ 25979 h 384636"/>
              <a:gd name="connsiteX7" fmla="*/ 168278 w 737219"/>
              <a:gd name="connsiteY7" fmla="*/ 168278 h 384636"/>
              <a:gd name="connsiteX8" fmla="*/ 0 w 737219"/>
              <a:gd name="connsiteY8" fmla="*/ 168278 h 384636"/>
              <a:gd name="connsiteX9" fmla="*/ 0 w 737219"/>
              <a:gd name="connsiteY9" fmla="*/ 216358 h 384636"/>
              <a:gd name="connsiteX10" fmla="*/ 168278 w 737219"/>
              <a:gd name="connsiteY10" fmla="*/ 216358 h 384636"/>
              <a:gd name="connsiteX11" fmla="*/ 168278 w 737219"/>
              <a:gd name="connsiteY11" fmla="*/ 358657 h 384636"/>
              <a:gd name="connsiteX12" fmla="*/ 180587 w 737219"/>
              <a:gd name="connsiteY12" fmla="*/ 379652 h 384636"/>
              <a:gd name="connsiteX13" fmla="*/ 192318 w 737219"/>
              <a:gd name="connsiteY13" fmla="*/ 382697 h 384636"/>
              <a:gd name="connsiteX14" fmla="*/ 204915 w 737219"/>
              <a:gd name="connsiteY14" fmla="*/ 379123 h 384636"/>
              <a:gd name="connsiteX15" fmla="*/ 456595 w 737219"/>
              <a:gd name="connsiteY15" fmla="*/ 224243 h 384636"/>
              <a:gd name="connsiteX16" fmla="*/ 456595 w 737219"/>
              <a:gd name="connsiteY16" fmla="*/ 384636 h 384636"/>
              <a:gd name="connsiteX17" fmla="*/ 504674 w 737219"/>
              <a:gd name="connsiteY17" fmla="*/ 384636 h 384636"/>
              <a:gd name="connsiteX18" fmla="*/ 504674 w 737219"/>
              <a:gd name="connsiteY18" fmla="*/ 216358 h 384636"/>
              <a:gd name="connsiteX19" fmla="*/ 737219 w 737219"/>
              <a:gd name="connsiteY19" fmla="*/ 216358 h 384636"/>
              <a:gd name="connsiteX20" fmla="*/ 737219 w 737219"/>
              <a:gd name="connsiteY20" fmla="*/ 168278 h 384636"/>
              <a:gd name="connsiteX21" fmla="*/ 504674 w 737219"/>
              <a:gd name="connsiteY21" fmla="*/ 168278 h 384636"/>
              <a:gd name="connsiteX22" fmla="*/ 216358 w 737219"/>
              <a:gd name="connsiteY22" fmla="*/ 315642 h 384636"/>
              <a:gd name="connsiteX23" fmla="*/ 216358 w 737219"/>
              <a:gd name="connsiteY23" fmla="*/ 68994 h 384636"/>
              <a:gd name="connsiteX24" fmla="*/ 416769 w 737219"/>
              <a:gd name="connsiteY24" fmla="*/ 192318 h 384636"/>
              <a:gd name="connsiteX25" fmla="*/ 216358 w 737219"/>
              <a:gd name="connsiteY25" fmla="*/ 315642 h 38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37219" h="384636">
                <a:moveTo>
                  <a:pt x="504674" y="168278"/>
                </a:moveTo>
                <a:lnTo>
                  <a:pt x="504674" y="0"/>
                </a:lnTo>
                <a:lnTo>
                  <a:pt x="456595" y="0"/>
                </a:lnTo>
                <a:lnTo>
                  <a:pt x="456595" y="160377"/>
                </a:lnTo>
                <a:lnTo>
                  <a:pt x="204915" y="5497"/>
                </a:lnTo>
                <a:cubicBezTo>
                  <a:pt x="197495" y="930"/>
                  <a:pt x="188183" y="737"/>
                  <a:pt x="180587" y="4984"/>
                </a:cubicBezTo>
                <a:cubicBezTo>
                  <a:pt x="172990" y="9231"/>
                  <a:pt x="168278" y="17261"/>
                  <a:pt x="168278" y="25979"/>
                </a:cubicBezTo>
                <a:lnTo>
                  <a:pt x="168278" y="168278"/>
                </a:lnTo>
                <a:lnTo>
                  <a:pt x="0" y="168278"/>
                </a:lnTo>
                <a:lnTo>
                  <a:pt x="0" y="216358"/>
                </a:lnTo>
                <a:lnTo>
                  <a:pt x="168278" y="216358"/>
                </a:lnTo>
                <a:lnTo>
                  <a:pt x="168278" y="358657"/>
                </a:lnTo>
                <a:cubicBezTo>
                  <a:pt x="168278" y="367359"/>
                  <a:pt x="172990" y="375389"/>
                  <a:pt x="180587" y="379652"/>
                </a:cubicBezTo>
                <a:cubicBezTo>
                  <a:pt x="184241" y="381687"/>
                  <a:pt x="188279" y="382697"/>
                  <a:pt x="192318" y="382697"/>
                </a:cubicBezTo>
                <a:cubicBezTo>
                  <a:pt x="196693" y="382697"/>
                  <a:pt x="201068" y="381511"/>
                  <a:pt x="204915" y="379123"/>
                </a:cubicBezTo>
                <a:lnTo>
                  <a:pt x="456595" y="224243"/>
                </a:lnTo>
                <a:lnTo>
                  <a:pt x="456595" y="384636"/>
                </a:lnTo>
                <a:lnTo>
                  <a:pt x="504674" y="384636"/>
                </a:lnTo>
                <a:lnTo>
                  <a:pt x="504674" y="216358"/>
                </a:lnTo>
                <a:lnTo>
                  <a:pt x="737219" y="216358"/>
                </a:lnTo>
                <a:lnTo>
                  <a:pt x="737219" y="168278"/>
                </a:lnTo>
                <a:lnTo>
                  <a:pt x="504674" y="168278"/>
                </a:lnTo>
                <a:close/>
                <a:moveTo>
                  <a:pt x="216358" y="315642"/>
                </a:moveTo>
                <a:lnTo>
                  <a:pt x="216358" y="68994"/>
                </a:lnTo>
                <a:lnTo>
                  <a:pt x="416769" y="192318"/>
                </a:lnTo>
                <a:lnTo>
                  <a:pt x="216358" y="315642"/>
                </a:lnTo>
                <a:close/>
              </a:path>
            </a:pathLst>
          </a:custGeom>
          <a:solidFill>
            <a:srgbClr val="FFFFFF"/>
          </a:solidFill>
          <a:ln w="1594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191" name="圖形 7">
            <a:extLst>
              <a:ext uri="{FF2B5EF4-FFF2-40B4-BE49-F238E27FC236}">
                <a16:creationId xmlns:a16="http://schemas.microsoft.com/office/drawing/2014/main" id="{8CD3E851-82D1-47D2-B3C5-EE24C01C91BF}"/>
              </a:ext>
            </a:extLst>
          </p:cNvPr>
          <p:cNvGrpSpPr/>
          <p:nvPr/>
        </p:nvGrpSpPr>
        <p:grpSpPr>
          <a:xfrm>
            <a:off x="1636961" y="4409259"/>
            <a:ext cx="695799" cy="540000"/>
            <a:chOff x="1636961" y="4409259"/>
            <a:chExt cx="695799" cy="540000"/>
          </a:xfrm>
        </p:grpSpPr>
        <p:sp>
          <p:nvSpPr>
            <p:cNvPr id="192" name="手繪多邊形 191">
              <a:extLst>
                <a:ext uri="{FF2B5EF4-FFF2-40B4-BE49-F238E27FC236}">
                  <a16:creationId xmlns:a16="http://schemas.microsoft.com/office/drawing/2014/main" id="{85E08543-D736-3D4B-A5DF-2F3E8E1CF88B}"/>
                </a:ext>
              </a:extLst>
            </p:cNvPr>
            <p:cNvSpPr/>
            <p:nvPr/>
          </p:nvSpPr>
          <p:spPr>
            <a:xfrm>
              <a:off x="1636961" y="4585931"/>
              <a:ext cx="695799" cy="363025"/>
            </a:xfrm>
            <a:custGeom>
              <a:avLst/>
              <a:gdLst>
                <a:gd name="connsiteX0" fmla="*/ 476320 w 695799"/>
                <a:gd name="connsiteY0" fmla="*/ 158824 h 363025"/>
                <a:gd name="connsiteX1" fmla="*/ 476320 w 695799"/>
                <a:gd name="connsiteY1" fmla="*/ 0 h 363025"/>
                <a:gd name="connsiteX2" fmla="*/ 430942 w 695799"/>
                <a:gd name="connsiteY2" fmla="*/ 0 h 363025"/>
                <a:gd name="connsiteX3" fmla="*/ 430942 w 695799"/>
                <a:gd name="connsiteY3" fmla="*/ 151412 h 363025"/>
                <a:gd name="connsiteX4" fmla="*/ 193462 w 695799"/>
                <a:gd name="connsiteY4" fmla="*/ 5294 h 363025"/>
                <a:gd name="connsiteX5" fmla="*/ 170471 w 695799"/>
                <a:gd name="connsiteY5" fmla="*/ 4840 h 363025"/>
                <a:gd name="connsiteX6" fmla="*/ 158824 w 695799"/>
                <a:gd name="connsiteY6" fmla="*/ 24655 h 363025"/>
                <a:gd name="connsiteX7" fmla="*/ 158824 w 695799"/>
                <a:gd name="connsiteY7" fmla="*/ 158975 h 363025"/>
                <a:gd name="connsiteX8" fmla="*/ 0 w 695799"/>
                <a:gd name="connsiteY8" fmla="*/ 158975 h 363025"/>
                <a:gd name="connsiteX9" fmla="*/ 0 w 695799"/>
                <a:gd name="connsiteY9" fmla="*/ 204353 h 363025"/>
                <a:gd name="connsiteX10" fmla="*/ 158824 w 695799"/>
                <a:gd name="connsiteY10" fmla="*/ 204353 h 363025"/>
                <a:gd name="connsiteX11" fmla="*/ 158824 w 695799"/>
                <a:gd name="connsiteY11" fmla="*/ 338672 h 363025"/>
                <a:gd name="connsiteX12" fmla="*/ 170471 w 695799"/>
                <a:gd name="connsiteY12" fmla="*/ 358487 h 363025"/>
                <a:gd name="connsiteX13" fmla="*/ 181513 w 695799"/>
                <a:gd name="connsiteY13" fmla="*/ 361361 h 363025"/>
                <a:gd name="connsiteX14" fmla="*/ 193462 w 695799"/>
                <a:gd name="connsiteY14" fmla="*/ 358034 h 363025"/>
                <a:gd name="connsiteX15" fmla="*/ 430942 w 695799"/>
                <a:gd name="connsiteY15" fmla="*/ 211916 h 363025"/>
                <a:gd name="connsiteX16" fmla="*/ 430942 w 695799"/>
                <a:gd name="connsiteY16" fmla="*/ 363328 h 363025"/>
                <a:gd name="connsiteX17" fmla="*/ 476320 w 695799"/>
                <a:gd name="connsiteY17" fmla="*/ 363328 h 363025"/>
                <a:gd name="connsiteX18" fmla="*/ 476320 w 695799"/>
                <a:gd name="connsiteY18" fmla="*/ 204504 h 363025"/>
                <a:gd name="connsiteX19" fmla="*/ 695799 w 695799"/>
                <a:gd name="connsiteY19" fmla="*/ 204504 h 363025"/>
                <a:gd name="connsiteX20" fmla="*/ 695799 w 695799"/>
                <a:gd name="connsiteY20" fmla="*/ 159126 h 363025"/>
                <a:gd name="connsiteX21" fmla="*/ 476320 w 695799"/>
                <a:gd name="connsiteY21" fmla="*/ 159126 h 363025"/>
                <a:gd name="connsiteX22" fmla="*/ 476320 w 695799"/>
                <a:gd name="connsiteY22" fmla="*/ 158824 h 363025"/>
                <a:gd name="connsiteX23" fmla="*/ 204202 w 695799"/>
                <a:gd name="connsiteY23" fmla="*/ 297832 h 363025"/>
                <a:gd name="connsiteX24" fmla="*/ 204202 w 695799"/>
                <a:gd name="connsiteY24" fmla="*/ 65042 h 363025"/>
                <a:gd name="connsiteX25" fmla="*/ 393278 w 695799"/>
                <a:gd name="connsiteY25" fmla="*/ 181513 h 363025"/>
                <a:gd name="connsiteX26" fmla="*/ 204202 w 695799"/>
                <a:gd name="connsiteY26" fmla="*/ 297832 h 36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5799" h="363025">
                  <a:moveTo>
                    <a:pt x="476320" y="158824"/>
                  </a:moveTo>
                  <a:lnTo>
                    <a:pt x="476320" y="0"/>
                  </a:lnTo>
                  <a:lnTo>
                    <a:pt x="430942" y="0"/>
                  </a:lnTo>
                  <a:lnTo>
                    <a:pt x="430942" y="151412"/>
                  </a:lnTo>
                  <a:lnTo>
                    <a:pt x="193462" y="5294"/>
                  </a:lnTo>
                  <a:cubicBezTo>
                    <a:pt x="186504" y="908"/>
                    <a:pt x="177731" y="756"/>
                    <a:pt x="170471" y="4840"/>
                  </a:cubicBezTo>
                  <a:cubicBezTo>
                    <a:pt x="163362" y="8924"/>
                    <a:pt x="158824" y="16487"/>
                    <a:pt x="158824" y="24655"/>
                  </a:cubicBezTo>
                  <a:lnTo>
                    <a:pt x="158824" y="158975"/>
                  </a:lnTo>
                  <a:lnTo>
                    <a:pt x="0" y="158975"/>
                  </a:lnTo>
                  <a:lnTo>
                    <a:pt x="0" y="204353"/>
                  </a:lnTo>
                  <a:lnTo>
                    <a:pt x="158824" y="204353"/>
                  </a:lnTo>
                  <a:lnTo>
                    <a:pt x="158824" y="338672"/>
                  </a:lnTo>
                  <a:cubicBezTo>
                    <a:pt x="158824" y="346840"/>
                    <a:pt x="163210" y="354403"/>
                    <a:pt x="170471" y="358487"/>
                  </a:cubicBezTo>
                  <a:cubicBezTo>
                    <a:pt x="173950" y="360454"/>
                    <a:pt x="177731" y="361361"/>
                    <a:pt x="181513" y="361361"/>
                  </a:cubicBezTo>
                  <a:cubicBezTo>
                    <a:pt x="185597" y="361361"/>
                    <a:pt x="189832" y="360303"/>
                    <a:pt x="193462" y="358034"/>
                  </a:cubicBezTo>
                  <a:lnTo>
                    <a:pt x="430942" y="211916"/>
                  </a:lnTo>
                  <a:lnTo>
                    <a:pt x="430942" y="363328"/>
                  </a:lnTo>
                  <a:lnTo>
                    <a:pt x="476320" y="363328"/>
                  </a:lnTo>
                  <a:lnTo>
                    <a:pt x="476320" y="204504"/>
                  </a:lnTo>
                  <a:lnTo>
                    <a:pt x="695799" y="204504"/>
                  </a:lnTo>
                  <a:lnTo>
                    <a:pt x="695799" y="159126"/>
                  </a:lnTo>
                  <a:lnTo>
                    <a:pt x="476320" y="159126"/>
                  </a:lnTo>
                  <a:lnTo>
                    <a:pt x="476320" y="158824"/>
                  </a:lnTo>
                  <a:close/>
                  <a:moveTo>
                    <a:pt x="204202" y="297832"/>
                  </a:moveTo>
                  <a:lnTo>
                    <a:pt x="204202" y="65042"/>
                  </a:lnTo>
                  <a:lnTo>
                    <a:pt x="393278" y="181513"/>
                  </a:lnTo>
                  <a:lnTo>
                    <a:pt x="204202" y="297832"/>
                  </a:lnTo>
                  <a:close/>
                </a:path>
              </a:pathLst>
            </a:custGeom>
            <a:solidFill>
              <a:srgbClr val="FFFFFF"/>
            </a:solidFill>
            <a:ln w="1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3" name="手繪多邊形 192">
              <a:extLst>
                <a:ext uri="{FF2B5EF4-FFF2-40B4-BE49-F238E27FC236}">
                  <a16:creationId xmlns:a16="http://schemas.microsoft.com/office/drawing/2014/main" id="{1842F36C-8DCE-EA4F-9410-4C9F0E53FFAF}"/>
                </a:ext>
              </a:extLst>
            </p:cNvPr>
            <p:cNvSpPr/>
            <p:nvPr/>
          </p:nvSpPr>
          <p:spPr>
            <a:xfrm>
              <a:off x="1955970" y="4477485"/>
              <a:ext cx="143698" cy="183025"/>
            </a:xfrm>
            <a:custGeom>
              <a:avLst/>
              <a:gdLst>
                <a:gd name="connsiteX0" fmla="*/ 111328 w 143697"/>
                <a:gd name="connsiteY0" fmla="*/ 90901 h 183025"/>
                <a:gd name="connsiteX1" fmla="*/ 145059 w 143697"/>
                <a:gd name="connsiteY1" fmla="*/ 82732 h 183025"/>
                <a:gd name="connsiteX2" fmla="*/ 128269 w 143697"/>
                <a:gd name="connsiteY2" fmla="*/ 13304 h 183025"/>
                <a:gd name="connsiteX3" fmla="*/ 107244 w 143697"/>
                <a:gd name="connsiteY3" fmla="*/ 447 h 183025"/>
                <a:gd name="connsiteX4" fmla="*/ 37815 w 143697"/>
                <a:gd name="connsiteY4" fmla="*/ 17388 h 183025"/>
                <a:gd name="connsiteX5" fmla="*/ 45983 w 143697"/>
                <a:gd name="connsiteY5" fmla="*/ 51119 h 183025"/>
                <a:gd name="connsiteX6" fmla="*/ 74723 w 143697"/>
                <a:gd name="connsiteY6" fmla="*/ 44161 h 183025"/>
                <a:gd name="connsiteX7" fmla="*/ 0 w 143697"/>
                <a:gd name="connsiteY7" fmla="*/ 166228 h 183025"/>
                <a:gd name="connsiteX8" fmla="*/ 29647 w 143697"/>
                <a:gd name="connsiteY8" fmla="*/ 184380 h 183025"/>
                <a:gd name="connsiteX9" fmla="*/ 104370 w 143697"/>
                <a:gd name="connsiteY9" fmla="*/ 62312 h 183025"/>
                <a:gd name="connsiteX10" fmla="*/ 107849 w 143697"/>
                <a:gd name="connsiteY10" fmla="*/ 76380 h 183025"/>
                <a:gd name="connsiteX11" fmla="*/ 111328 w 143697"/>
                <a:gd name="connsiteY11" fmla="*/ 90901 h 18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697" h="183025">
                  <a:moveTo>
                    <a:pt x="111328" y="90901"/>
                  </a:moveTo>
                  <a:lnTo>
                    <a:pt x="145059" y="82732"/>
                  </a:lnTo>
                  <a:lnTo>
                    <a:pt x="128269" y="13304"/>
                  </a:lnTo>
                  <a:cubicBezTo>
                    <a:pt x="126000" y="3926"/>
                    <a:pt x="116622" y="-1671"/>
                    <a:pt x="107244" y="447"/>
                  </a:cubicBezTo>
                  <a:lnTo>
                    <a:pt x="37815" y="17388"/>
                  </a:lnTo>
                  <a:lnTo>
                    <a:pt x="45983" y="51119"/>
                  </a:lnTo>
                  <a:lnTo>
                    <a:pt x="74723" y="44161"/>
                  </a:lnTo>
                  <a:lnTo>
                    <a:pt x="0" y="166228"/>
                  </a:lnTo>
                  <a:lnTo>
                    <a:pt x="29647" y="184380"/>
                  </a:lnTo>
                  <a:lnTo>
                    <a:pt x="104370" y="62312"/>
                  </a:lnTo>
                  <a:lnTo>
                    <a:pt x="107849" y="76380"/>
                  </a:lnTo>
                  <a:lnTo>
                    <a:pt x="111328" y="90901"/>
                  </a:lnTo>
                  <a:close/>
                </a:path>
              </a:pathLst>
            </a:custGeom>
            <a:solidFill>
              <a:srgbClr val="FFFFFF"/>
            </a:solidFill>
            <a:ln w="1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94" name="手繪多邊形 193">
              <a:extLst>
                <a:ext uri="{FF2B5EF4-FFF2-40B4-BE49-F238E27FC236}">
                  <a16:creationId xmlns:a16="http://schemas.microsoft.com/office/drawing/2014/main" id="{825F68F3-0FBE-D247-BFB6-D0D5BF13A0EB}"/>
                </a:ext>
              </a:extLst>
            </p:cNvPr>
            <p:cNvSpPr/>
            <p:nvPr/>
          </p:nvSpPr>
          <p:spPr>
            <a:xfrm>
              <a:off x="1842070" y="4409266"/>
              <a:ext cx="145210" cy="183025"/>
            </a:xfrm>
            <a:custGeom>
              <a:avLst/>
              <a:gdLst>
                <a:gd name="connsiteX0" fmla="*/ 111479 w 145210"/>
                <a:gd name="connsiteY0" fmla="*/ 90901 h 183025"/>
                <a:gd name="connsiteX1" fmla="*/ 145210 w 145210"/>
                <a:gd name="connsiteY1" fmla="*/ 82732 h 183025"/>
                <a:gd name="connsiteX2" fmla="*/ 128269 w 145210"/>
                <a:gd name="connsiteY2" fmla="*/ 13304 h 183025"/>
                <a:gd name="connsiteX3" fmla="*/ 107244 w 145210"/>
                <a:gd name="connsiteY3" fmla="*/ 447 h 183025"/>
                <a:gd name="connsiteX4" fmla="*/ 37815 w 145210"/>
                <a:gd name="connsiteY4" fmla="*/ 17388 h 183025"/>
                <a:gd name="connsiteX5" fmla="*/ 45983 w 145210"/>
                <a:gd name="connsiteY5" fmla="*/ 51119 h 183025"/>
                <a:gd name="connsiteX6" fmla="*/ 74723 w 145210"/>
                <a:gd name="connsiteY6" fmla="*/ 44161 h 183025"/>
                <a:gd name="connsiteX7" fmla="*/ 0 w 145210"/>
                <a:gd name="connsiteY7" fmla="*/ 166228 h 183025"/>
                <a:gd name="connsiteX8" fmla="*/ 29647 w 145210"/>
                <a:gd name="connsiteY8" fmla="*/ 184380 h 183025"/>
                <a:gd name="connsiteX9" fmla="*/ 104370 w 145210"/>
                <a:gd name="connsiteY9" fmla="*/ 62312 h 183025"/>
                <a:gd name="connsiteX10" fmla="*/ 107849 w 145210"/>
                <a:gd name="connsiteY10" fmla="*/ 76380 h 183025"/>
                <a:gd name="connsiteX11" fmla="*/ 111479 w 145210"/>
                <a:gd name="connsiteY11" fmla="*/ 90901 h 18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210" h="183025">
                  <a:moveTo>
                    <a:pt x="111479" y="90901"/>
                  </a:moveTo>
                  <a:lnTo>
                    <a:pt x="145210" y="82732"/>
                  </a:lnTo>
                  <a:lnTo>
                    <a:pt x="128269" y="13304"/>
                  </a:lnTo>
                  <a:cubicBezTo>
                    <a:pt x="126000" y="3926"/>
                    <a:pt x="116622" y="-1671"/>
                    <a:pt x="107244" y="447"/>
                  </a:cubicBezTo>
                  <a:lnTo>
                    <a:pt x="37815" y="17388"/>
                  </a:lnTo>
                  <a:lnTo>
                    <a:pt x="45983" y="51119"/>
                  </a:lnTo>
                  <a:lnTo>
                    <a:pt x="74723" y="44161"/>
                  </a:lnTo>
                  <a:lnTo>
                    <a:pt x="0" y="166228"/>
                  </a:lnTo>
                  <a:lnTo>
                    <a:pt x="29647" y="184380"/>
                  </a:lnTo>
                  <a:lnTo>
                    <a:pt x="104370" y="62312"/>
                  </a:lnTo>
                  <a:lnTo>
                    <a:pt x="107849" y="76380"/>
                  </a:lnTo>
                  <a:lnTo>
                    <a:pt x="111479" y="90901"/>
                  </a:lnTo>
                  <a:close/>
                </a:path>
              </a:pathLst>
            </a:custGeom>
            <a:solidFill>
              <a:srgbClr val="FFFFFF"/>
            </a:solidFill>
            <a:ln w="1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195" name="圖形 55">
            <a:extLst>
              <a:ext uri="{FF2B5EF4-FFF2-40B4-BE49-F238E27FC236}">
                <a16:creationId xmlns:a16="http://schemas.microsoft.com/office/drawing/2014/main" id="{4F785BF3-20F5-4EDC-9B4D-5CCC832A95B9}"/>
              </a:ext>
            </a:extLst>
          </p:cNvPr>
          <p:cNvSpPr/>
          <p:nvPr/>
        </p:nvSpPr>
        <p:spPr>
          <a:xfrm>
            <a:off x="3542250" y="4574889"/>
            <a:ext cx="695800" cy="387227"/>
          </a:xfrm>
          <a:custGeom>
            <a:avLst/>
            <a:gdLst>
              <a:gd name="connsiteX0" fmla="*/ 528566 w 695800"/>
              <a:gd name="connsiteY0" fmla="*/ 171424 h 387227"/>
              <a:gd name="connsiteX1" fmla="*/ 528566 w 695800"/>
              <a:gd name="connsiteY1" fmla="*/ 0 h 387227"/>
              <a:gd name="connsiteX2" fmla="*/ 483188 w 695800"/>
              <a:gd name="connsiteY2" fmla="*/ 0 h 387227"/>
              <a:gd name="connsiteX3" fmla="*/ 483188 w 695800"/>
              <a:gd name="connsiteY3" fmla="*/ 171424 h 387227"/>
              <a:gd name="connsiteX4" fmla="*/ 437809 w 695800"/>
              <a:gd name="connsiteY4" fmla="*/ 171424 h 387227"/>
              <a:gd name="connsiteX5" fmla="*/ 437809 w 695800"/>
              <a:gd name="connsiteY5" fmla="*/ 0 h 387227"/>
              <a:gd name="connsiteX6" fmla="*/ 392431 w 695800"/>
              <a:gd name="connsiteY6" fmla="*/ 0 h 387227"/>
              <a:gd name="connsiteX7" fmla="*/ 392431 w 695800"/>
              <a:gd name="connsiteY7" fmla="*/ 163967 h 387227"/>
              <a:gd name="connsiteX8" fmla="*/ 154891 w 695800"/>
              <a:gd name="connsiteY8" fmla="*/ 17788 h 387227"/>
              <a:gd name="connsiteX9" fmla="*/ 131930 w 695800"/>
              <a:gd name="connsiteY9" fmla="*/ 17304 h 387227"/>
              <a:gd name="connsiteX10" fmla="*/ 120313 w 695800"/>
              <a:gd name="connsiteY10" fmla="*/ 37119 h 387227"/>
              <a:gd name="connsiteX11" fmla="*/ 120313 w 695800"/>
              <a:gd name="connsiteY11" fmla="*/ 171439 h 387227"/>
              <a:gd name="connsiteX12" fmla="*/ 0 w 695800"/>
              <a:gd name="connsiteY12" fmla="*/ 171439 h 387227"/>
              <a:gd name="connsiteX13" fmla="*/ 0 w 695800"/>
              <a:gd name="connsiteY13" fmla="*/ 216817 h 387227"/>
              <a:gd name="connsiteX14" fmla="*/ 120313 w 695800"/>
              <a:gd name="connsiteY14" fmla="*/ 216817 h 387227"/>
              <a:gd name="connsiteX15" fmla="*/ 120313 w 695800"/>
              <a:gd name="connsiteY15" fmla="*/ 351121 h 387227"/>
              <a:gd name="connsiteX16" fmla="*/ 131930 w 695800"/>
              <a:gd name="connsiteY16" fmla="*/ 370937 h 387227"/>
              <a:gd name="connsiteX17" fmla="*/ 143002 w 695800"/>
              <a:gd name="connsiteY17" fmla="*/ 373811 h 387227"/>
              <a:gd name="connsiteX18" fmla="*/ 154891 w 695800"/>
              <a:gd name="connsiteY18" fmla="*/ 370437 h 387227"/>
              <a:gd name="connsiteX19" fmla="*/ 392431 w 695800"/>
              <a:gd name="connsiteY19" fmla="*/ 224259 h 387227"/>
              <a:gd name="connsiteX20" fmla="*/ 392431 w 695800"/>
              <a:gd name="connsiteY20" fmla="*/ 388226 h 387227"/>
              <a:gd name="connsiteX21" fmla="*/ 437809 w 695800"/>
              <a:gd name="connsiteY21" fmla="*/ 388226 h 387227"/>
              <a:gd name="connsiteX22" fmla="*/ 437809 w 695800"/>
              <a:gd name="connsiteY22" fmla="*/ 216802 h 387227"/>
              <a:gd name="connsiteX23" fmla="*/ 483188 w 695800"/>
              <a:gd name="connsiteY23" fmla="*/ 216802 h 387227"/>
              <a:gd name="connsiteX24" fmla="*/ 483188 w 695800"/>
              <a:gd name="connsiteY24" fmla="*/ 388226 h 387227"/>
              <a:gd name="connsiteX25" fmla="*/ 528566 w 695800"/>
              <a:gd name="connsiteY25" fmla="*/ 388226 h 387227"/>
              <a:gd name="connsiteX26" fmla="*/ 528566 w 695800"/>
              <a:gd name="connsiteY26" fmla="*/ 216802 h 387227"/>
              <a:gd name="connsiteX27" fmla="*/ 695800 w 695800"/>
              <a:gd name="connsiteY27" fmla="*/ 216802 h 387227"/>
              <a:gd name="connsiteX28" fmla="*/ 695800 w 695800"/>
              <a:gd name="connsiteY28" fmla="*/ 171424 h 387227"/>
              <a:gd name="connsiteX29" fmla="*/ 528566 w 695800"/>
              <a:gd name="connsiteY29" fmla="*/ 171424 h 387227"/>
              <a:gd name="connsiteX30" fmla="*/ 165691 w 695800"/>
              <a:gd name="connsiteY30" fmla="*/ 310508 h 387227"/>
              <a:gd name="connsiteX31" fmla="*/ 165691 w 695800"/>
              <a:gd name="connsiteY31" fmla="*/ 77718 h 387227"/>
              <a:gd name="connsiteX32" fmla="*/ 354828 w 695800"/>
              <a:gd name="connsiteY32" fmla="*/ 194113 h 387227"/>
              <a:gd name="connsiteX33" fmla="*/ 165691 w 695800"/>
              <a:gd name="connsiteY33" fmla="*/ 310508 h 38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95800" h="387227">
                <a:moveTo>
                  <a:pt x="528566" y="171424"/>
                </a:moveTo>
                <a:lnTo>
                  <a:pt x="528566" y="0"/>
                </a:lnTo>
                <a:lnTo>
                  <a:pt x="483188" y="0"/>
                </a:lnTo>
                <a:lnTo>
                  <a:pt x="483188" y="171424"/>
                </a:lnTo>
                <a:lnTo>
                  <a:pt x="437809" y="171424"/>
                </a:lnTo>
                <a:lnTo>
                  <a:pt x="437809" y="0"/>
                </a:lnTo>
                <a:lnTo>
                  <a:pt x="392431" y="0"/>
                </a:lnTo>
                <a:lnTo>
                  <a:pt x="392431" y="163967"/>
                </a:lnTo>
                <a:lnTo>
                  <a:pt x="154891" y="17788"/>
                </a:lnTo>
                <a:cubicBezTo>
                  <a:pt x="147888" y="13477"/>
                  <a:pt x="139115" y="13296"/>
                  <a:pt x="131930" y="17304"/>
                </a:cubicBezTo>
                <a:cubicBezTo>
                  <a:pt x="124760" y="21313"/>
                  <a:pt x="120313" y="28891"/>
                  <a:pt x="120313" y="37119"/>
                </a:cubicBezTo>
                <a:lnTo>
                  <a:pt x="120313" y="171439"/>
                </a:lnTo>
                <a:lnTo>
                  <a:pt x="0" y="171439"/>
                </a:lnTo>
                <a:lnTo>
                  <a:pt x="0" y="216817"/>
                </a:lnTo>
                <a:lnTo>
                  <a:pt x="120313" y="216817"/>
                </a:lnTo>
                <a:lnTo>
                  <a:pt x="120313" y="351121"/>
                </a:lnTo>
                <a:cubicBezTo>
                  <a:pt x="120313" y="359335"/>
                  <a:pt x="124760" y="366913"/>
                  <a:pt x="131930" y="370937"/>
                </a:cubicBezTo>
                <a:cubicBezTo>
                  <a:pt x="135378" y="372858"/>
                  <a:pt x="139190" y="373811"/>
                  <a:pt x="143002" y="373811"/>
                </a:cubicBezTo>
                <a:cubicBezTo>
                  <a:pt x="147131" y="373811"/>
                  <a:pt x="151261" y="372691"/>
                  <a:pt x="154891" y="370437"/>
                </a:cubicBezTo>
                <a:lnTo>
                  <a:pt x="392431" y="224259"/>
                </a:lnTo>
                <a:lnTo>
                  <a:pt x="392431" y="388226"/>
                </a:lnTo>
                <a:lnTo>
                  <a:pt x="437809" y="388226"/>
                </a:lnTo>
                <a:lnTo>
                  <a:pt x="437809" y="216802"/>
                </a:lnTo>
                <a:lnTo>
                  <a:pt x="483188" y="216802"/>
                </a:lnTo>
                <a:lnTo>
                  <a:pt x="483188" y="388226"/>
                </a:lnTo>
                <a:lnTo>
                  <a:pt x="528566" y="388226"/>
                </a:lnTo>
                <a:lnTo>
                  <a:pt x="528566" y="216802"/>
                </a:lnTo>
                <a:lnTo>
                  <a:pt x="695800" y="216802"/>
                </a:lnTo>
                <a:lnTo>
                  <a:pt x="695800" y="171424"/>
                </a:lnTo>
                <a:lnTo>
                  <a:pt x="528566" y="171424"/>
                </a:lnTo>
                <a:close/>
                <a:moveTo>
                  <a:pt x="165691" y="310508"/>
                </a:moveTo>
                <a:lnTo>
                  <a:pt x="165691" y="77718"/>
                </a:lnTo>
                <a:lnTo>
                  <a:pt x="354828" y="194113"/>
                </a:lnTo>
                <a:lnTo>
                  <a:pt x="165691" y="310508"/>
                </a:lnTo>
                <a:close/>
              </a:path>
            </a:pathLst>
          </a:custGeom>
          <a:solidFill>
            <a:srgbClr val="FFFFFF"/>
          </a:solidFill>
          <a:ln w="1512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96" name="圖形 39">
            <a:extLst>
              <a:ext uri="{FF2B5EF4-FFF2-40B4-BE49-F238E27FC236}">
                <a16:creationId xmlns:a16="http://schemas.microsoft.com/office/drawing/2014/main" id="{FDB92093-08D0-4D1F-8D7E-C5C484D3A7F9}"/>
              </a:ext>
            </a:extLst>
          </p:cNvPr>
          <p:cNvSpPr/>
          <p:nvPr/>
        </p:nvSpPr>
        <p:spPr>
          <a:xfrm>
            <a:off x="4532111" y="4458543"/>
            <a:ext cx="621432" cy="621432"/>
          </a:xfrm>
          <a:custGeom>
            <a:avLst/>
            <a:gdLst>
              <a:gd name="connsiteX0" fmla="*/ 425411 w 621432"/>
              <a:gd name="connsiteY0" fmla="*/ 290452 h 621432"/>
              <a:gd name="connsiteX1" fmla="*/ 425411 w 621432"/>
              <a:gd name="connsiteY1" fmla="*/ 0 h 621432"/>
              <a:gd name="connsiteX2" fmla="*/ 384883 w 621432"/>
              <a:gd name="connsiteY2" fmla="*/ 0 h 621432"/>
              <a:gd name="connsiteX3" fmla="*/ 384883 w 621432"/>
              <a:gd name="connsiteY3" fmla="*/ 283792 h 621432"/>
              <a:gd name="connsiteX4" fmla="*/ 172731 w 621432"/>
              <a:gd name="connsiteY4" fmla="*/ 153237 h 621432"/>
              <a:gd name="connsiteX5" fmla="*/ 152224 w 621432"/>
              <a:gd name="connsiteY5" fmla="*/ 152805 h 621432"/>
              <a:gd name="connsiteX6" fmla="*/ 141849 w 621432"/>
              <a:gd name="connsiteY6" fmla="*/ 170502 h 621432"/>
              <a:gd name="connsiteX7" fmla="*/ 141849 w 621432"/>
              <a:gd name="connsiteY7" fmla="*/ 290452 h 621432"/>
              <a:gd name="connsiteX8" fmla="*/ 0 w 621432"/>
              <a:gd name="connsiteY8" fmla="*/ 290452 h 621432"/>
              <a:gd name="connsiteX9" fmla="*/ 0 w 621432"/>
              <a:gd name="connsiteY9" fmla="*/ 330980 h 621432"/>
              <a:gd name="connsiteX10" fmla="*/ 141849 w 621432"/>
              <a:gd name="connsiteY10" fmla="*/ 330980 h 621432"/>
              <a:gd name="connsiteX11" fmla="*/ 141849 w 621432"/>
              <a:gd name="connsiteY11" fmla="*/ 450930 h 621432"/>
              <a:gd name="connsiteX12" fmla="*/ 152224 w 621432"/>
              <a:gd name="connsiteY12" fmla="*/ 468627 h 621432"/>
              <a:gd name="connsiteX13" fmla="*/ 162113 w 621432"/>
              <a:gd name="connsiteY13" fmla="*/ 471194 h 621432"/>
              <a:gd name="connsiteX14" fmla="*/ 172731 w 621432"/>
              <a:gd name="connsiteY14" fmla="*/ 468181 h 621432"/>
              <a:gd name="connsiteX15" fmla="*/ 384883 w 621432"/>
              <a:gd name="connsiteY15" fmla="*/ 337627 h 621432"/>
              <a:gd name="connsiteX16" fmla="*/ 384883 w 621432"/>
              <a:gd name="connsiteY16" fmla="*/ 621432 h 621432"/>
              <a:gd name="connsiteX17" fmla="*/ 425411 w 621432"/>
              <a:gd name="connsiteY17" fmla="*/ 621432 h 621432"/>
              <a:gd name="connsiteX18" fmla="*/ 425411 w 621432"/>
              <a:gd name="connsiteY18" fmla="*/ 330980 h 621432"/>
              <a:gd name="connsiteX19" fmla="*/ 621432 w 621432"/>
              <a:gd name="connsiteY19" fmla="*/ 330980 h 621432"/>
              <a:gd name="connsiteX20" fmla="*/ 621432 w 621432"/>
              <a:gd name="connsiteY20" fmla="*/ 290452 h 621432"/>
              <a:gd name="connsiteX21" fmla="*/ 425411 w 621432"/>
              <a:gd name="connsiteY21" fmla="*/ 290452 h 621432"/>
              <a:gd name="connsiteX22" fmla="*/ 182377 w 621432"/>
              <a:gd name="connsiteY22" fmla="*/ 414671 h 621432"/>
              <a:gd name="connsiteX23" fmla="*/ 182377 w 621432"/>
              <a:gd name="connsiteY23" fmla="*/ 206761 h 621432"/>
              <a:gd name="connsiteX24" fmla="*/ 351312 w 621432"/>
              <a:gd name="connsiteY24" fmla="*/ 310716 h 621432"/>
              <a:gd name="connsiteX25" fmla="*/ 182377 w 621432"/>
              <a:gd name="connsiteY25" fmla="*/ 414671 h 62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1432" h="621432">
                <a:moveTo>
                  <a:pt x="425411" y="290452"/>
                </a:moveTo>
                <a:lnTo>
                  <a:pt x="425411" y="0"/>
                </a:lnTo>
                <a:lnTo>
                  <a:pt x="384883" y="0"/>
                </a:lnTo>
                <a:lnTo>
                  <a:pt x="384883" y="283792"/>
                </a:lnTo>
                <a:lnTo>
                  <a:pt x="172731" y="153237"/>
                </a:lnTo>
                <a:cubicBezTo>
                  <a:pt x="166476" y="149387"/>
                  <a:pt x="158627" y="149225"/>
                  <a:pt x="152224" y="152805"/>
                </a:cubicBezTo>
                <a:cubicBezTo>
                  <a:pt x="145820" y="156385"/>
                  <a:pt x="141849" y="163153"/>
                  <a:pt x="141849" y="170502"/>
                </a:cubicBezTo>
                <a:lnTo>
                  <a:pt x="141849" y="290452"/>
                </a:lnTo>
                <a:lnTo>
                  <a:pt x="0" y="290452"/>
                </a:lnTo>
                <a:lnTo>
                  <a:pt x="0" y="330980"/>
                </a:lnTo>
                <a:lnTo>
                  <a:pt x="141849" y="330980"/>
                </a:lnTo>
                <a:lnTo>
                  <a:pt x="141849" y="450930"/>
                </a:lnTo>
                <a:cubicBezTo>
                  <a:pt x="141849" y="458266"/>
                  <a:pt x="145820" y="465034"/>
                  <a:pt x="152224" y="468627"/>
                </a:cubicBezTo>
                <a:cubicBezTo>
                  <a:pt x="155304" y="470343"/>
                  <a:pt x="158708" y="471194"/>
                  <a:pt x="162113" y="471194"/>
                </a:cubicBezTo>
                <a:cubicBezTo>
                  <a:pt x="165801" y="471194"/>
                  <a:pt x="169489" y="470194"/>
                  <a:pt x="172731" y="468181"/>
                </a:cubicBezTo>
                <a:lnTo>
                  <a:pt x="384883" y="337627"/>
                </a:lnTo>
                <a:lnTo>
                  <a:pt x="384883" y="621432"/>
                </a:lnTo>
                <a:lnTo>
                  <a:pt x="425411" y="621432"/>
                </a:lnTo>
                <a:lnTo>
                  <a:pt x="425411" y="330980"/>
                </a:lnTo>
                <a:lnTo>
                  <a:pt x="621432" y="330980"/>
                </a:lnTo>
                <a:lnTo>
                  <a:pt x="621432" y="290452"/>
                </a:lnTo>
                <a:lnTo>
                  <a:pt x="425411" y="290452"/>
                </a:lnTo>
                <a:close/>
                <a:moveTo>
                  <a:pt x="182377" y="414671"/>
                </a:moveTo>
                <a:lnTo>
                  <a:pt x="182377" y="206761"/>
                </a:lnTo>
                <a:lnTo>
                  <a:pt x="351312" y="310716"/>
                </a:lnTo>
                <a:lnTo>
                  <a:pt x="182377" y="414671"/>
                </a:lnTo>
                <a:close/>
              </a:path>
            </a:pathLst>
          </a:custGeom>
          <a:solidFill>
            <a:srgbClr val="FFFFFF"/>
          </a:solidFill>
          <a:ln w="1346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97" name="圖形 89">
            <a:extLst>
              <a:ext uri="{FF2B5EF4-FFF2-40B4-BE49-F238E27FC236}">
                <a16:creationId xmlns:a16="http://schemas.microsoft.com/office/drawing/2014/main" id="{52071D15-4E56-45B7-8D2C-8BD8C87C69F3}"/>
              </a:ext>
            </a:extLst>
          </p:cNvPr>
          <p:cNvSpPr/>
          <p:nvPr/>
        </p:nvSpPr>
        <p:spPr>
          <a:xfrm>
            <a:off x="5447604" y="4589259"/>
            <a:ext cx="608825" cy="358676"/>
          </a:xfrm>
          <a:custGeom>
            <a:avLst/>
            <a:gdLst>
              <a:gd name="connsiteX0" fmla="*/ 443383 w 608825"/>
              <a:gd name="connsiteY0" fmla="*/ 169849 h 358676"/>
              <a:gd name="connsiteX1" fmla="*/ 443383 w 608825"/>
              <a:gd name="connsiteY1" fmla="*/ 19853 h 358676"/>
              <a:gd name="connsiteX2" fmla="*/ 423530 w 608825"/>
              <a:gd name="connsiteY2" fmla="*/ 0 h 358676"/>
              <a:gd name="connsiteX3" fmla="*/ 330883 w 608825"/>
              <a:gd name="connsiteY3" fmla="*/ 0 h 358676"/>
              <a:gd name="connsiteX4" fmla="*/ 330883 w 608825"/>
              <a:gd name="connsiteY4" fmla="*/ 39706 h 358676"/>
              <a:gd name="connsiteX5" fmla="*/ 403677 w 608825"/>
              <a:gd name="connsiteY5" fmla="*/ 39706 h 358676"/>
              <a:gd name="connsiteX6" fmla="*/ 403677 w 608825"/>
              <a:gd name="connsiteY6" fmla="*/ 163324 h 358676"/>
              <a:gd name="connsiteX7" fmla="*/ 195830 w 608825"/>
              <a:gd name="connsiteY7" fmla="*/ 35418 h 358676"/>
              <a:gd name="connsiteX8" fmla="*/ 175739 w 608825"/>
              <a:gd name="connsiteY8" fmla="*/ 34994 h 358676"/>
              <a:gd name="connsiteX9" fmla="*/ 165574 w 608825"/>
              <a:gd name="connsiteY9" fmla="*/ 52319 h 358676"/>
              <a:gd name="connsiteX10" fmla="*/ 165574 w 608825"/>
              <a:gd name="connsiteY10" fmla="*/ 169849 h 358676"/>
              <a:gd name="connsiteX11" fmla="*/ 0 w 608825"/>
              <a:gd name="connsiteY11" fmla="*/ 169849 h 358676"/>
              <a:gd name="connsiteX12" fmla="*/ 0 w 608825"/>
              <a:gd name="connsiteY12" fmla="*/ 209554 h 358676"/>
              <a:gd name="connsiteX13" fmla="*/ 165574 w 608825"/>
              <a:gd name="connsiteY13" fmla="*/ 209554 h 358676"/>
              <a:gd name="connsiteX14" fmla="*/ 165574 w 608825"/>
              <a:gd name="connsiteY14" fmla="*/ 327071 h 358676"/>
              <a:gd name="connsiteX15" fmla="*/ 175739 w 608825"/>
              <a:gd name="connsiteY15" fmla="*/ 344396 h 358676"/>
              <a:gd name="connsiteX16" fmla="*/ 185427 w 608825"/>
              <a:gd name="connsiteY16" fmla="*/ 346924 h 358676"/>
              <a:gd name="connsiteX17" fmla="*/ 195830 w 608825"/>
              <a:gd name="connsiteY17" fmla="*/ 343972 h 358676"/>
              <a:gd name="connsiteX18" fmla="*/ 403677 w 608825"/>
              <a:gd name="connsiteY18" fmla="*/ 216093 h 358676"/>
              <a:gd name="connsiteX19" fmla="*/ 403677 w 608825"/>
              <a:gd name="connsiteY19" fmla="*/ 359563 h 358676"/>
              <a:gd name="connsiteX20" fmla="*/ 443383 w 608825"/>
              <a:gd name="connsiteY20" fmla="*/ 359563 h 358676"/>
              <a:gd name="connsiteX21" fmla="*/ 443383 w 608825"/>
              <a:gd name="connsiteY21" fmla="*/ 209554 h 358676"/>
              <a:gd name="connsiteX22" fmla="*/ 608825 w 608825"/>
              <a:gd name="connsiteY22" fmla="*/ 209554 h 358676"/>
              <a:gd name="connsiteX23" fmla="*/ 608825 w 608825"/>
              <a:gd name="connsiteY23" fmla="*/ 169849 h 358676"/>
              <a:gd name="connsiteX24" fmla="*/ 443383 w 608825"/>
              <a:gd name="connsiteY24" fmla="*/ 169849 h 358676"/>
              <a:gd name="connsiteX25" fmla="*/ 205280 w 608825"/>
              <a:gd name="connsiteY25" fmla="*/ 291547 h 358676"/>
              <a:gd name="connsiteX26" fmla="*/ 205280 w 608825"/>
              <a:gd name="connsiteY26" fmla="*/ 87856 h 358676"/>
              <a:gd name="connsiteX27" fmla="*/ 370774 w 608825"/>
              <a:gd name="connsiteY27" fmla="*/ 189701 h 358676"/>
              <a:gd name="connsiteX28" fmla="*/ 205280 w 608825"/>
              <a:gd name="connsiteY28" fmla="*/ 291547 h 35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8825" h="358676">
                <a:moveTo>
                  <a:pt x="443383" y="169849"/>
                </a:moveTo>
                <a:lnTo>
                  <a:pt x="443383" y="19853"/>
                </a:lnTo>
                <a:cubicBezTo>
                  <a:pt x="443383" y="8894"/>
                  <a:pt x="434489" y="0"/>
                  <a:pt x="423530" y="0"/>
                </a:cubicBezTo>
                <a:lnTo>
                  <a:pt x="330883" y="0"/>
                </a:lnTo>
                <a:lnTo>
                  <a:pt x="330883" y="39706"/>
                </a:lnTo>
                <a:lnTo>
                  <a:pt x="403677" y="39706"/>
                </a:lnTo>
                <a:lnTo>
                  <a:pt x="403677" y="163324"/>
                </a:lnTo>
                <a:lnTo>
                  <a:pt x="195830" y="35418"/>
                </a:lnTo>
                <a:cubicBezTo>
                  <a:pt x="189702" y="31646"/>
                  <a:pt x="182025" y="31487"/>
                  <a:pt x="175739" y="34994"/>
                </a:cubicBezTo>
                <a:cubicBezTo>
                  <a:pt x="169465" y="38501"/>
                  <a:pt x="165574" y="45132"/>
                  <a:pt x="165574" y="52319"/>
                </a:cubicBezTo>
                <a:lnTo>
                  <a:pt x="165574" y="169849"/>
                </a:lnTo>
                <a:lnTo>
                  <a:pt x="0" y="169849"/>
                </a:lnTo>
                <a:lnTo>
                  <a:pt x="0" y="209554"/>
                </a:lnTo>
                <a:lnTo>
                  <a:pt x="165574" y="209554"/>
                </a:lnTo>
                <a:lnTo>
                  <a:pt x="165574" y="327071"/>
                </a:lnTo>
                <a:cubicBezTo>
                  <a:pt x="165574" y="334257"/>
                  <a:pt x="169465" y="340888"/>
                  <a:pt x="175739" y="344396"/>
                </a:cubicBezTo>
                <a:cubicBezTo>
                  <a:pt x="178756" y="346077"/>
                  <a:pt x="182092" y="346924"/>
                  <a:pt x="185427" y="346924"/>
                </a:cubicBezTo>
                <a:cubicBezTo>
                  <a:pt x="189040" y="346924"/>
                  <a:pt x="192653" y="345944"/>
                  <a:pt x="195830" y="343972"/>
                </a:cubicBezTo>
                <a:lnTo>
                  <a:pt x="403677" y="216093"/>
                </a:lnTo>
                <a:lnTo>
                  <a:pt x="403677" y="359563"/>
                </a:lnTo>
                <a:lnTo>
                  <a:pt x="443383" y="359563"/>
                </a:lnTo>
                <a:lnTo>
                  <a:pt x="443383" y="209554"/>
                </a:lnTo>
                <a:lnTo>
                  <a:pt x="608825" y="209554"/>
                </a:lnTo>
                <a:lnTo>
                  <a:pt x="608825" y="169849"/>
                </a:lnTo>
                <a:lnTo>
                  <a:pt x="443383" y="169849"/>
                </a:lnTo>
                <a:close/>
                <a:moveTo>
                  <a:pt x="205280" y="291547"/>
                </a:moveTo>
                <a:lnTo>
                  <a:pt x="205280" y="87856"/>
                </a:lnTo>
                <a:lnTo>
                  <a:pt x="370774" y="189701"/>
                </a:lnTo>
                <a:lnTo>
                  <a:pt x="205280" y="291547"/>
                </a:lnTo>
                <a:close/>
              </a:path>
            </a:pathLst>
          </a:custGeom>
          <a:solidFill>
            <a:srgbClr val="FFFFFF"/>
          </a:solidFill>
          <a:ln w="1305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98" name="圖形 37">
            <a:extLst>
              <a:ext uri="{FF2B5EF4-FFF2-40B4-BE49-F238E27FC236}">
                <a16:creationId xmlns:a16="http://schemas.microsoft.com/office/drawing/2014/main" id="{0A86161F-6165-4693-BFD5-1F8A4C3590EB}"/>
              </a:ext>
            </a:extLst>
          </p:cNvPr>
          <p:cNvSpPr/>
          <p:nvPr/>
        </p:nvSpPr>
        <p:spPr>
          <a:xfrm>
            <a:off x="6350490" y="4589259"/>
            <a:ext cx="499141" cy="360000"/>
          </a:xfrm>
          <a:custGeom>
            <a:avLst/>
            <a:gdLst>
              <a:gd name="connsiteX0" fmla="*/ 499516 w 499141"/>
              <a:gd name="connsiteY0" fmla="*/ 28215 h 360000"/>
              <a:gd name="connsiteX1" fmla="*/ 482157 w 499141"/>
              <a:gd name="connsiteY1" fmla="*/ 0 h 360000"/>
              <a:gd name="connsiteX2" fmla="*/ 216166 w 499141"/>
              <a:gd name="connsiteY2" fmla="*/ 163679 h 360000"/>
              <a:gd name="connsiteX3" fmla="*/ 0 w 499141"/>
              <a:gd name="connsiteY3" fmla="*/ 163679 h 360000"/>
              <a:gd name="connsiteX4" fmla="*/ 0 w 499141"/>
              <a:gd name="connsiteY4" fmla="*/ 196807 h 360000"/>
              <a:gd name="connsiteX5" fmla="*/ 216177 w 499141"/>
              <a:gd name="connsiteY5" fmla="*/ 196807 h 360000"/>
              <a:gd name="connsiteX6" fmla="*/ 482157 w 499141"/>
              <a:gd name="connsiteY6" fmla="*/ 360497 h 360000"/>
              <a:gd name="connsiteX7" fmla="*/ 499516 w 499141"/>
              <a:gd name="connsiteY7" fmla="*/ 332282 h 360000"/>
              <a:gd name="connsiteX8" fmla="*/ 252464 w 499141"/>
              <a:gd name="connsiteY8" fmla="*/ 180243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141" h="360000">
                <a:moveTo>
                  <a:pt x="499516" y="28215"/>
                </a:moveTo>
                <a:lnTo>
                  <a:pt x="482157" y="0"/>
                </a:lnTo>
                <a:lnTo>
                  <a:pt x="216166" y="163679"/>
                </a:lnTo>
                <a:lnTo>
                  <a:pt x="0" y="163679"/>
                </a:lnTo>
                <a:lnTo>
                  <a:pt x="0" y="196807"/>
                </a:lnTo>
                <a:lnTo>
                  <a:pt x="216177" y="196807"/>
                </a:lnTo>
                <a:lnTo>
                  <a:pt x="482157" y="360497"/>
                </a:lnTo>
                <a:lnTo>
                  <a:pt x="499516" y="332282"/>
                </a:lnTo>
                <a:lnTo>
                  <a:pt x="252464" y="180243"/>
                </a:lnTo>
                <a:close/>
              </a:path>
            </a:pathLst>
          </a:custGeom>
          <a:solidFill>
            <a:srgbClr val="FFFFFF"/>
          </a:solidFill>
          <a:ln w="1096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99" name="圖形 13">
            <a:extLst>
              <a:ext uri="{FF2B5EF4-FFF2-40B4-BE49-F238E27FC236}">
                <a16:creationId xmlns:a16="http://schemas.microsoft.com/office/drawing/2014/main" id="{44780376-B2D4-42D8-999E-37C3274B33F2}"/>
              </a:ext>
            </a:extLst>
          </p:cNvPr>
          <p:cNvSpPr/>
          <p:nvPr/>
        </p:nvSpPr>
        <p:spPr>
          <a:xfrm>
            <a:off x="7143692" y="4499259"/>
            <a:ext cx="310909" cy="540000"/>
          </a:xfrm>
          <a:custGeom>
            <a:avLst/>
            <a:gdLst>
              <a:gd name="connsiteX0" fmla="*/ 312429 w 310909"/>
              <a:gd name="connsiteY0" fmla="*/ 0 h 540000"/>
              <a:gd name="connsiteX1" fmla="*/ 0 w 310909"/>
              <a:gd name="connsiteY1" fmla="*/ 0 h 540000"/>
              <a:gd name="connsiteX2" fmla="*/ 136730 w 310909"/>
              <a:gd name="connsiteY2" fmla="*/ 217145 h 540000"/>
              <a:gd name="connsiteX3" fmla="*/ 136730 w 310909"/>
              <a:gd name="connsiteY3" fmla="*/ 540000 h 540000"/>
              <a:gd name="connsiteX4" fmla="*/ 174133 w 310909"/>
              <a:gd name="connsiteY4" fmla="*/ 540000 h 540000"/>
              <a:gd name="connsiteX5" fmla="*/ 174133 w 310909"/>
              <a:gd name="connsiteY5" fmla="*/ 217145 h 540000"/>
              <a:gd name="connsiteX6" fmla="*/ 312429 w 310909"/>
              <a:gd name="connsiteY6" fmla="*/ 0 h 540000"/>
              <a:gd name="connsiteX7" fmla="*/ 244473 w 310909"/>
              <a:gd name="connsiteY7" fmla="*/ 37403 h 540000"/>
              <a:gd name="connsiteX8" fmla="*/ 156203 w 310909"/>
              <a:gd name="connsiteY8" fmla="*/ 176774 h 540000"/>
              <a:gd name="connsiteX9" fmla="*/ 67956 w 310909"/>
              <a:gd name="connsiteY9" fmla="*/ 37403 h 540000"/>
              <a:gd name="connsiteX10" fmla="*/ 244473 w 310909"/>
              <a:gd name="connsiteY10" fmla="*/ 37403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0909" h="540000">
                <a:moveTo>
                  <a:pt x="312429" y="0"/>
                </a:moveTo>
                <a:lnTo>
                  <a:pt x="0" y="0"/>
                </a:lnTo>
                <a:lnTo>
                  <a:pt x="136730" y="217145"/>
                </a:lnTo>
                <a:lnTo>
                  <a:pt x="136730" y="540000"/>
                </a:lnTo>
                <a:lnTo>
                  <a:pt x="174133" y="540000"/>
                </a:lnTo>
                <a:lnTo>
                  <a:pt x="174133" y="217145"/>
                </a:lnTo>
                <a:lnTo>
                  <a:pt x="312429" y="0"/>
                </a:lnTo>
                <a:close/>
                <a:moveTo>
                  <a:pt x="244473" y="37403"/>
                </a:moveTo>
                <a:lnTo>
                  <a:pt x="156203" y="176774"/>
                </a:lnTo>
                <a:lnTo>
                  <a:pt x="67956" y="37403"/>
                </a:lnTo>
                <a:lnTo>
                  <a:pt x="244473" y="37403"/>
                </a:lnTo>
                <a:close/>
              </a:path>
            </a:pathLst>
          </a:custGeom>
          <a:solidFill>
            <a:srgbClr val="FFFFFF"/>
          </a:solidFill>
          <a:ln w="2275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200" name="圖形 71">
            <a:extLst>
              <a:ext uri="{FF2B5EF4-FFF2-40B4-BE49-F238E27FC236}">
                <a16:creationId xmlns:a16="http://schemas.microsoft.com/office/drawing/2014/main" id="{545AE337-AACC-4C26-A957-43F7029CB6AF}"/>
              </a:ext>
            </a:extLst>
          </p:cNvPr>
          <p:cNvSpPr/>
          <p:nvPr/>
        </p:nvSpPr>
        <p:spPr>
          <a:xfrm>
            <a:off x="7751005" y="4499259"/>
            <a:ext cx="388236" cy="540000"/>
          </a:xfrm>
          <a:custGeom>
            <a:avLst/>
            <a:gdLst>
              <a:gd name="connsiteX0" fmla="*/ 387042 w 388235"/>
              <a:gd name="connsiteY0" fmla="*/ 9035 h 540000"/>
              <a:gd name="connsiteX1" fmla="*/ 371642 w 388235"/>
              <a:gd name="connsiteY1" fmla="*/ 0 h 540000"/>
              <a:gd name="connsiteX2" fmla="*/ 17642 w 388235"/>
              <a:gd name="connsiteY2" fmla="*/ 0 h 540000"/>
              <a:gd name="connsiteX3" fmla="*/ 2242 w 388235"/>
              <a:gd name="connsiteY3" fmla="*/ 9035 h 540000"/>
              <a:gd name="connsiteX4" fmla="*/ 2619 w 388235"/>
              <a:gd name="connsiteY4" fmla="*/ 26894 h 540000"/>
              <a:gd name="connsiteX5" fmla="*/ 176995 w 388235"/>
              <a:gd name="connsiteY5" fmla="*/ 310259 h 540000"/>
              <a:gd name="connsiteX6" fmla="*/ 176995 w 388235"/>
              <a:gd name="connsiteY6" fmla="*/ 540565 h 540000"/>
              <a:gd name="connsiteX7" fmla="*/ 212289 w 388235"/>
              <a:gd name="connsiteY7" fmla="*/ 540565 h 540000"/>
              <a:gd name="connsiteX8" fmla="*/ 212289 w 388235"/>
              <a:gd name="connsiteY8" fmla="*/ 310271 h 540000"/>
              <a:gd name="connsiteX9" fmla="*/ 386666 w 388235"/>
              <a:gd name="connsiteY9" fmla="*/ 26894 h 540000"/>
              <a:gd name="connsiteX10" fmla="*/ 387042 w 388235"/>
              <a:gd name="connsiteY10" fmla="*/ 9035 h 540000"/>
              <a:gd name="connsiteX11" fmla="*/ 49219 w 388235"/>
              <a:gd name="connsiteY11" fmla="*/ 35294 h 540000"/>
              <a:gd name="connsiteX12" fmla="*/ 176983 w 388235"/>
              <a:gd name="connsiteY12" fmla="*/ 35294 h 540000"/>
              <a:gd name="connsiteX13" fmla="*/ 176983 w 388235"/>
              <a:gd name="connsiteY13" fmla="*/ 242918 h 540000"/>
              <a:gd name="connsiteX14" fmla="*/ 49219 w 388235"/>
              <a:gd name="connsiteY14" fmla="*/ 35294 h 540000"/>
              <a:gd name="connsiteX15" fmla="*/ 212289 w 388235"/>
              <a:gd name="connsiteY15" fmla="*/ 242929 h 540000"/>
              <a:gd name="connsiteX16" fmla="*/ 212289 w 388235"/>
              <a:gd name="connsiteY16" fmla="*/ 35294 h 540000"/>
              <a:gd name="connsiteX17" fmla="*/ 340066 w 388235"/>
              <a:gd name="connsiteY17" fmla="*/ 35294 h 540000"/>
              <a:gd name="connsiteX18" fmla="*/ 212289 w 388235"/>
              <a:gd name="connsiteY18" fmla="*/ 242929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8235" h="540000">
                <a:moveTo>
                  <a:pt x="387042" y="9035"/>
                </a:moveTo>
                <a:cubicBezTo>
                  <a:pt x="383925" y="3459"/>
                  <a:pt x="378031" y="0"/>
                  <a:pt x="371642" y="0"/>
                </a:cubicBezTo>
                <a:lnTo>
                  <a:pt x="17642" y="0"/>
                </a:lnTo>
                <a:cubicBezTo>
                  <a:pt x="11254" y="0"/>
                  <a:pt x="5360" y="3459"/>
                  <a:pt x="2242" y="9035"/>
                </a:cubicBezTo>
                <a:cubicBezTo>
                  <a:pt x="-876" y="14612"/>
                  <a:pt x="-734" y="21447"/>
                  <a:pt x="2619" y="26894"/>
                </a:cubicBezTo>
                <a:lnTo>
                  <a:pt x="176995" y="310259"/>
                </a:lnTo>
                <a:lnTo>
                  <a:pt x="176995" y="540565"/>
                </a:lnTo>
                <a:lnTo>
                  <a:pt x="212289" y="540565"/>
                </a:lnTo>
                <a:lnTo>
                  <a:pt x="212289" y="310271"/>
                </a:lnTo>
                <a:lnTo>
                  <a:pt x="386666" y="26894"/>
                </a:lnTo>
                <a:cubicBezTo>
                  <a:pt x="390019" y="21447"/>
                  <a:pt x="390172" y="14624"/>
                  <a:pt x="387042" y="9035"/>
                </a:cubicBezTo>
                <a:close/>
                <a:moveTo>
                  <a:pt x="49219" y="35294"/>
                </a:moveTo>
                <a:lnTo>
                  <a:pt x="176983" y="35294"/>
                </a:lnTo>
                <a:lnTo>
                  <a:pt x="176983" y="242918"/>
                </a:lnTo>
                <a:lnTo>
                  <a:pt x="49219" y="35294"/>
                </a:lnTo>
                <a:close/>
                <a:moveTo>
                  <a:pt x="212289" y="242929"/>
                </a:moveTo>
                <a:lnTo>
                  <a:pt x="212289" y="35294"/>
                </a:lnTo>
                <a:lnTo>
                  <a:pt x="340066" y="35294"/>
                </a:lnTo>
                <a:lnTo>
                  <a:pt x="212289" y="242929"/>
                </a:lnTo>
                <a:close/>
              </a:path>
            </a:pathLst>
          </a:custGeom>
          <a:solidFill>
            <a:srgbClr val="FFFFFF"/>
          </a:solidFill>
          <a:ln w="1151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201" name="圖形 49">
            <a:extLst>
              <a:ext uri="{FF2B5EF4-FFF2-40B4-BE49-F238E27FC236}">
                <a16:creationId xmlns:a16="http://schemas.microsoft.com/office/drawing/2014/main" id="{4B681A6D-3E6C-4D4D-9CEF-906465A9271B}"/>
              </a:ext>
            </a:extLst>
          </p:cNvPr>
          <p:cNvSpPr/>
          <p:nvPr/>
        </p:nvSpPr>
        <p:spPr>
          <a:xfrm>
            <a:off x="8434473" y="4589259"/>
            <a:ext cx="577003" cy="358746"/>
          </a:xfrm>
          <a:custGeom>
            <a:avLst/>
            <a:gdLst>
              <a:gd name="connsiteX0" fmla="*/ 533101 w 577003"/>
              <a:gd name="connsiteY0" fmla="*/ 160971 h 358745"/>
              <a:gd name="connsiteX1" fmla="*/ 533101 w 577003"/>
              <a:gd name="connsiteY1" fmla="*/ 49597 h 358745"/>
              <a:gd name="connsiteX2" fmla="*/ 523467 w 577003"/>
              <a:gd name="connsiteY2" fmla="*/ 33165 h 358745"/>
              <a:gd name="connsiteX3" fmla="*/ 504426 w 577003"/>
              <a:gd name="connsiteY3" fmla="*/ 33567 h 358745"/>
              <a:gd name="connsiteX4" fmla="*/ 307442 w 577003"/>
              <a:gd name="connsiteY4" fmla="*/ 154787 h 358745"/>
              <a:gd name="connsiteX5" fmla="*/ 307442 w 577003"/>
              <a:gd name="connsiteY5" fmla="*/ 18815 h 358745"/>
              <a:gd name="connsiteX6" fmla="*/ 307317 w 577003"/>
              <a:gd name="connsiteY6" fmla="*/ 18815 h 358745"/>
              <a:gd name="connsiteX7" fmla="*/ 288502 w 577003"/>
              <a:gd name="connsiteY7" fmla="*/ 0 h 358745"/>
              <a:gd name="connsiteX8" fmla="*/ 200697 w 577003"/>
              <a:gd name="connsiteY8" fmla="*/ 0 h 358745"/>
              <a:gd name="connsiteX9" fmla="*/ 200697 w 577003"/>
              <a:gd name="connsiteY9" fmla="*/ 37631 h 358745"/>
              <a:gd name="connsiteX10" fmla="*/ 269686 w 577003"/>
              <a:gd name="connsiteY10" fmla="*/ 37631 h 358745"/>
              <a:gd name="connsiteX11" fmla="*/ 269686 w 577003"/>
              <a:gd name="connsiteY11" fmla="*/ 154787 h 358745"/>
              <a:gd name="connsiteX12" fmla="*/ 72715 w 577003"/>
              <a:gd name="connsiteY12" fmla="*/ 33567 h 358745"/>
              <a:gd name="connsiteX13" fmla="*/ 53674 w 577003"/>
              <a:gd name="connsiteY13" fmla="*/ 33165 h 358745"/>
              <a:gd name="connsiteX14" fmla="*/ 44040 w 577003"/>
              <a:gd name="connsiteY14" fmla="*/ 49597 h 358745"/>
              <a:gd name="connsiteX15" fmla="*/ 44040 w 577003"/>
              <a:gd name="connsiteY15" fmla="*/ 160971 h 358745"/>
              <a:gd name="connsiteX16" fmla="*/ 0 w 577003"/>
              <a:gd name="connsiteY16" fmla="*/ 160971 h 358745"/>
              <a:gd name="connsiteX17" fmla="*/ 0 w 577003"/>
              <a:gd name="connsiteY17" fmla="*/ 198602 h 358745"/>
              <a:gd name="connsiteX18" fmla="*/ 44028 w 577003"/>
              <a:gd name="connsiteY18" fmla="*/ 198602 h 358745"/>
              <a:gd name="connsiteX19" fmla="*/ 44028 w 577003"/>
              <a:gd name="connsiteY19" fmla="*/ 309976 h 358745"/>
              <a:gd name="connsiteX20" fmla="*/ 53661 w 577003"/>
              <a:gd name="connsiteY20" fmla="*/ 326408 h 358745"/>
              <a:gd name="connsiteX21" fmla="*/ 62843 w 577003"/>
              <a:gd name="connsiteY21" fmla="*/ 328792 h 358745"/>
              <a:gd name="connsiteX22" fmla="*/ 72702 w 577003"/>
              <a:gd name="connsiteY22" fmla="*/ 325994 h 358745"/>
              <a:gd name="connsiteX23" fmla="*/ 269686 w 577003"/>
              <a:gd name="connsiteY23" fmla="*/ 204786 h 358745"/>
              <a:gd name="connsiteX24" fmla="*/ 269686 w 577003"/>
              <a:gd name="connsiteY24" fmla="*/ 340758 h 358745"/>
              <a:gd name="connsiteX25" fmla="*/ 269812 w 577003"/>
              <a:gd name="connsiteY25" fmla="*/ 340758 h 358745"/>
              <a:gd name="connsiteX26" fmla="*/ 288627 w 577003"/>
              <a:gd name="connsiteY26" fmla="*/ 359574 h 358745"/>
              <a:gd name="connsiteX27" fmla="*/ 376432 w 577003"/>
              <a:gd name="connsiteY27" fmla="*/ 359574 h 358745"/>
              <a:gd name="connsiteX28" fmla="*/ 376432 w 577003"/>
              <a:gd name="connsiteY28" fmla="*/ 321943 h 358745"/>
              <a:gd name="connsiteX29" fmla="*/ 307442 w 577003"/>
              <a:gd name="connsiteY29" fmla="*/ 321943 h 358745"/>
              <a:gd name="connsiteX30" fmla="*/ 307442 w 577003"/>
              <a:gd name="connsiteY30" fmla="*/ 204786 h 358745"/>
              <a:gd name="connsiteX31" fmla="*/ 504426 w 577003"/>
              <a:gd name="connsiteY31" fmla="*/ 326007 h 358745"/>
              <a:gd name="connsiteX32" fmla="*/ 514285 w 577003"/>
              <a:gd name="connsiteY32" fmla="*/ 328804 h 358745"/>
              <a:gd name="connsiteX33" fmla="*/ 523467 w 577003"/>
              <a:gd name="connsiteY33" fmla="*/ 326421 h 358745"/>
              <a:gd name="connsiteX34" fmla="*/ 533101 w 577003"/>
              <a:gd name="connsiteY34" fmla="*/ 309989 h 358745"/>
              <a:gd name="connsiteX35" fmla="*/ 533101 w 577003"/>
              <a:gd name="connsiteY35" fmla="*/ 198615 h 358745"/>
              <a:gd name="connsiteX36" fmla="*/ 577003 w 577003"/>
              <a:gd name="connsiteY36" fmla="*/ 198615 h 358745"/>
              <a:gd name="connsiteX37" fmla="*/ 577003 w 577003"/>
              <a:gd name="connsiteY37" fmla="*/ 160984 h 358745"/>
              <a:gd name="connsiteX38" fmla="*/ 533101 w 577003"/>
              <a:gd name="connsiteY38" fmla="*/ 160984 h 358745"/>
              <a:gd name="connsiteX39" fmla="*/ 495470 w 577003"/>
              <a:gd name="connsiteY39" fmla="*/ 83264 h 358745"/>
              <a:gd name="connsiteX40" fmla="*/ 495470 w 577003"/>
              <a:gd name="connsiteY40" fmla="*/ 160971 h 358745"/>
              <a:gd name="connsiteX41" fmla="*/ 369194 w 577003"/>
              <a:gd name="connsiteY41" fmla="*/ 160971 h 358745"/>
              <a:gd name="connsiteX42" fmla="*/ 495470 w 577003"/>
              <a:gd name="connsiteY42" fmla="*/ 83264 h 358745"/>
              <a:gd name="connsiteX43" fmla="*/ 81658 w 577003"/>
              <a:gd name="connsiteY43" fmla="*/ 83264 h 358745"/>
              <a:gd name="connsiteX44" fmla="*/ 207934 w 577003"/>
              <a:gd name="connsiteY44" fmla="*/ 160971 h 358745"/>
              <a:gd name="connsiteX45" fmla="*/ 81658 w 577003"/>
              <a:gd name="connsiteY45" fmla="*/ 160971 h 358745"/>
              <a:gd name="connsiteX46" fmla="*/ 81658 w 577003"/>
              <a:gd name="connsiteY46" fmla="*/ 83264 h 358745"/>
              <a:gd name="connsiteX47" fmla="*/ 81658 w 577003"/>
              <a:gd name="connsiteY47" fmla="*/ 276309 h 358745"/>
              <a:gd name="connsiteX48" fmla="*/ 81658 w 577003"/>
              <a:gd name="connsiteY48" fmla="*/ 198602 h 358745"/>
              <a:gd name="connsiteX49" fmla="*/ 207934 w 577003"/>
              <a:gd name="connsiteY49" fmla="*/ 198602 h 358745"/>
              <a:gd name="connsiteX50" fmla="*/ 81658 w 577003"/>
              <a:gd name="connsiteY50" fmla="*/ 276309 h 358745"/>
              <a:gd name="connsiteX51" fmla="*/ 495470 w 577003"/>
              <a:gd name="connsiteY51" fmla="*/ 276309 h 358745"/>
              <a:gd name="connsiteX52" fmla="*/ 369194 w 577003"/>
              <a:gd name="connsiteY52" fmla="*/ 198602 h 358745"/>
              <a:gd name="connsiteX53" fmla="*/ 495470 w 577003"/>
              <a:gd name="connsiteY53" fmla="*/ 198602 h 358745"/>
              <a:gd name="connsiteX54" fmla="*/ 495470 w 577003"/>
              <a:gd name="connsiteY54" fmla="*/ 276309 h 35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77003" h="358745">
                <a:moveTo>
                  <a:pt x="533101" y="160971"/>
                </a:moveTo>
                <a:lnTo>
                  <a:pt x="533101" y="49597"/>
                </a:lnTo>
                <a:cubicBezTo>
                  <a:pt x="533101" y="42786"/>
                  <a:pt x="529413" y="36502"/>
                  <a:pt x="523467" y="33165"/>
                </a:cubicBezTo>
                <a:cubicBezTo>
                  <a:pt x="517522" y="29841"/>
                  <a:pt x="510234" y="29992"/>
                  <a:pt x="504426" y="33567"/>
                </a:cubicBezTo>
                <a:lnTo>
                  <a:pt x="307442" y="154787"/>
                </a:lnTo>
                <a:lnTo>
                  <a:pt x="307442" y="18815"/>
                </a:lnTo>
                <a:lnTo>
                  <a:pt x="307317" y="18815"/>
                </a:lnTo>
                <a:cubicBezTo>
                  <a:pt x="307317" y="8429"/>
                  <a:pt x="298888" y="0"/>
                  <a:pt x="288502" y="0"/>
                </a:cubicBezTo>
                <a:lnTo>
                  <a:pt x="200697" y="0"/>
                </a:lnTo>
                <a:lnTo>
                  <a:pt x="200697" y="37631"/>
                </a:lnTo>
                <a:lnTo>
                  <a:pt x="269686" y="37631"/>
                </a:lnTo>
                <a:lnTo>
                  <a:pt x="269686" y="154787"/>
                </a:lnTo>
                <a:lnTo>
                  <a:pt x="72715" y="33567"/>
                </a:lnTo>
                <a:cubicBezTo>
                  <a:pt x="66907" y="29992"/>
                  <a:pt x="59619" y="29841"/>
                  <a:pt x="53674" y="33165"/>
                </a:cubicBezTo>
                <a:cubicBezTo>
                  <a:pt x="47728" y="36489"/>
                  <a:pt x="44040" y="42774"/>
                  <a:pt x="44040" y="49597"/>
                </a:cubicBezTo>
                <a:lnTo>
                  <a:pt x="44040" y="160971"/>
                </a:lnTo>
                <a:lnTo>
                  <a:pt x="0" y="160971"/>
                </a:lnTo>
                <a:lnTo>
                  <a:pt x="0" y="198602"/>
                </a:lnTo>
                <a:lnTo>
                  <a:pt x="44028" y="198602"/>
                </a:lnTo>
                <a:lnTo>
                  <a:pt x="44028" y="309976"/>
                </a:lnTo>
                <a:cubicBezTo>
                  <a:pt x="44028" y="316787"/>
                  <a:pt x="47716" y="323072"/>
                  <a:pt x="53661" y="326408"/>
                </a:cubicBezTo>
                <a:cubicBezTo>
                  <a:pt x="56521" y="328001"/>
                  <a:pt x="59682" y="328792"/>
                  <a:pt x="62843" y="328792"/>
                </a:cubicBezTo>
                <a:cubicBezTo>
                  <a:pt x="66268" y="328792"/>
                  <a:pt x="69679" y="327863"/>
                  <a:pt x="72702" y="325994"/>
                </a:cubicBezTo>
                <a:lnTo>
                  <a:pt x="269686" y="204786"/>
                </a:lnTo>
                <a:lnTo>
                  <a:pt x="269686" y="340758"/>
                </a:lnTo>
                <a:lnTo>
                  <a:pt x="269812" y="340758"/>
                </a:lnTo>
                <a:cubicBezTo>
                  <a:pt x="269812" y="351144"/>
                  <a:pt x="278241" y="359574"/>
                  <a:pt x="288627" y="359574"/>
                </a:cubicBezTo>
                <a:lnTo>
                  <a:pt x="376432" y="359574"/>
                </a:lnTo>
                <a:lnTo>
                  <a:pt x="376432" y="321943"/>
                </a:lnTo>
                <a:lnTo>
                  <a:pt x="307442" y="321943"/>
                </a:lnTo>
                <a:lnTo>
                  <a:pt x="307442" y="204786"/>
                </a:lnTo>
                <a:lnTo>
                  <a:pt x="504426" y="326007"/>
                </a:lnTo>
                <a:cubicBezTo>
                  <a:pt x="507449" y="327863"/>
                  <a:pt x="510861" y="328804"/>
                  <a:pt x="514285" y="328804"/>
                </a:cubicBezTo>
                <a:cubicBezTo>
                  <a:pt x="517446" y="328804"/>
                  <a:pt x="520607" y="328014"/>
                  <a:pt x="523467" y="326421"/>
                </a:cubicBezTo>
                <a:cubicBezTo>
                  <a:pt x="529413" y="323097"/>
                  <a:pt x="533101" y="316813"/>
                  <a:pt x="533101" y="309989"/>
                </a:cubicBezTo>
                <a:lnTo>
                  <a:pt x="533101" y="198615"/>
                </a:lnTo>
                <a:lnTo>
                  <a:pt x="577003" y="198615"/>
                </a:lnTo>
                <a:lnTo>
                  <a:pt x="577003" y="160984"/>
                </a:lnTo>
                <a:lnTo>
                  <a:pt x="533101" y="160984"/>
                </a:lnTo>
                <a:close/>
                <a:moveTo>
                  <a:pt x="495470" y="83264"/>
                </a:moveTo>
                <a:lnTo>
                  <a:pt x="495470" y="160971"/>
                </a:lnTo>
                <a:lnTo>
                  <a:pt x="369194" y="160971"/>
                </a:lnTo>
                <a:lnTo>
                  <a:pt x="495470" y="83264"/>
                </a:lnTo>
                <a:close/>
                <a:moveTo>
                  <a:pt x="81658" y="83264"/>
                </a:moveTo>
                <a:lnTo>
                  <a:pt x="207934" y="160971"/>
                </a:lnTo>
                <a:lnTo>
                  <a:pt x="81658" y="160971"/>
                </a:lnTo>
                <a:lnTo>
                  <a:pt x="81658" y="83264"/>
                </a:lnTo>
                <a:close/>
                <a:moveTo>
                  <a:pt x="81658" y="276309"/>
                </a:moveTo>
                <a:lnTo>
                  <a:pt x="81658" y="198602"/>
                </a:lnTo>
                <a:lnTo>
                  <a:pt x="207934" y="198602"/>
                </a:lnTo>
                <a:lnTo>
                  <a:pt x="81658" y="276309"/>
                </a:lnTo>
                <a:close/>
                <a:moveTo>
                  <a:pt x="495470" y="276309"/>
                </a:moveTo>
                <a:lnTo>
                  <a:pt x="369194" y="198602"/>
                </a:lnTo>
                <a:lnTo>
                  <a:pt x="495470" y="198602"/>
                </a:lnTo>
                <a:lnTo>
                  <a:pt x="495470" y="276309"/>
                </a:lnTo>
                <a:close/>
              </a:path>
            </a:pathLst>
          </a:custGeom>
          <a:solidFill>
            <a:srgbClr val="FFFFFF"/>
          </a:solidFill>
          <a:ln w="1242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grpSp>
        <p:nvGrpSpPr>
          <p:cNvPr id="202" name="圖形 53">
            <a:extLst>
              <a:ext uri="{FF2B5EF4-FFF2-40B4-BE49-F238E27FC236}">
                <a16:creationId xmlns:a16="http://schemas.microsoft.com/office/drawing/2014/main" id="{AD7B7433-B518-4CC6-8ADA-6854EBD9D5E8}"/>
              </a:ext>
            </a:extLst>
          </p:cNvPr>
          <p:cNvGrpSpPr/>
          <p:nvPr/>
        </p:nvGrpSpPr>
        <p:grpSpPr>
          <a:xfrm>
            <a:off x="9305541" y="4499259"/>
            <a:ext cx="626345" cy="540000"/>
            <a:chOff x="8390112" y="4499259"/>
            <a:chExt cx="626345" cy="540000"/>
          </a:xfrm>
          <a:solidFill>
            <a:srgbClr val="FFFFFF"/>
          </a:solidFill>
        </p:grpSpPr>
        <p:sp>
          <p:nvSpPr>
            <p:cNvPr id="203" name="手繪多邊形 202">
              <a:extLst>
                <a:ext uri="{FF2B5EF4-FFF2-40B4-BE49-F238E27FC236}">
                  <a16:creationId xmlns:a16="http://schemas.microsoft.com/office/drawing/2014/main" id="{FC002CE9-6DEE-CC41-90E0-08355B4A184A}"/>
                </a:ext>
              </a:extLst>
            </p:cNvPr>
            <p:cNvSpPr/>
            <p:nvPr/>
          </p:nvSpPr>
          <p:spPr>
            <a:xfrm>
              <a:off x="8390112" y="4499259"/>
              <a:ext cx="154873" cy="230254"/>
            </a:xfrm>
            <a:custGeom>
              <a:avLst/>
              <a:gdLst>
                <a:gd name="connsiteX0" fmla="*/ 98255 w 154873"/>
                <a:gd name="connsiteY0" fmla="*/ 160561 h 230253"/>
                <a:gd name="connsiteX1" fmla="*/ 98255 w 154873"/>
                <a:gd name="connsiteY1" fmla="*/ 0 h 230253"/>
                <a:gd name="connsiteX2" fmla="*/ 57139 w 154873"/>
                <a:gd name="connsiteY2" fmla="*/ 0 h 230253"/>
                <a:gd name="connsiteX3" fmla="*/ 57139 w 154873"/>
                <a:gd name="connsiteY3" fmla="*/ 160561 h 230253"/>
                <a:gd name="connsiteX4" fmla="*/ 29070 w 154873"/>
                <a:gd name="connsiteY4" fmla="*/ 132492 h 230253"/>
                <a:gd name="connsiteX5" fmla="*/ 0 w 154873"/>
                <a:gd name="connsiteY5" fmla="*/ 161561 h 230253"/>
                <a:gd name="connsiteX6" fmla="*/ 63169 w 154873"/>
                <a:gd name="connsiteY6" fmla="*/ 224730 h 230253"/>
                <a:gd name="connsiteX7" fmla="*/ 77711 w 154873"/>
                <a:gd name="connsiteY7" fmla="*/ 230747 h 230253"/>
                <a:gd name="connsiteX8" fmla="*/ 92252 w 154873"/>
                <a:gd name="connsiteY8" fmla="*/ 224730 h 230253"/>
                <a:gd name="connsiteX9" fmla="*/ 155421 w 154873"/>
                <a:gd name="connsiteY9" fmla="*/ 161561 h 230253"/>
                <a:gd name="connsiteX10" fmla="*/ 126324 w 154873"/>
                <a:gd name="connsiteY10" fmla="*/ 132492 h 230253"/>
                <a:gd name="connsiteX11" fmla="*/ 98255 w 154873"/>
                <a:gd name="connsiteY11" fmla="*/ 160561 h 2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873" h="230253">
                  <a:moveTo>
                    <a:pt x="98255" y="160561"/>
                  </a:moveTo>
                  <a:lnTo>
                    <a:pt x="98255" y="0"/>
                  </a:lnTo>
                  <a:lnTo>
                    <a:pt x="57139" y="0"/>
                  </a:lnTo>
                  <a:lnTo>
                    <a:pt x="57139" y="160561"/>
                  </a:lnTo>
                  <a:lnTo>
                    <a:pt x="29070" y="132492"/>
                  </a:lnTo>
                  <a:lnTo>
                    <a:pt x="0" y="161561"/>
                  </a:lnTo>
                  <a:lnTo>
                    <a:pt x="63169" y="224730"/>
                  </a:lnTo>
                  <a:cubicBezTo>
                    <a:pt x="67185" y="228746"/>
                    <a:pt x="72448" y="230747"/>
                    <a:pt x="77711" y="230747"/>
                  </a:cubicBezTo>
                  <a:cubicBezTo>
                    <a:pt x="82974" y="230747"/>
                    <a:pt x="88237" y="228746"/>
                    <a:pt x="92252" y="224730"/>
                  </a:cubicBezTo>
                  <a:lnTo>
                    <a:pt x="155421" y="161561"/>
                  </a:lnTo>
                  <a:lnTo>
                    <a:pt x="126324" y="132492"/>
                  </a:lnTo>
                  <a:lnTo>
                    <a:pt x="98255" y="160561"/>
                  </a:lnTo>
                  <a:close/>
                </a:path>
              </a:pathLst>
            </a:custGeom>
            <a:solidFill>
              <a:srgbClr val="FFFFFF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4" name="手繪多邊形 203">
              <a:extLst>
                <a:ext uri="{FF2B5EF4-FFF2-40B4-BE49-F238E27FC236}">
                  <a16:creationId xmlns:a16="http://schemas.microsoft.com/office/drawing/2014/main" id="{3975B52C-44A9-7842-9211-15AF46CAF8E0}"/>
                </a:ext>
              </a:extLst>
            </p:cNvPr>
            <p:cNvSpPr/>
            <p:nvPr/>
          </p:nvSpPr>
          <p:spPr>
            <a:xfrm>
              <a:off x="8390112" y="4815036"/>
              <a:ext cx="154873" cy="223401"/>
            </a:xfrm>
            <a:custGeom>
              <a:avLst/>
              <a:gdLst>
                <a:gd name="connsiteX0" fmla="*/ 126338 w 154873"/>
                <a:gd name="connsiteY0" fmla="*/ 0 h 223401"/>
                <a:gd name="connsiteX1" fmla="*/ 81768 w 154873"/>
                <a:gd name="connsiteY1" fmla="*/ 44557 h 223401"/>
                <a:gd name="connsiteX2" fmla="*/ 73640 w 154873"/>
                <a:gd name="connsiteY2" fmla="*/ 44557 h 223401"/>
                <a:gd name="connsiteX3" fmla="*/ 29070 w 154873"/>
                <a:gd name="connsiteY3" fmla="*/ 0 h 223401"/>
                <a:gd name="connsiteX4" fmla="*/ 0 w 154873"/>
                <a:gd name="connsiteY4" fmla="*/ 29070 h 223401"/>
                <a:gd name="connsiteX5" fmla="*/ 57139 w 154873"/>
                <a:gd name="connsiteY5" fmla="*/ 86208 h 223401"/>
                <a:gd name="connsiteX6" fmla="*/ 57139 w 154873"/>
                <a:gd name="connsiteY6" fmla="*/ 224730 h 223401"/>
                <a:gd name="connsiteX7" fmla="*/ 98255 w 154873"/>
                <a:gd name="connsiteY7" fmla="*/ 224730 h 223401"/>
                <a:gd name="connsiteX8" fmla="*/ 98255 w 154873"/>
                <a:gd name="connsiteY8" fmla="*/ 86208 h 223401"/>
                <a:gd name="connsiteX9" fmla="*/ 155408 w 154873"/>
                <a:gd name="connsiteY9" fmla="*/ 29070 h 22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73" h="223401">
                  <a:moveTo>
                    <a:pt x="126338" y="0"/>
                  </a:moveTo>
                  <a:lnTo>
                    <a:pt x="81768" y="44557"/>
                  </a:lnTo>
                  <a:lnTo>
                    <a:pt x="73640" y="44557"/>
                  </a:lnTo>
                  <a:lnTo>
                    <a:pt x="29070" y="0"/>
                  </a:lnTo>
                  <a:lnTo>
                    <a:pt x="0" y="29070"/>
                  </a:lnTo>
                  <a:lnTo>
                    <a:pt x="57139" y="86208"/>
                  </a:lnTo>
                  <a:lnTo>
                    <a:pt x="57139" y="224730"/>
                  </a:lnTo>
                  <a:lnTo>
                    <a:pt x="98255" y="224730"/>
                  </a:lnTo>
                  <a:lnTo>
                    <a:pt x="98255" y="86208"/>
                  </a:lnTo>
                  <a:lnTo>
                    <a:pt x="155408" y="29070"/>
                  </a:lnTo>
                  <a:close/>
                </a:path>
              </a:pathLst>
            </a:custGeom>
            <a:solidFill>
              <a:srgbClr val="FFFFFF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5" name="手繪多邊形 204">
              <a:extLst>
                <a:ext uri="{FF2B5EF4-FFF2-40B4-BE49-F238E27FC236}">
                  <a16:creationId xmlns:a16="http://schemas.microsoft.com/office/drawing/2014/main" id="{89372E1B-0868-F747-B7DA-BFF50DE9EE6F}"/>
                </a:ext>
              </a:extLst>
            </p:cNvPr>
            <p:cNvSpPr/>
            <p:nvPr/>
          </p:nvSpPr>
          <p:spPr>
            <a:xfrm>
              <a:off x="8625944" y="4499259"/>
              <a:ext cx="154873" cy="230254"/>
            </a:xfrm>
            <a:custGeom>
              <a:avLst/>
              <a:gdLst>
                <a:gd name="connsiteX0" fmla="*/ 98255 w 154873"/>
                <a:gd name="connsiteY0" fmla="*/ 160561 h 230253"/>
                <a:gd name="connsiteX1" fmla="*/ 98255 w 154873"/>
                <a:gd name="connsiteY1" fmla="*/ 0 h 230253"/>
                <a:gd name="connsiteX2" fmla="*/ 57139 w 154873"/>
                <a:gd name="connsiteY2" fmla="*/ 0 h 230253"/>
                <a:gd name="connsiteX3" fmla="*/ 57139 w 154873"/>
                <a:gd name="connsiteY3" fmla="*/ 160561 h 230253"/>
                <a:gd name="connsiteX4" fmla="*/ 29070 w 154873"/>
                <a:gd name="connsiteY4" fmla="*/ 132492 h 230253"/>
                <a:gd name="connsiteX5" fmla="*/ 0 w 154873"/>
                <a:gd name="connsiteY5" fmla="*/ 161561 h 230253"/>
                <a:gd name="connsiteX6" fmla="*/ 63169 w 154873"/>
                <a:gd name="connsiteY6" fmla="*/ 224730 h 230253"/>
                <a:gd name="connsiteX7" fmla="*/ 77711 w 154873"/>
                <a:gd name="connsiteY7" fmla="*/ 230747 h 230253"/>
                <a:gd name="connsiteX8" fmla="*/ 92252 w 154873"/>
                <a:gd name="connsiteY8" fmla="*/ 224730 h 230253"/>
                <a:gd name="connsiteX9" fmla="*/ 155421 w 154873"/>
                <a:gd name="connsiteY9" fmla="*/ 161561 h 230253"/>
                <a:gd name="connsiteX10" fmla="*/ 126352 w 154873"/>
                <a:gd name="connsiteY10" fmla="*/ 132492 h 230253"/>
                <a:gd name="connsiteX11" fmla="*/ 98255 w 154873"/>
                <a:gd name="connsiteY11" fmla="*/ 160561 h 2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873" h="230253">
                  <a:moveTo>
                    <a:pt x="98255" y="160561"/>
                  </a:moveTo>
                  <a:lnTo>
                    <a:pt x="98255" y="0"/>
                  </a:lnTo>
                  <a:lnTo>
                    <a:pt x="57139" y="0"/>
                  </a:lnTo>
                  <a:lnTo>
                    <a:pt x="57139" y="160561"/>
                  </a:lnTo>
                  <a:lnTo>
                    <a:pt x="29070" y="132492"/>
                  </a:lnTo>
                  <a:lnTo>
                    <a:pt x="0" y="161561"/>
                  </a:lnTo>
                  <a:lnTo>
                    <a:pt x="63169" y="224730"/>
                  </a:lnTo>
                  <a:cubicBezTo>
                    <a:pt x="67185" y="228746"/>
                    <a:pt x="72448" y="230747"/>
                    <a:pt x="77711" y="230747"/>
                  </a:cubicBezTo>
                  <a:cubicBezTo>
                    <a:pt x="82974" y="230747"/>
                    <a:pt x="88237" y="228746"/>
                    <a:pt x="92252" y="224730"/>
                  </a:cubicBezTo>
                  <a:lnTo>
                    <a:pt x="155421" y="161561"/>
                  </a:lnTo>
                  <a:lnTo>
                    <a:pt x="126352" y="132492"/>
                  </a:lnTo>
                  <a:lnTo>
                    <a:pt x="98255" y="160561"/>
                  </a:lnTo>
                  <a:close/>
                </a:path>
              </a:pathLst>
            </a:custGeom>
            <a:solidFill>
              <a:srgbClr val="FFFFFF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6" name="手繪多邊形 205">
              <a:extLst>
                <a:ext uri="{FF2B5EF4-FFF2-40B4-BE49-F238E27FC236}">
                  <a16:creationId xmlns:a16="http://schemas.microsoft.com/office/drawing/2014/main" id="{842644A2-AE1C-ED4E-BD0D-C71517214453}"/>
                </a:ext>
              </a:extLst>
            </p:cNvPr>
            <p:cNvSpPr/>
            <p:nvPr/>
          </p:nvSpPr>
          <p:spPr>
            <a:xfrm>
              <a:off x="8625944" y="4815036"/>
              <a:ext cx="154873" cy="223401"/>
            </a:xfrm>
            <a:custGeom>
              <a:avLst/>
              <a:gdLst>
                <a:gd name="connsiteX0" fmla="*/ 126324 w 154873"/>
                <a:gd name="connsiteY0" fmla="*/ 0 h 223401"/>
                <a:gd name="connsiteX1" fmla="*/ 81768 w 154873"/>
                <a:gd name="connsiteY1" fmla="*/ 44557 h 223401"/>
                <a:gd name="connsiteX2" fmla="*/ 73626 w 154873"/>
                <a:gd name="connsiteY2" fmla="*/ 44557 h 223401"/>
                <a:gd name="connsiteX3" fmla="*/ 29070 w 154873"/>
                <a:gd name="connsiteY3" fmla="*/ 0 h 223401"/>
                <a:gd name="connsiteX4" fmla="*/ 0 w 154873"/>
                <a:gd name="connsiteY4" fmla="*/ 29070 h 223401"/>
                <a:gd name="connsiteX5" fmla="*/ 57139 w 154873"/>
                <a:gd name="connsiteY5" fmla="*/ 86208 h 223401"/>
                <a:gd name="connsiteX6" fmla="*/ 57139 w 154873"/>
                <a:gd name="connsiteY6" fmla="*/ 224730 h 223401"/>
                <a:gd name="connsiteX7" fmla="*/ 98255 w 154873"/>
                <a:gd name="connsiteY7" fmla="*/ 224730 h 223401"/>
                <a:gd name="connsiteX8" fmla="*/ 98255 w 154873"/>
                <a:gd name="connsiteY8" fmla="*/ 86208 h 223401"/>
                <a:gd name="connsiteX9" fmla="*/ 155394 w 154873"/>
                <a:gd name="connsiteY9" fmla="*/ 29070 h 22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73" h="223401">
                  <a:moveTo>
                    <a:pt x="126324" y="0"/>
                  </a:moveTo>
                  <a:lnTo>
                    <a:pt x="81768" y="44557"/>
                  </a:lnTo>
                  <a:lnTo>
                    <a:pt x="73626" y="44557"/>
                  </a:lnTo>
                  <a:lnTo>
                    <a:pt x="29070" y="0"/>
                  </a:lnTo>
                  <a:lnTo>
                    <a:pt x="0" y="29070"/>
                  </a:lnTo>
                  <a:lnTo>
                    <a:pt x="57139" y="86208"/>
                  </a:lnTo>
                  <a:lnTo>
                    <a:pt x="57139" y="224730"/>
                  </a:lnTo>
                  <a:lnTo>
                    <a:pt x="98255" y="224730"/>
                  </a:lnTo>
                  <a:lnTo>
                    <a:pt x="98255" y="86208"/>
                  </a:lnTo>
                  <a:lnTo>
                    <a:pt x="155394" y="29070"/>
                  </a:lnTo>
                  <a:close/>
                </a:path>
              </a:pathLst>
            </a:custGeom>
            <a:solidFill>
              <a:srgbClr val="FFFFFF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7" name="手繪多邊形 206">
              <a:extLst>
                <a:ext uri="{FF2B5EF4-FFF2-40B4-BE49-F238E27FC236}">
                  <a16:creationId xmlns:a16="http://schemas.microsoft.com/office/drawing/2014/main" id="{5C9CB6DB-F4BA-C745-8C27-AB299A860A56}"/>
                </a:ext>
              </a:extLst>
            </p:cNvPr>
            <p:cNvSpPr/>
            <p:nvPr/>
          </p:nvSpPr>
          <p:spPr>
            <a:xfrm>
              <a:off x="8861762" y="4499259"/>
              <a:ext cx="154873" cy="230254"/>
            </a:xfrm>
            <a:custGeom>
              <a:avLst/>
              <a:gdLst>
                <a:gd name="connsiteX0" fmla="*/ 77711 w 154873"/>
                <a:gd name="connsiteY0" fmla="*/ 230747 h 230253"/>
                <a:gd name="connsiteX1" fmla="*/ 92252 w 154873"/>
                <a:gd name="connsiteY1" fmla="*/ 224730 h 230253"/>
                <a:gd name="connsiteX2" fmla="*/ 155421 w 154873"/>
                <a:gd name="connsiteY2" fmla="*/ 161561 h 230253"/>
                <a:gd name="connsiteX3" fmla="*/ 126324 w 154873"/>
                <a:gd name="connsiteY3" fmla="*/ 132492 h 230253"/>
                <a:gd name="connsiteX4" fmla="*/ 98255 w 154873"/>
                <a:gd name="connsiteY4" fmla="*/ 160561 h 230253"/>
                <a:gd name="connsiteX5" fmla="*/ 98255 w 154873"/>
                <a:gd name="connsiteY5" fmla="*/ 0 h 230253"/>
                <a:gd name="connsiteX6" fmla="*/ 57139 w 154873"/>
                <a:gd name="connsiteY6" fmla="*/ 0 h 230253"/>
                <a:gd name="connsiteX7" fmla="*/ 57139 w 154873"/>
                <a:gd name="connsiteY7" fmla="*/ 160561 h 230253"/>
                <a:gd name="connsiteX8" fmla="*/ 29070 w 154873"/>
                <a:gd name="connsiteY8" fmla="*/ 132492 h 230253"/>
                <a:gd name="connsiteX9" fmla="*/ 0 w 154873"/>
                <a:gd name="connsiteY9" fmla="*/ 161561 h 230253"/>
                <a:gd name="connsiteX10" fmla="*/ 63169 w 154873"/>
                <a:gd name="connsiteY10" fmla="*/ 224730 h 230253"/>
                <a:gd name="connsiteX11" fmla="*/ 77711 w 154873"/>
                <a:gd name="connsiteY11" fmla="*/ 230747 h 2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873" h="230253">
                  <a:moveTo>
                    <a:pt x="77711" y="230747"/>
                  </a:moveTo>
                  <a:cubicBezTo>
                    <a:pt x="82974" y="230747"/>
                    <a:pt x="88237" y="228746"/>
                    <a:pt x="92252" y="224730"/>
                  </a:cubicBezTo>
                  <a:lnTo>
                    <a:pt x="155421" y="161561"/>
                  </a:lnTo>
                  <a:lnTo>
                    <a:pt x="126324" y="132492"/>
                  </a:lnTo>
                  <a:lnTo>
                    <a:pt x="98255" y="160561"/>
                  </a:lnTo>
                  <a:lnTo>
                    <a:pt x="98255" y="0"/>
                  </a:lnTo>
                  <a:lnTo>
                    <a:pt x="57139" y="0"/>
                  </a:lnTo>
                  <a:lnTo>
                    <a:pt x="57139" y="160561"/>
                  </a:lnTo>
                  <a:lnTo>
                    <a:pt x="29070" y="132492"/>
                  </a:lnTo>
                  <a:lnTo>
                    <a:pt x="0" y="161561"/>
                  </a:lnTo>
                  <a:lnTo>
                    <a:pt x="63169" y="224730"/>
                  </a:lnTo>
                  <a:cubicBezTo>
                    <a:pt x="67185" y="228746"/>
                    <a:pt x="72448" y="230747"/>
                    <a:pt x="77711" y="230747"/>
                  </a:cubicBezTo>
                  <a:close/>
                </a:path>
              </a:pathLst>
            </a:custGeom>
            <a:solidFill>
              <a:srgbClr val="FFFFFF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08" name="手繪多邊形 207">
              <a:extLst>
                <a:ext uri="{FF2B5EF4-FFF2-40B4-BE49-F238E27FC236}">
                  <a16:creationId xmlns:a16="http://schemas.microsoft.com/office/drawing/2014/main" id="{3A404752-97E9-BA41-8901-C84B2197CC5E}"/>
                </a:ext>
              </a:extLst>
            </p:cNvPr>
            <p:cNvSpPr/>
            <p:nvPr/>
          </p:nvSpPr>
          <p:spPr>
            <a:xfrm>
              <a:off x="8861762" y="4815036"/>
              <a:ext cx="154873" cy="223401"/>
            </a:xfrm>
            <a:custGeom>
              <a:avLst/>
              <a:gdLst>
                <a:gd name="connsiteX0" fmla="*/ 126338 w 154873"/>
                <a:gd name="connsiteY0" fmla="*/ 0 h 223401"/>
                <a:gd name="connsiteX1" fmla="*/ 81768 w 154873"/>
                <a:gd name="connsiteY1" fmla="*/ 44557 h 223401"/>
                <a:gd name="connsiteX2" fmla="*/ 73640 w 154873"/>
                <a:gd name="connsiteY2" fmla="*/ 44557 h 223401"/>
                <a:gd name="connsiteX3" fmla="*/ 29070 w 154873"/>
                <a:gd name="connsiteY3" fmla="*/ 0 h 223401"/>
                <a:gd name="connsiteX4" fmla="*/ 0 w 154873"/>
                <a:gd name="connsiteY4" fmla="*/ 29070 h 223401"/>
                <a:gd name="connsiteX5" fmla="*/ 57152 w 154873"/>
                <a:gd name="connsiteY5" fmla="*/ 86208 h 223401"/>
                <a:gd name="connsiteX6" fmla="*/ 57152 w 154873"/>
                <a:gd name="connsiteY6" fmla="*/ 224730 h 223401"/>
                <a:gd name="connsiteX7" fmla="*/ 98269 w 154873"/>
                <a:gd name="connsiteY7" fmla="*/ 224730 h 223401"/>
                <a:gd name="connsiteX8" fmla="*/ 98269 w 154873"/>
                <a:gd name="connsiteY8" fmla="*/ 86208 h 223401"/>
                <a:gd name="connsiteX9" fmla="*/ 155408 w 154873"/>
                <a:gd name="connsiteY9" fmla="*/ 29070 h 22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73" h="223401">
                  <a:moveTo>
                    <a:pt x="126338" y="0"/>
                  </a:moveTo>
                  <a:lnTo>
                    <a:pt x="81768" y="44557"/>
                  </a:lnTo>
                  <a:lnTo>
                    <a:pt x="73640" y="44557"/>
                  </a:lnTo>
                  <a:lnTo>
                    <a:pt x="29070" y="0"/>
                  </a:lnTo>
                  <a:lnTo>
                    <a:pt x="0" y="29070"/>
                  </a:lnTo>
                  <a:lnTo>
                    <a:pt x="57152" y="86208"/>
                  </a:lnTo>
                  <a:lnTo>
                    <a:pt x="57152" y="224730"/>
                  </a:lnTo>
                  <a:lnTo>
                    <a:pt x="98269" y="224730"/>
                  </a:lnTo>
                  <a:lnTo>
                    <a:pt x="98269" y="86208"/>
                  </a:lnTo>
                  <a:lnTo>
                    <a:pt x="155408" y="29070"/>
                  </a:lnTo>
                  <a:close/>
                </a:path>
              </a:pathLst>
            </a:custGeom>
            <a:solidFill>
              <a:srgbClr val="FFFFFF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09" name="圖形 130">
            <a:extLst>
              <a:ext uri="{FF2B5EF4-FFF2-40B4-BE49-F238E27FC236}">
                <a16:creationId xmlns:a16="http://schemas.microsoft.com/office/drawing/2014/main" id="{8CBC747F-E212-4BBE-90DF-C0E7556A28A4}"/>
              </a:ext>
            </a:extLst>
          </p:cNvPr>
          <p:cNvGrpSpPr/>
          <p:nvPr/>
        </p:nvGrpSpPr>
        <p:grpSpPr>
          <a:xfrm>
            <a:off x="3987861" y="5482045"/>
            <a:ext cx="553711" cy="540000"/>
            <a:chOff x="7526410" y="5486936"/>
            <a:chExt cx="553711" cy="540000"/>
          </a:xfrm>
        </p:grpSpPr>
        <p:sp>
          <p:nvSpPr>
            <p:cNvPr id="210" name="手繪多邊形 209">
              <a:extLst>
                <a:ext uri="{FF2B5EF4-FFF2-40B4-BE49-F238E27FC236}">
                  <a16:creationId xmlns:a16="http://schemas.microsoft.com/office/drawing/2014/main" id="{7539E460-3CAE-B844-96F3-CB8DCCE86D24}"/>
                </a:ext>
              </a:extLst>
            </p:cNvPr>
            <p:cNvSpPr/>
            <p:nvPr/>
          </p:nvSpPr>
          <p:spPr>
            <a:xfrm>
              <a:off x="7627660" y="5621936"/>
              <a:ext cx="337500" cy="405000"/>
            </a:xfrm>
            <a:custGeom>
              <a:avLst/>
              <a:gdLst>
                <a:gd name="connsiteX0" fmla="*/ 320625 w 337500"/>
                <a:gd name="connsiteY0" fmla="*/ 236250 h 405000"/>
                <a:gd name="connsiteX1" fmla="*/ 303750 w 337500"/>
                <a:gd name="connsiteY1" fmla="*/ 236250 h 405000"/>
                <a:gd name="connsiteX2" fmla="*/ 303750 w 337500"/>
                <a:gd name="connsiteY2" fmla="*/ 135000 h 405000"/>
                <a:gd name="connsiteX3" fmla="*/ 168750 w 337500"/>
                <a:gd name="connsiteY3" fmla="*/ 0 h 405000"/>
                <a:gd name="connsiteX4" fmla="*/ 33750 w 337500"/>
                <a:gd name="connsiteY4" fmla="*/ 135000 h 405000"/>
                <a:gd name="connsiteX5" fmla="*/ 33750 w 337500"/>
                <a:gd name="connsiteY5" fmla="*/ 236250 h 405000"/>
                <a:gd name="connsiteX6" fmla="*/ 16875 w 337500"/>
                <a:gd name="connsiteY6" fmla="*/ 236250 h 405000"/>
                <a:gd name="connsiteX7" fmla="*/ 0 w 337500"/>
                <a:gd name="connsiteY7" fmla="*/ 253125 h 405000"/>
                <a:gd name="connsiteX8" fmla="*/ 16875 w 337500"/>
                <a:gd name="connsiteY8" fmla="*/ 270000 h 405000"/>
                <a:gd name="connsiteX9" fmla="*/ 67500 w 337500"/>
                <a:gd name="connsiteY9" fmla="*/ 270000 h 405000"/>
                <a:gd name="connsiteX10" fmla="*/ 67500 w 337500"/>
                <a:gd name="connsiteY10" fmla="*/ 388125 h 405000"/>
                <a:gd name="connsiteX11" fmla="*/ 84375 w 337500"/>
                <a:gd name="connsiteY11" fmla="*/ 405000 h 405000"/>
                <a:gd name="connsiteX12" fmla="*/ 101250 w 337500"/>
                <a:gd name="connsiteY12" fmla="*/ 388125 h 405000"/>
                <a:gd name="connsiteX13" fmla="*/ 101250 w 337500"/>
                <a:gd name="connsiteY13" fmla="*/ 270000 h 405000"/>
                <a:gd name="connsiteX14" fmla="*/ 236250 w 337500"/>
                <a:gd name="connsiteY14" fmla="*/ 270000 h 405000"/>
                <a:gd name="connsiteX15" fmla="*/ 236250 w 337500"/>
                <a:gd name="connsiteY15" fmla="*/ 388125 h 405000"/>
                <a:gd name="connsiteX16" fmla="*/ 253125 w 337500"/>
                <a:gd name="connsiteY16" fmla="*/ 405000 h 405000"/>
                <a:gd name="connsiteX17" fmla="*/ 270000 w 337500"/>
                <a:gd name="connsiteY17" fmla="*/ 388125 h 405000"/>
                <a:gd name="connsiteX18" fmla="*/ 270000 w 337500"/>
                <a:gd name="connsiteY18" fmla="*/ 270000 h 405000"/>
                <a:gd name="connsiteX19" fmla="*/ 320625 w 337500"/>
                <a:gd name="connsiteY19" fmla="*/ 270000 h 405000"/>
                <a:gd name="connsiteX20" fmla="*/ 337500 w 337500"/>
                <a:gd name="connsiteY20" fmla="*/ 253125 h 405000"/>
                <a:gd name="connsiteX21" fmla="*/ 320625 w 337500"/>
                <a:gd name="connsiteY21" fmla="*/ 236250 h 405000"/>
                <a:gd name="connsiteX22" fmla="*/ 320625 w 337500"/>
                <a:gd name="connsiteY22" fmla="*/ 236250 h 405000"/>
                <a:gd name="connsiteX23" fmla="*/ 67500 w 337500"/>
                <a:gd name="connsiteY23" fmla="*/ 236250 h 405000"/>
                <a:gd name="connsiteX24" fmla="*/ 67500 w 337500"/>
                <a:gd name="connsiteY24" fmla="*/ 135000 h 405000"/>
                <a:gd name="connsiteX25" fmla="*/ 168750 w 337500"/>
                <a:gd name="connsiteY25" fmla="*/ 33750 h 405000"/>
                <a:gd name="connsiteX26" fmla="*/ 270000 w 337500"/>
                <a:gd name="connsiteY26" fmla="*/ 135000 h 405000"/>
                <a:gd name="connsiteX27" fmla="*/ 270000 w 337500"/>
                <a:gd name="connsiteY27" fmla="*/ 236250 h 405000"/>
                <a:gd name="connsiteX28" fmla="*/ 67500 w 337500"/>
                <a:gd name="connsiteY28" fmla="*/ 236250 h 4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37500" h="405000">
                  <a:moveTo>
                    <a:pt x="320625" y="236250"/>
                  </a:moveTo>
                  <a:lnTo>
                    <a:pt x="303750" y="236250"/>
                  </a:lnTo>
                  <a:lnTo>
                    <a:pt x="303750" y="135000"/>
                  </a:lnTo>
                  <a:cubicBezTo>
                    <a:pt x="303750" y="60560"/>
                    <a:pt x="243190" y="0"/>
                    <a:pt x="168750" y="0"/>
                  </a:cubicBezTo>
                  <a:cubicBezTo>
                    <a:pt x="94310" y="0"/>
                    <a:pt x="33750" y="60560"/>
                    <a:pt x="33750" y="135000"/>
                  </a:cubicBezTo>
                  <a:lnTo>
                    <a:pt x="33750" y="236250"/>
                  </a:lnTo>
                  <a:lnTo>
                    <a:pt x="16875" y="236250"/>
                  </a:lnTo>
                  <a:cubicBezTo>
                    <a:pt x="7552" y="236250"/>
                    <a:pt x="0" y="243802"/>
                    <a:pt x="0" y="253125"/>
                  </a:cubicBezTo>
                  <a:cubicBezTo>
                    <a:pt x="0" y="262448"/>
                    <a:pt x="7552" y="270000"/>
                    <a:pt x="16875" y="270000"/>
                  </a:cubicBezTo>
                  <a:lnTo>
                    <a:pt x="67500" y="270000"/>
                  </a:lnTo>
                  <a:lnTo>
                    <a:pt x="67500" y="388125"/>
                  </a:lnTo>
                  <a:cubicBezTo>
                    <a:pt x="67500" y="397448"/>
                    <a:pt x="75052" y="405000"/>
                    <a:pt x="84375" y="405000"/>
                  </a:cubicBezTo>
                  <a:cubicBezTo>
                    <a:pt x="93698" y="405000"/>
                    <a:pt x="101250" y="397448"/>
                    <a:pt x="101250" y="388125"/>
                  </a:cubicBezTo>
                  <a:lnTo>
                    <a:pt x="101250" y="270000"/>
                  </a:lnTo>
                  <a:lnTo>
                    <a:pt x="236250" y="270000"/>
                  </a:lnTo>
                  <a:lnTo>
                    <a:pt x="236250" y="388125"/>
                  </a:lnTo>
                  <a:cubicBezTo>
                    <a:pt x="236250" y="397448"/>
                    <a:pt x="243802" y="405000"/>
                    <a:pt x="253125" y="405000"/>
                  </a:cubicBezTo>
                  <a:cubicBezTo>
                    <a:pt x="262448" y="405000"/>
                    <a:pt x="270000" y="397448"/>
                    <a:pt x="270000" y="388125"/>
                  </a:cubicBezTo>
                  <a:lnTo>
                    <a:pt x="270000" y="270000"/>
                  </a:lnTo>
                  <a:lnTo>
                    <a:pt x="320625" y="270000"/>
                  </a:lnTo>
                  <a:cubicBezTo>
                    <a:pt x="329948" y="270000"/>
                    <a:pt x="337500" y="262448"/>
                    <a:pt x="337500" y="253125"/>
                  </a:cubicBezTo>
                  <a:cubicBezTo>
                    <a:pt x="337500" y="243802"/>
                    <a:pt x="329948" y="236250"/>
                    <a:pt x="320625" y="236250"/>
                  </a:cubicBezTo>
                  <a:lnTo>
                    <a:pt x="320625" y="236250"/>
                  </a:lnTo>
                  <a:close/>
                  <a:moveTo>
                    <a:pt x="67500" y="236250"/>
                  </a:moveTo>
                  <a:lnTo>
                    <a:pt x="67500" y="135000"/>
                  </a:lnTo>
                  <a:cubicBezTo>
                    <a:pt x="67500" y="79165"/>
                    <a:pt x="112915" y="33750"/>
                    <a:pt x="168750" y="33750"/>
                  </a:cubicBezTo>
                  <a:cubicBezTo>
                    <a:pt x="224585" y="33750"/>
                    <a:pt x="270000" y="79165"/>
                    <a:pt x="270000" y="135000"/>
                  </a:cubicBezTo>
                  <a:lnTo>
                    <a:pt x="270000" y="236250"/>
                  </a:lnTo>
                  <a:lnTo>
                    <a:pt x="67500" y="236250"/>
                  </a:lnTo>
                  <a:close/>
                </a:path>
              </a:pathLst>
            </a:custGeom>
            <a:solidFill>
              <a:srgbClr val="FFFFFF"/>
            </a:solidFill>
            <a:ln w="1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1" name="手繪多邊形 210">
              <a:extLst>
                <a:ext uri="{FF2B5EF4-FFF2-40B4-BE49-F238E27FC236}">
                  <a16:creationId xmlns:a16="http://schemas.microsoft.com/office/drawing/2014/main" id="{0BB424EB-2273-4447-AF09-66D32A0B7D07}"/>
                </a:ext>
              </a:extLst>
            </p:cNvPr>
            <p:cNvSpPr/>
            <p:nvPr/>
          </p:nvSpPr>
          <p:spPr>
            <a:xfrm>
              <a:off x="8013127" y="5747676"/>
              <a:ext cx="66445" cy="33750"/>
            </a:xfrm>
            <a:custGeom>
              <a:avLst/>
              <a:gdLst>
                <a:gd name="connsiteX0" fmla="*/ 0 w 66445"/>
                <a:gd name="connsiteY0" fmla="*/ 0 h 33750"/>
                <a:gd name="connsiteX1" fmla="*/ 67500 w 66445"/>
                <a:gd name="connsiteY1" fmla="*/ 0 h 33750"/>
                <a:gd name="connsiteX2" fmla="*/ 67500 w 66445"/>
                <a:gd name="connsiteY2" fmla="*/ 33750 h 33750"/>
                <a:gd name="connsiteX3" fmla="*/ 0 w 66445"/>
                <a:gd name="connsiteY3" fmla="*/ 33750 h 33750"/>
                <a:gd name="connsiteX4" fmla="*/ 0 w 66445"/>
                <a:gd name="connsiteY4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45" h="33750">
                  <a:moveTo>
                    <a:pt x="0" y="0"/>
                  </a:moveTo>
                  <a:lnTo>
                    <a:pt x="67500" y="0"/>
                  </a:lnTo>
                  <a:lnTo>
                    <a:pt x="67500" y="33750"/>
                  </a:lnTo>
                  <a:lnTo>
                    <a:pt x="0" y="33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2" name="手繪多邊形 211">
              <a:extLst>
                <a:ext uri="{FF2B5EF4-FFF2-40B4-BE49-F238E27FC236}">
                  <a16:creationId xmlns:a16="http://schemas.microsoft.com/office/drawing/2014/main" id="{007599F7-57EC-E647-B3C5-C2944CAE9E49}"/>
                </a:ext>
              </a:extLst>
            </p:cNvPr>
            <p:cNvSpPr/>
            <p:nvPr/>
          </p:nvSpPr>
          <p:spPr>
            <a:xfrm>
              <a:off x="7526410" y="5747676"/>
              <a:ext cx="67500" cy="33750"/>
            </a:xfrm>
            <a:custGeom>
              <a:avLst/>
              <a:gdLst>
                <a:gd name="connsiteX0" fmla="*/ 0 w 67500"/>
                <a:gd name="connsiteY0" fmla="*/ 0 h 33750"/>
                <a:gd name="connsiteX1" fmla="*/ 67500 w 67500"/>
                <a:gd name="connsiteY1" fmla="*/ 0 h 33750"/>
                <a:gd name="connsiteX2" fmla="*/ 67500 w 67500"/>
                <a:gd name="connsiteY2" fmla="*/ 33750 h 33750"/>
                <a:gd name="connsiteX3" fmla="*/ 0 w 67500"/>
                <a:gd name="connsiteY3" fmla="*/ 33750 h 33750"/>
                <a:gd name="connsiteX4" fmla="*/ 0 w 67500"/>
                <a:gd name="connsiteY4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0" h="33750">
                  <a:moveTo>
                    <a:pt x="0" y="0"/>
                  </a:moveTo>
                  <a:lnTo>
                    <a:pt x="67500" y="0"/>
                  </a:lnTo>
                  <a:lnTo>
                    <a:pt x="67500" y="33750"/>
                  </a:lnTo>
                  <a:lnTo>
                    <a:pt x="0" y="33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3" name="手繪多邊形 212">
              <a:extLst>
                <a:ext uri="{FF2B5EF4-FFF2-40B4-BE49-F238E27FC236}">
                  <a16:creationId xmlns:a16="http://schemas.microsoft.com/office/drawing/2014/main" id="{04715682-D7E8-3D46-882F-6B2726B052B3}"/>
                </a:ext>
              </a:extLst>
            </p:cNvPr>
            <p:cNvSpPr/>
            <p:nvPr/>
          </p:nvSpPr>
          <p:spPr>
            <a:xfrm>
              <a:off x="7779535" y="5486936"/>
              <a:ext cx="33750" cy="67500"/>
            </a:xfrm>
            <a:custGeom>
              <a:avLst/>
              <a:gdLst>
                <a:gd name="connsiteX0" fmla="*/ 0 w 33750"/>
                <a:gd name="connsiteY0" fmla="*/ 0 h 67500"/>
                <a:gd name="connsiteX1" fmla="*/ 33750 w 33750"/>
                <a:gd name="connsiteY1" fmla="*/ 0 h 67500"/>
                <a:gd name="connsiteX2" fmla="*/ 33750 w 33750"/>
                <a:gd name="connsiteY2" fmla="*/ 67500 h 67500"/>
                <a:gd name="connsiteX3" fmla="*/ 0 w 33750"/>
                <a:gd name="connsiteY3" fmla="*/ 67500 h 67500"/>
                <a:gd name="connsiteX4" fmla="*/ 0 w 33750"/>
                <a:gd name="connsiteY4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50" h="67500">
                  <a:moveTo>
                    <a:pt x="0" y="0"/>
                  </a:moveTo>
                  <a:lnTo>
                    <a:pt x="33750" y="0"/>
                  </a:lnTo>
                  <a:lnTo>
                    <a:pt x="33750" y="67500"/>
                  </a:lnTo>
                  <a:lnTo>
                    <a:pt x="0" y="67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4" name="手繪多邊形 213">
              <a:extLst>
                <a:ext uri="{FF2B5EF4-FFF2-40B4-BE49-F238E27FC236}">
                  <a16:creationId xmlns:a16="http://schemas.microsoft.com/office/drawing/2014/main" id="{1B44DC59-3BDE-A146-9BD1-D121BF039DEE}"/>
                </a:ext>
              </a:extLst>
            </p:cNvPr>
            <p:cNvSpPr/>
            <p:nvPr/>
          </p:nvSpPr>
          <p:spPr>
            <a:xfrm>
              <a:off x="7593551" y="5554077"/>
              <a:ext cx="70664" cy="70664"/>
            </a:xfrm>
            <a:custGeom>
              <a:avLst/>
              <a:gdLst>
                <a:gd name="connsiteX0" fmla="*/ 0 w 70664"/>
                <a:gd name="connsiteY0" fmla="*/ 23857 h 70664"/>
                <a:gd name="connsiteX1" fmla="*/ 23857 w 70664"/>
                <a:gd name="connsiteY1" fmla="*/ 0 h 70664"/>
                <a:gd name="connsiteX2" fmla="*/ 71571 w 70664"/>
                <a:gd name="connsiteY2" fmla="*/ 47714 h 70664"/>
                <a:gd name="connsiteX3" fmla="*/ 47714 w 70664"/>
                <a:gd name="connsiteY3" fmla="*/ 71571 h 70664"/>
                <a:gd name="connsiteX4" fmla="*/ 0 w 70664"/>
                <a:gd name="connsiteY4" fmla="*/ 23857 h 7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4" h="70664">
                  <a:moveTo>
                    <a:pt x="0" y="23857"/>
                  </a:moveTo>
                  <a:lnTo>
                    <a:pt x="23857" y="0"/>
                  </a:lnTo>
                  <a:lnTo>
                    <a:pt x="71571" y="47714"/>
                  </a:lnTo>
                  <a:lnTo>
                    <a:pt x="47714" y="71571"/>
                  </a:lnTo>
                  <a:lnTo>
                    <a:pt x="0" y="23857"/>
                  </a:lnTo>
                  <a:close/>
                </a:path>
              </a:pathLst>
            </a:custGeom>
            <a:solidFill>
              <a:srgbClr val="FFFFFF"/>
            </a:solidFill>
            <a:ln w="1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5" name="手繪多邊形 214">
              <a:extLst>
                <a:ext uri="{FF2B5EF4-FFF2-40B4-BE49-F238E27FC236}">
                  <a16:creationId xmlns:a16="http://schemas.microsoft.com/office/drawing/2014/main" id="{0CE12B39-32BC-DB4F-8945-C1532D89C4A4}"/>
                </a:ext>
              </a:extLst>
            </p:cNvPr>
            <p:cNvSpPr/>
            <p:nvPr/>
          </p:nvSpPr>
          <p:spPr>
            <a:xfrm>
              <a:off x="7927613" y="5554088"/>
              <a:ext cx="70664" cy="70664"/>
            </a:xfrm>
            <a:custGeom>
              <a:avLst/>
              <a:gdLst>
                <a:gd name="connsiteX0" fmla="*/ 0 w 70664"/>
                <a:gd name="connsiteY0" fmla="*/ 47714 h 70664"/>
                <a:gd name="connsiteX1" fmla="*/ 47714 w 70664"/>
                <a:gd name="connsiteY1" fmla="*/ 0 h 70664"/>
                <a:gd name="connsiteX2" fmla="*/ 71571 w 70664"/>
                <a:gd name="connsiteY2" fmla="*/ 23857 h 70664"/>
                <a:gd name="connsiteX3" fmla="*/ 23857 w 70664"/>
                <a:gd name="connsiteY3" fmla="*/ 71571 h 70664"/>
                <a:gd name="connsiteX4" fmla="*/ 0 w 70664"/>
                <a:gd name="connsiteY4" fmla="*/ 47714 h 7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64" h="70664">
                  <a:moveTo>
                    <a:pt x="0" y="47714"/>
                  </a:moveTo>
                  <a:lnTo>
                    <a:pt x="47714" y="0"/>
                  </a:lnTo>
                  <a:lnTo>
                    <a:pt x="71571" y="23857"/>
                  </a:lnTo>
                  <a:lnTo>
                    <a:pt x="23857" y="71571"/>
                  </a:lnTo>
                  <a:lnTo>
                    <a:pt x="0" y="47714"/>
                  </a:lnTo>
                  <a:close/>
                </a:path>
              </a:pathLst>
            </a:custGeom>
            <a:solidFill>
              <a:srgbClr val="FFFFFF"/>
            </a:solidFill>
            <a:ln w="1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16" name="圖形 128">
            <a:extLst>
              <a:ext uri="{FF2B5EF4-FFF2-40B4-BE49-F238E27FC236}">
                <a16:creationId xmlns:a16="http://schemas.microsoft.com/office/drawing/2014/main" id="{EE662678-AB92-4B36-AE05-73C8F877DB2D}"/>
              </a:ext>
            </a:extLst>
          </p:cNvPr>
          <p:cNvGrpSpPr/>
          <p:nvPr/>
        </p:nvGrpSpPr>
        <p:grpSpPr>
          <a:xfrm>
            <a:off x="3020678" y="5428045"/>
            <a:ext cx="648000" cy="648000"/>
            <a:chOff x="6461595" y="5432936"/>
            <a:chExt cx="648000" cy="648000"/>
          </a:xfrm>
          <a:solidFill>
            <a:srgbClr val="FFFFFF"/>
          </a:solidFill>
        </p:grpSpPr>
        <p:sp>
          <p:nvSpPr>
            <p:cNvPr id="217" name="手繪多邊形 216">
              <a:extLst>
                <a:ext uri="{FF2B5EF4-FFF2-40B4-BE49-F238E27FC236}">
                  <a16:creationId xmlns:a16="http://schemas.microsoft.com/office/drawing/2014/main" id="{AFEDB84C-7000-B247-BA76-0D65831F842A}"/>
                </a:ext>
              </a:extLst>
            </p:cNvPr>
            <p:cNvSpPr/>
            <p:nvPr/>
          </p:nvSpPr>
          <p:spPr>
            <a:xfrm>
              <a:off x="6634395" y="5551736"/>
              <a:ext cx="302400" cy="529200"/>
            </a:xfrm>
            <a:custGeom>
              <a:avLst/>
              <a:gdLst>
                <a:gd name="connsiteX0" fmla="*/ 270000 w 302400"/>
                <a:gd name="connsiteY0" fmla="*/ 302400 h 529200"/>
                <a:gd name="connsiteX1" fmla="*/ 270000 w 302400"/>
                <a:gd name="connsiteY1" fmla="*/ 118800 h 529200"/>
                <a:gd name="connsiteX2" fmla="*/ 151200 w 302400"/>
                <a:gd name="connsiteY2" fmla="*/ 0 h 529200"/>
                <a:gd name="connsiteX3" fmla="*/ 32400 w 302400"/>
                <a:gd name="connsiteY3" fmla="*/ 118800 h 529200"/>
                <a:gd name="connsiteX4" fmla="*/ 32400 w 302400"/>
                <a:gd name="connsiteY4" fmla="*/ 302400 h 529200"/>
                <a:gd name="connsiteX5" fmla="*/ 0 w 302400"/>
                <a:gd name="connsiteY5" fmla="*/ 334800 h 529200"/>
                <a:gd name="connsiteX6" fmla="*/ 0 w 302400"/>
                <a:gd name="connsiteY6" fmla="*/ 356400 h 529200"/>
                <a:gd name="connsiteX7" fmla="*/ 32400 w 302400"/>
                <a:gd name="connsiteY7" fmla="*/ 388800 h 529200"/>
                <a:gd name="connsiteX8" fmla="*/ 97200 w 302400"/>
                <a:gd name="connsiteY8" fmla="*/ 388800 h 529200"/>
                <a:gd name="connsiteX9" fmla="*/ 97200 w 302400"/>
                <a:gd name="connsiteY9" fmla="*/ 486000 h 529200"/>
                <a:gd name="connsiteX10" fmla="*/ 118800 w 302400"/>
                <a:gd name="connsiteY10" fmla="*/ 486000 h 529200"/>
                <a:gd name="connsiteX11" fmla="*/ 118800 w 302400"/>
                <a:gd name="connsiteY11" fmla="*/ 388800 h 529200"/>
                <a:gd name="connsiteX12" fmla="*/ 183600 w 302400"/>
                <a:gd name="connsiteY12" fmla="*/ 388800 h 529200"/>
                <a:gd name="connsiteX13" fmla="*/ 183600 w 302400"/>
                <a:gd name="connsiteY13" fmla="*/ 529200 h 529200"/>
                <a:gd name="connsiteX14" fmla="*/ 205200 w 302400"/>
                <a:gd name="connsiteY14" fmla="*/ 529200 h 529200"/>
                <a:gd name="connsiteX15" fmla="*/ 205200 w 302400"/>
                <a:gd name="connsiteY15" fmla="*/ 388800 h 529200"/>
                <a:gd name="connsiteX16" fmla="*/ 270000 w 302400"/>
                <a:gd name="connsiteY16" fmla="*/ 388800 h 529200"/>
                <a:gd name="connsiteX17" fmla="*/ 302400 w 302400"/>
                <a:gd name="connsiteY17" fmla="*/ 356400 h 529200"/>
                <a:gd name="connsiteX18" fmla="*/ 302400 w 302400"/>
                <a:gd name="connsiteY18" fmla="*/ 334800 h 529200"/>
                <a:gd name="connsiteX19" fmla="*/ 270000 w 302400"/>
                <a:gd name="connsiteY19" fmla="*/ 302400 h 529200"/>
                <a:gd name="connsiteX20" fmla="*/ 54000 w 302400"/>
                <a:gd name="connsiteY20" fmla="*/ 118800 h 529200"/>
                <a:gd name="connsiteX21" fmla="*/ 151200 w 302400"/>
                <a:gd name="connsiteY21" fmla="*/ 21600 h 529200"/>
                <a:gd name="connsiteX22" fmla="*/ 248400 w 302400"/>
                <a:gd name="connsiteY22" fmla="*/ 118800 h 529200"/>
                <a:gd name="connsiteX23" fmla="*/ 248400 w 302400"/>
                <a:gd name="connsiteY23" fmla="*/ 302400 h 529200"/>
                <a:gd name="connsiteX24" fmla="*/ 205200 w 302400"/>
                <a:gd name="connsiteY24" fmla="*/ 302400 h 529200"/>
                <a:gd name="connsiteX25" fmla="*/ 205200 w 302400"/>
                <a:gd name="connsiteY25" fmla="*/ 216000 h 529200"/>
                <a:gd name="connsiteX26" fmla="*/ 194400 w 302400"/>
                <a:gd name="connsiteY26" fmla="*/ 205200 h 529200"/>
                <a:gd name="connsiteX27" fmla="*/ 162000 w 302400"/>
                <a:gd name="connsiteY27" fmla="*/ 205200 h 529200"/>
                <a:gd name="connsiteX28" fmla="*/ 154332 w 302400"/>
                <a:gd name="connsiteY28" fmla="*/ 208332 h 529200"/>
                <a:gd name="connsiteX29" fmla="*/ 143316 w 302400"/>
                <a:gd name="connsiteY29" fmla="*/ 219348 h 529200"/>
                <a:gd name="connsiteX30" fmla="*/ 139212 w 302400"/>
                <a:gd name="connsiteY30" fmla="*/ 211140 h 529200"/>
                <a:gd name="connsiteX31" fmla="*/ 129600 w 302400"/>
                <a:gd name="connsiteY31" fmla="*/ 205200 h 529200"/>
                <a:gd name="connsiteX32" fmla="*/ 108000 w 302400"/>
                <a:gd name="connsiteY32" fmla="*/ 205200 h 529200"/>
                <a:gd name="connsiteX33" fmla="*/ 97200 w 302400"/>
                <a:gd name="connsiteY33" fmla="*/ 216000 h 529200"/>
                <a:gd name="connsiteX34" fmla="*/ 97200 w 302400"/>
                <a:gd name="connsiteY34" fmla="*/ 302400 h 529200"/>
                <a:gd name="connsiteX35" fmla="*/ 54000 w 302400"/>
                <a:gd name="connsiteY35" fmla="*/ 302400 h 529200"/>
                <a:gd name="connsiteX36" fmla="*/ 54000 w 302400"/>
                <a:gd name="connsiteY36" fmla="*/ 118800 h 529200"/>
                <a:gd name="connsiteX37" fmla="*/ 183600 w 302400"/>
                <a:gd name="connsiteY37" fmla="*/ 226800 h 529200"/>
                <a:gd name="connsiteX38" fmla="*/ 183600 w 302400"/>
                <a:gd name="connsiteY38" fmla="*/ 302400 h 529200"/>
                <a:gd name="connsiteX39" fmla="*/ 118800 w 302400"/>
                <a:gd name="connsiteY39" fmla="*/ 302400 h 529200"/>
                <a:gd name="connsiteX40" fmla="*/ 118800 w 302400"/>
                <a:gd name="connsiteY40" fmla="*/ 226800 h 529200"/>
                <a:gd name="connsiteX41" fmla="*/ 122904 w 302400"/>
                <a:gd name="connsiteY41" fmla="*/ 226800 h 529200"/>
                <a:gd name="connsiteX42" fmla="*/ 130788 w 302400"/>
                <a:gd name="connsiteY42" fmla="*/ 242460 h 529200"/>
                <a:gd name="connsiteX43" fmla="*/ 138672 w 302400"/>
                <a:gd name="connsiteY43" fmla="*/ 248292 h 529200"/>
                <a:gd name="connsiteX44" fmla="*/ 148068 w 302400"/>
                <a:gd name="connsiteY44" fmla="*/ 245268 h 529200"/>
                <a:gd name="connsiteX45" fmla="*/ 166428 w 302400"/>
                <a:gd name="connsiteY45" fmla="*/ 226800 h 529200"/>
                <a:gd name="connsiteX46" fmla="*/ 183600 w 302400"/>
                <a:gd name="connsiteY46" fmla="*/ 226800 h 529200"/>
                <a:gd name="connsiteX47" fmla="*/ 280800 w 302400"/>
                <a:gd name="connsiteY47" fmla="*/ 356400 h 529200"/>
                <a:gd name="connsiteX48" fmla="*/ 270000 w 302400"/>
                <a:gd name="connsiteY48" fmla="*/ 367200 h 529200"/>
                <a:gd name="connsiteX49" fmla="*/ 32400 w 302400"/>
                <a:gd name="connsiteY49" fmla="*/ 367200 h 529200"/>
                <a:gd name="connsiteX50" fmla="*/ 21600 w 302400"/>
                <a:gd name="connsiteY50" fmla="*/ 356400 h 529200"/>
                <a:gd name="connsiteX51" fmla="*/ 21600 w 302400"/>
                <a:gd name="connsiteY51" fmla="*/ 334800 h 529200"/>
                <a:gd name="connsiteX52" fmla="*/ 32400 w 302400"/>
                <a:gd name="connsiteY52" fmla="*/ 324000 h 529200"/>
                <a:gd name="connsiteX53" fmla="*/ 270000 w 302400"/>
                <a:gd name="connsiteY53" fmla="*/ 324000 h 529200"/>
                <a:gd name="connsiteX54" fmla="*/ 280800 w 302400"/>
                <a:gd name="connsiteY54" fmla="*/ 334800 h 529200"/>
                <a:gd name="connsiteX55" fmla="*/ 280800 w 302400"/>
                <a:gd name="connsiteY55" fmla="*/ 356400 h 52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02400" h="529200">
                  <a:moveTo>
                    <a:pt x="270000" y="302400"/>
                  </a:moveTo>
                  <a:lnTo>
                    <a:pt x="270000" y="118800"/>
                  </a:lnTo>
                  <a:cubicBezTo>
                    <a:pt x="270000" y="53190"/>
                    <a:pt x="216810" y="0"/>
                    <a:pt x="151200" y="0"/>
                  </a:cubicBezTo>
                  <a:cubicBezTo>
                    <a:pt x="85590" y="0"/>
                    <a:pt x="32400" y="53190"/>
                    <a:pt x="32400" y="118800"/>
                  </a:cubicBezTo>
                  <a:lnTo>
                    <a:pt x="32400" y="302400"/>
                  </a:lnTo>
                  <a:cubicBezTo>
                    <a:pt x="14526" y="302454"/>
                    <a:pt x="54" y="316926"/>
                    <a:pt x="0" y="334800"/>
                  </a:cubicBezTo>
                  <a:lnTo>
                    <a:pt x="0" y="356400"/>
                  </a:lnTo>
                  <a:cubicBezTo>
                    <a:pt x="54" y="374274"/>
                    <a:pt x="14526" y="388746"/>
                    <a:pt x="32400" y="388800"/>
                  </a:cubicBezTo>
                  <a:lnTo>
                    <a:pt x="97200" y="388800"/>
                  </a:lnTo>
                  <a:lnTo>
                    <a:pt x="97200" y="486000"/>
                  </a:lnTo>
                  <a:lnTo>
                    <a:pt x="118800" y="486000"/>
                  </a:lnTo>
                  <a:lnTo>
                    <a:pt x="118800" y="388800"/>
                  </a:lnTo>
                  <a:lnTo>
                    <a:pt x="183600" y="388800"/>
                  </a:lnTo>
                  <a:lnTo>
                    <a:pt x="183600" y="529200"/>
                  </a:lnTo>
                  <a:lnTo>
                    <a:pt x="205200" y="529200"/>
                  </a:lnTo>
                  <a:lnTo>
                    <a:pt x="205200" y="388800"/>
                  </a:lnTo>
                  <a:lnTo>
                    <a:pt x="270000" y="388800"/>
                  </a:lnTo>
                  <a:cubicBezTo>
                    <a:pt x="287874" y="388746"/>
                    <a:pt x="302346" y="374274"/>
                    <a:pt x="302400" y="356400"/>
                  </a:cubicBezTo>
                  <a:lnTo>
                    <a:pt x="302400" y="334800"/>
                  </a:lnTo>
                  <a:cubicBezTo>
                    <a:pt x="302346" y="316926"/>
                    <a:pt x="287874" y="302454"/>
                    <a:pt x="270000" y="302400"/>
                  </a:cubicBezTo>
                  <a:close/>
                  <a:moveTo>
                    <a:pt x="54000" y="118800"/>
                  </a:moveTo>
                  <a:cubicBezTo>
                    <a:pt x="54000" y="65124"/>
                    <a:pt x="97524" y="21600"/>
                    <a:pt x="151200" y="21600"/>
                  </a:cubicBezTo>
                  <a:cubicBezTo>
                    <a:pt x="204876" y="21600"/>
                    <a:pt x="248400" y="65124"/>
                    <a:pt x="248400" y="118800"/>
                  </a:cubicBezTo>
                  <a:lnTo>
                    <a:pt x="248400" y="302400"/>
                  </a:lnTo>
                  <a:lnTo>
                    <a:pt x="205200" y="302400"/>
                  </a:lnTo>
                  <a:lnTo>
                    <a:pt x="205200" y="216000"/>
                  </a:lnTo>
                  <a:cubicBezTo>
                    <a:pt x="205200" y="210033"/>
                    <a:pt x="200367" y="205200"/>
                    <a:pt x="194400" y="205200"/>
                  </a:cubicBezTo>
                  <a:lnTo>
                    <a:pt x="162000" y="205200"/>
                  </a:lnTo>
                  <a:cubicBezTo>
                    <a:pt x="159138" y="205227"/>
                    <a:pt x="156398" y="206348"/>
                    <a:pt x="154332" y="208332"/>
                  </a:cubicBezTo>
                  <a:lnTo>
                    <a:pt x="143316" y="219348"/>
                  </a:lnTo>
                  <a:lnTo>
                    <a:pt x="139212" y="211140"/>
                  </a:lnTo>
                  <a:cubicBezTo>
                    <a:pt x="137430" y="207468"/>
                    <a:pt x="133677" y="205160"/>
                    <a:pt x="129600" y="205200"/>
                  </a:cubicBezTo>
                  <a:lnTo>
                    <a:pt x="108000" y="205200"/>
                  </a:lnTo>
                  <a:cubicBezTo>
                    <a:pt x="102033" y="205200"/>
                    <a:pt x="97200" y="210033"/>
                    <a:pt x="97200" y="216000"/>
                  </a:cubicBezTo>
                  <a:lnTo>
                    <a:pt x="97200" y="302400"/>
                  </a:lnTo>
                  <a:lnTo>
                    <a:pt x="54000" y="302400"/>
                  </a:lnTo>
                  <a:lnTo>
                    <a:pt x="54000" y="118800"/>
                  </a:lnTo>
                  <a:close/>
                  <a:moveTo>
                    <a:pt x="183600" y="226800"/>
                  </a:moveTo>
                  <a:lnTo>
                    <a:pt x="183600" y="302400"/>
                  </a:lnTo>
                  <a:lnTo>
                    <a:pt x="118800" y="302400"/>
                  </a:lnTo>
                  <a:lnTo>
                    <a:pt x="118800" y="226800"/>
                  </a:lnTo>
                  <a:lnTo>
                    <a:pt x="122904" y="226800"/>
                  </a:lnTo>
                  <a:lnTo>
                    <a:pt x="130788" y="242460"/>
                  </a:lnTo>
                  <a:cubicBezTo>
                    <a:pt x="132327" y="245552"/>
                    <a:pt x="135257" y="247725"/>
                    <a:pt x="138672" y="248292"/>
                  </a:cubicBezTo>
                  <a:cubicBezTo>
                    <a:pt x="142101" y="248805"/>
                    <a:pt x="145584" y="247685"/>
                    <a:pt x="148068" y="245268"/>
                  </a:cubicBezTo>
                  <a:lnTo>
                    <a:pt x="166428" y="226800"/>
                  </a:lnTo>
                  <a:lnTo>
                    <a:pt x="183600" y="226800"/>
                  </a:lnTo>
                  <a:close/>
                  <a:moveTo>
                    <a:pt x="280800" y="356400"/>
                  </a:moveTo>
                  <a:cubicBezTo>
                    <a:pt x="280800" y="362367"/>
                    <a:pt x="275967" y="367200"/>
                    <a:pt x="270000" y="367200"/>
                  </a:cubicBezTo>
                  <a:lnTo>
                    <a:pt x="32400" y="367200"/>
                  </a:lnTo>
                  <a:cubicBezTo>
                    <a:pt x="26433" y="367200"/>
                    <a:pt x="21600" y="362367"/>
                    <a:pt x="21600" y="356400"/>
                  </a:cubicBezTo>
                  <a:lnTo>
                    <a:pt x="21600" y="334800"/>
                  </a:lnTo>
                  <a:cubicBezTo>
                    <a:pt x="21600" y="328833"/>
                    <a:pt x="26433" y="324000"/>
                    <a:pt x="32400" y="324000"/>
                  </a:cubicBezTo>
                  <a:lnTo>
                    <a:pt x="270000" y="324000"/>
                  </a:lnTo>
                  <a:cubicBezTo>
                    <a:pt x="275967" y="324000"/>
                    <a:pt x="280800" y="328833"/>
                    <a:pt x="280800" y="334800"/>
                  </a:cubicBezTo>
                  <a:lnTo>
                    <a:pt x="280800" y="356400"/>
                  </a:lnTo>
                  <a:close/>
                </a:path>
              </a:pathLst>
            </a:custGeom>
            <a:solidFill>
              <a:srgbClr val="FFFFFF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8" name="手繪多邊形 217">
              <a:extLst>
                <a:ext uri="{FF2B5EF4-FFF2-40B4-BE49-F238E27FC236}">
                  <a16:creationId xmlns:a16="http://schemas.microsoft.com/office/drawing/2014/main" id="{4FD530CE-6BA0-3C41-907F-C6E3D05F0495}"/>
                </a:ext>
              </a:extLst>
            </p:cNvPr>
            <p:cNvSpPr/>
            <p:nvPr/>
          </p:nvSpPr>
          <p:spPr>
            <a:xfrm>
              <a:off x="6699195" y="5584136"/>
              <a:ext cx="86400" cy="86400"/>
            </a:xfrm>
            <a:custGeom>
              <a:avLst/>
              <a:gdLst>
                <a:gd name="connsiteX0" fmla="*/ 86400 w 86400"/>
                <a:gd name="connsiteY0" fmla="*/ 21600 h 86400"/>
                <a:gd name="connsiteX1" fmla="*/ 86400 w 86400"/>
                <a:gd name="connsiteY1" fmla="*/ 0 h 86400"/>
                <a:gd name="connsiteX2" fmla="*/ 0 w 86400"/>
                <a:gd name="connsiteY2" fmla="*/ 86400 h 86400"/>
                <a:gd name="connsiteX3" fmla="*/ 21600 w 86400"/>
                <a:gd name="connsiteY3" fmla="*/ 86400 h 86400"/>
                <a:gd name="connsiteX4" fmla="*/ 86400 w 86400"/>
                <a:gd name="connsiteY4" fmla="*/ 21600 h 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0" h="86400">
                  <a:moveTo>
                    <a:pt x="86400" y="21600"/>
                  </a:moveTo>
                  <a:lnTo>
                    <a:pt x="86400" y="0"/>
                  </a:lnTo>
                  <a:cubicBezTo>
                    <a:pt x="38704" y="54"/>
                    <a:pt x="54" y="38704"/>
                    <a:pt x="0" y="86400"/>
                  </a:cubicBezTo>
                  <a:lnTo>
                    <a:pt x="21600" y="86400"/>
                  </a:lnTo>
                  <a:cubicBezTo>
                    <a:pt x="21640" y="50625"/>
                    <a:pt x="50625" y="21640"/>
                    <a:pt x="86400" y="21600"/>
                  </a:cubicBezTo>
                  <a:close/>
                </a:path>
              </a:pathLst>
            </a:custGeom>
            <a:solidFill>
              <a:srgbClr val="FFFFFF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19" name="手繪多邊形 218">
              <a:extLst>
                <a:ext uri="{FF2B5EF4-FFF2-40B4-BE49-F238E27FC236}">
                  <a16:creationId xmlns:a16="http://schemas.microsoft.com/office/drawing/2014/main" id="{C083421A-7A0A-304D-973D-7855972673B7}"/>
                </a:ext>
              </a:extLst>
            </p:cNvPr>
            <p:cNvSpPr/>
            <p:nvPr/>
          </p:nvSpPr>
          <p:spPr>
            <a:xfrm>
              <a:off x="6774795" y="5432936"/>
              <a:ext cx="21600" cy="64800"/>
            </a:xfrm>
            <a:custGeom>
              <a:avLst/>
              <a:gdLst>
                <a:gd name="connsiteX0" fmla="*/ 0 w 21600"/>
                <a:gd name="connsiteY0" fmla="*/ 0 h 64800"/>
                <a:gd name="connsiteX1" fmla="*/ 21600 w 21600"/>
                <a:gd name="connsiteY1" fmla="*/ 0 h 64800"/>
                <a:gd name="connsiteX2" fmla="*/ 21600 w 21600"/>
                <a:gd name="connsiteY2" fmla="*/ 64800 h 64800"/>
                <a:gd name="connsiteX3" fmla="*/ 0 w 21600"/>
                <a:gd name="connsiteY3" fmla="*/ 64800 h 64800"/>
                <a:gd name="connsiteX4" fmla="*/ 0 w 21600"/>
                <a:gd name="connsiteY4" fmla="*/ 0 h 6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64800">
                  <a:moveTo>
                    <a:pt x="0" y="0"/>
                  </a:moveTo>
                  <a:lnTo>
                    <a:pt x="21600" y="0"/>
                  </a:lnTo>
                  <a:lnTo>
                    <a:pt x="21600" y="64800"/>
                  </a:lnTo>
                  <a:lnTo>
                    <a:pt x="0" y="64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20" name="手繪多邊形 219">
              <a:extLst>
                <a:ext uri="{FF2B5EF4-FFF2-40B4-BE49-F238E27FC236}">
                  <a16:creationId xmlns:a16="http://schemas.microsoft.com/office/drawing/2014/main" id="{394AB00C-F2A4-C04A-A856-E284D1B4610D}"/>
                </a:ext>
              </a:extLst>
            </p:cNvPr>
            <p:cNvSpPr/>
            <p:nvPr/>
          </p:nvSpPr>
          <p:spPr>
            <a:xfrm>
              <a:off x="6548832" y="5520214"/>
              <a:ext cx="60750" cy="60750"/>
            </a:xfrm>
            <a:custGeom>
              <a:avLst/>
              <a:gdLst>
                <a:gd name="connsiteX0" fmla="*/ 0 w 60750"/>
                <a:gd name="connsiteY0" fmla="*/ 15268 h 60750"/>
                <a:gd name="connsiteX1" fmla="*/ 15268 w 60750"/>
                <a:gd name="connsiteY1" fmla="*/ 0 h 60750"/>
                <a:gd name="connsiteX2" fmla="*/ 61088 w 60750"/>
                <a:gd name="connsiteY2" fmla="*/ 45819 h 60750"/>
                <a:gd name="connsiteX3" fmla="*/ 45806 w 60750"/>
                <a:gd name="connsiteY3" fmla="*/ 61088 h 60750"/>
                <a:gd name="connsiteX4" fmla="*/ 0 w 60750"/>
                <a:gd name="connsiteY4" fmla="*/ 15268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50" h="60750">
                  <a:moveTo>
                    <a:pt x="0" y="15268"/>
                  </a:moveTo>
                  <a:lnTo>
                    <a:pt x="15268" y="0"/>
                  </a:lnTo>
                  <a:lnTo>
                    <a:pt x="61088" y="45819"/>
                  </a:lnTo>
                  <a:lnTo>
                    <a:pt x="45806" y="61088"/>
                  </a:lnTo>
                  <a:lnTo>
                    <a:pt x="0" y="15268"/>
                  </a:lnTo>
                  <a:close/>
                </a:path>
              </a:pathLst>
            </a:custGeom>
            <a:solidFill>
              <a:srgbClr val="FFFFFF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21" name="手繪多邊形 220">
              <a:extLst>
                <a:ext uri="{FF2B5EF4-FFF2-40B4-BE49-F238E27FC236}">
                  <a16:creationId xmlns:a16="http://schemas.microsoft.com/office/drawing/2014/main" id="{6DA91EE5-7F26-E440-B9ED-A68A95340CB4}"/>
                </a:ext>
              </a:extLst>
            </p:cNvPr>
            <p:cNvSpPr/>
            <p:nvPr/>
          </p:nvSpPr>
          <p:spPr>
            <a:xfrm>
              <a:off x="6461595" y="5746136"/>
              <a:ext cx="64800" cy="21600"/>
            </a:xfrm>
            <a:custGeom>
              <a:avLst/>
              <a:gdLst>
                <a:gd name="connsiteX0" fmla="*/ 0 w 64800"/>
                <a:gd name="connsiteY0" fmla="*/ 0 h 21600"/>
                <a:gd name="connsiteX1" fmla="*/ 64800 w 64800"/>
                <a:gd name="connsiteY1" fmla="*/ 0 h 21600"/>
                <a:gd name="connsiteX2" fmla="*/ 64800 w 64800"/>
                <a:gd name="connsiteY2" fmla="*/ 21600 h 21600"/>
                <a:gd name="connsiteX3" fmla="*/ 0 w 64800"/>
                <a:gd name="connsiteY3" fmla="*/ 21600 h 21600"/>
                <a:gd name="connsiteX4" fmla="*/ 0 w 64800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0" h="21600">
                  <a:moveTo>
                    <a:pt x="0" y="0"/>
                  </a:moveTo>
                  <a:lnTo>
                    <a:pt x="64800" y="0"/>
                  </a:lnTo>
                  <a:lnTo>
                    <a:pt x="648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22" name="手繪多邊形 221">
              <a:extLst>
                <a:ext uri="{FF2B5EF4-FFF2-40B4-BE49-F238E27FC236}">
                  <a16:creationId xmlns:a16="http://schemas.microsoft.com/office/drawing/2014/main" id="{4C3F3844-BA60-BC41-8F05-A7E8AA51AA4D}"/>
                </a:ext>
              </a:extLst>
            </p:cNvPr>
            <p:cNvSpPr/>
            <p:nvPr/>
          </p:nvSpPr>
          <p:spPr>
            <a:xfrm>
              <a:off x="7044795" y="5746136"/>
              <a:ext cx="64800" cy="21600"/>
            </a:xfrm>
            <a:custGeom>
              <a:avLst/>
              <a:gdLst>
                <a:gd name="connsiteX0" fmla="*/ 0 w 64800"/>
                <a:gd name="connsiteY0" fmla="*/ 0 h 21600"/>
                <a:gd name="connsiteX1" fmla="*/ 64800 w 64800"/>
                <a:gd name="connsiteY1" fmla="*/ 0 h 21600"/>
                <a:gd name="connsiteX2" fmla="*/ 64800 w 64800"/>
                <a:gd name="connsiteY2" fmla="*/ 21600 h 21600"/>
                <a:gd name="connsiteX3" fmla="*/ 0 w 64800"/>
                <a:gd name="connsiteY3" fmla="*/ 21600 h 21600"/>
                <a:gd name="connsiteX4" fmla="*/ 0 w 64800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0" h="21600">
                  <a:moveTo>
                    <a:pt x="0" y="0"/>
                  </a:moveTo>
                  <a:lnTo>
                    <a:pt x="64800" y="0"/>
                  </a:lnTo>
                  <a:lnTo>
                    <a:pt x="648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23" name="手繪多邊形 222">
              <a:extLst>
                <a:ext uri="{FF2B5EF4-FFF2-40B4-BE49-F238E27FC236}">
                  <a16:creationId xmlns:a16="http://schemas.microsoft.com/office/drawing/2014/main" id="{FC7146A9-A75E-D144-B2EA-6955765C7C2A}"/>
                </a:ext>
              </a:extLst>
            </p:cNvPr>
            <p:cNvSpPr/>
            <p:nvPr/>
          </p:nvSpPr>
          <p:spPr>
            <a:xfrm>
              <a:off x="6961176" y="5520240"/>
              <a:ext cx="60750" cy="60750"/>
            </a:xfrm>
            <a:custGeom>
              <a:avLst/>
              <a:gdLst>
                <a:gd name="connsiteX0" fmla="*/ 0 w 60750"/>
                <a:gd name="connsiteY0" fmla="*/ 45819 h 60750"/>
                <a:gd name="connsiteX1" fmla="*/ 45819 w 60750"/>
                <a:gd name="connsiteY1" fmla="*/ 0 h 60750"/>
                <a:gd name="connsiteX2" fmla="*/ 61088 w 60750"/>
                <a:gd name="connsiteY2" fmla="*/ 15269 h 60750"/>
                <a:gd name="connsiteX3" fmla="*/ 15268 w 60750"/>
                <a:gd name="connsiteY3" fmla="*/ 61088 h 60750"/>
                <a:gd name="connsiteX4" fmla="*/ 0 w 60750"/>
                <a:gd name="connsiteY4" fmla="*/ 45819 h 6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50" h="60750">
                  <a:moveTo>
                    <a:pt x="0" y="45819"/>
                  </a:moveTo>
                  <a:lnTo>
                    <a:pt x="45819" y="0"/>
                  </a:lnTo>
                  <a:lnTo>
                    <a:pt x="61088" y="15269"/>
                  </a:lnTo>
                  <a:lnTo>
                    <a:pt x="15268" y="61088"/>
                  </a:lnTo>
                  <a:lnTo>
                    <a:pt x="0" y="45819"/>
                  </a:lnTo>
                  <a:close/>
                </a:path>
              </a:pathLst>
            </a:custGeom>
            <a:solidFill>
              <a:srgbClr val="FFFFFF"/>
            </a:solidFill>
            <a:ln w="1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32" name="圖形 124">
            <a:extLst>
              <a:ext uri="{FF2B5EF4-FFF2-40B4-BE49-F238E27FC236}">
                <a16:creationId xmlns:a16="http://schemas.microsoft.com/office/drawing/2014/main" id="{0988108F-1B0C-4AB8-9B25-8E5422F43912}"/>
              </a:ext>
            </a:extLst>
          </p:cNvPr>
          <p:cNvGrpSpPr/>
          <p:nvPr/>
        </p:nvGrpSpPr>
        <p:grpSpPr>
          <a:xfrm>
            <a:off x="1479836" y="5482045"/>
            <a:ext cx="540000" cy="540000"/>
            <a:chOff x="4547967" y="5486936"/>
            <a:chExt cx="540000" cy="540000"/>
          </a:xfrm>
        </p:grpSpPr>
        <p:sp>
          <p:nvSpPr>
            <p:cNvPr id="233" name="手繪多邊形 232">
              <a:extLst>
                <a:ext uri="{FF2B5EF4-FFF2-40B4-BE49-F238E27FC236}">
                  <a16:creationId xmlns:a16="http://schemas.microsoft.com/office/drawing/2014/main" id="{55ADC07F-4A43-2A4D-988C-D7E21001838D}"/>
                </a:ext>
              </a:extLst>
            </p:cNvPr>
            <p:cNvSpPr/>
            <p:nvPr/>
          </p:nvSpPr>
          <p:spPr>
            <a:xfrm>
              <a:off x="4683028" y="5621976"/>
              <a:ext cx="268945" cy="268945"/>
            </a:xfrm>
            <a:custGeom>
              <a:avLst/>
              <a:gdLst>
                <a:gd name="connsiteX0" fmla="*/ 88839 w 268945"/>
                <a:gd name="connsiteY0" fmla="*/ 269897 h 268945"/>
                <a:gd name="connsiteX1" fmla="*/ 26001 w 268945"/>
                <a:gd name="connsiteY1" fmla="*/ 243910 h 268945"/>
                <a:gd name="connsiteX2" fmla="*/ 26001 w 268945"/>
                <a:gd name="connsiteY2" fmla="*/ 118201 h 268945"/>
                <a:gd name="connsiteX3" fmla="*/ 118201 w 268945"/>
                <a:gd name="connsiteY3" fmla="*/ 26001 h 268945"/>
                <a:gd name="connsiteX4" fmla="*/ 243910 w 268945"/>
                <a:gd name="connsiteY4" fmla="*/ 26001 h 268945"/>
                <a:gd name="connsiteX5" fmla="*/ 243910 w 268945"/>
                <a:gd name="connsiteY5" fmla="*/ 151709 h 268945"/>
                <a:gd name="connsiteX6" fmla="*/ 151709 w 268945"/>
                <a:gd name="connsiteY6" fmla="*/ 243910 h 268945"/>
                <a:gd name="connsiteX7" fmla="*/ 88839 w 268945"/>
                <a:gd name="connsiteY7" fmla="*/ 269897 h 268945"/>
                <a:gd name="connsiteX8" fmla="*/ 88839 w 268945"/>
                <a:gd name="connsiteY8" fmla="*/ 269897 h 268945"/>
                <a:gd name="connsiteX9" fmla="*/ 181050 w 268945"/>
                <a:gd name="connsiteY9" fmla="*/ 22467 h 268945"/>
                <a:gd name="connsiteX10" fmla="*/ 134117 w 268945"/>
                <a:gd name="connsiteY10" fmla="*/ 41884 h 268945"/>
                <a:gd name="connsiteX11" fmla="*/ 41916 w 268945"/>
                <a:gd name="connsiteY11" fmla="*/ 134085 h 268945"/>
                <a:gd name="connsiteX12" fmla="*/ 41916 w 268945"/>
                <a:gd name="connsiteY12" fmla="*/ 227973 h 268945"/>
                <a:gd name="connsiteX13" fmla="*/ 135804 w 268945"/>
                <a:gd name="connsiteY13" fmla="*/ 227973 h 268945"/>
                <a:gd name="connsiteX14" fmla="*/ 228005 w 268945"/>
                <a:gd name="connsiteY14" fmla="*/ 135773 h 268945"/>
                <a:gd name="connsiteX15" fmla="*/ 228005 w 268945"/>
                <a:gd name="connsiteY15" fmla="*/ 41884 h 268945"/>
                <a:gd name="connsiteX16" fmla="*/ 181050 w 268945"/>
                <a:gd name="connsiteY16" fmla="*/ 22467 h 268945"/>
                <a:gd name="connsiteX17" fmla="*/ 181050 w 268945"/>
                <a:gd name="connsiteY17" fmla="*/ 22467 h 26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8945" h="268945">
                  <a:moveTo>
                    <a:pt x="88839" y="269897"/>
                  </a:moveTo>
                  <a:cubicBezTo>
                    <a:pt x="66068" y="269897"/>
                    <a:pt x="43319" y="261238"/>
                    <a:pt x="26001" y="243910"/>
                  </a:cubicBezTo>
                  <a:cubicBezTo>
                    <a:pt x="-8667" y="209242"/>
                    <a:pt x="-8667" y="152848"/>
                    <a:pt x="26001" y="118201"/>
                  </a:cubicBezTo>
                  <a:lnTo>
                    <a:pt x="118201" y="26001"/>
                  </a:lnTo>
                  <a:cubicBezTo>
                    <a:pt x="152848" y="-8667"/>
                    <a:pt x="209263" y="-8667"/>
                    <a:pt x="243910" y="26001"/>
                  </a:cubicBezTo>
                  <a:cubicBezTo>
                    <a:pt x="278577" y="60668"/>
                    <a:pt x="278577" y="117062"/>
                    <a:pt x="243910" y="151709"/>
                  </a:cubicBezTo>
                  <a:lnTo>
                    <a:pt x="151709" y="243910"/>
                  </a:lnTo>
                  <a:cubicBezTo>
                    <a:pt x="134380" y="261238"/>
                    <a:pt x="111610" y="269897"/>
                    <a:pt x="88839" y="269897"/>
                  </a:cubicBezTo>
                  <a:lnTo>
                    <a:pt x="88839" y="269897"/>
                  </a:lnTo>
                  <a:close/>
                  <a:moveTo>
                    <a:pt x="181050" y="22467"/>
                  </a:moveTo>
                  <a:cubicBezTo>
                    <a:pt x="164059" y="22467"/>
                    <a:pt x="147058" y="28943"/>
                    <a:pt x="134117" y="41884"/>
                  </a:cubicBezTo>
                  <a:lnTo>
                    <a:pt x="41916" y="134085"/>
                  </a:lnTo>
                  <a:cubicBezTo>
                    <a:pt x="16044" y="159957"/>
                    <a:pt x="16044" y="202102"/>
                    <a:pt x="41916" y="227973"/>
                  </a:cubicBezTo>
                  <a:cubicBezTo>
                    <a:pt x="67766" y="253824"/>
                    <a:pt x="109912" y="253845"/>
                    <a:pt x="135804" y="227973"/>
                  </a:cubicBezTo>
                  <a:lnTo>
                    <a:pt x="228005" y="135773"/>
                  </a:lnTo>
                  <a:cubicBezTo>
                    <a:pt x="253876" y="109901"/>
                    <a:pt x="253876" y="67756"/>
                    <a:pt x="228005" y="41884"/>
                  </a:cubicBezTo>
                  <a:cubicBezTo>
                    <a:pt x="215064" y="28943"/>
                    <a:pt x="198062" y="22467"/>
                    <a:pt x="181050" y="22467"/>
                  </a:cubicBezTo>
                  <a:lnTo>
                    <a:pt x="181050" y="22467"/>
                  </a:lnTo>
                  <a:close/>
                </a:path>
              </a:pathLst>
            </a:custGeom>
            <a:solidFill>
              <a:srgbClr val="FFFFFF"/>
            </a:solidFill>
            <a:ln w="1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34" name="手繪多邊形 233">
              <a:extLst>
                <a:ext uri="{FF2B5EF4-FFF2-40B4-BE49-F238E27FC236}">
                  <a16:creationId xmlns:a16="http://schemas.microsoft.com/office/drawing/2014/main" id="{37B5FE59-4677-AE4F-944B-6E8F668957CD}"/>
                </a:ext>
              </a:extLst>
            </p:cNvPr>
            <p:cNvSpPr/>
            <p:nvPr/>
          </p:nvSpPr>
          <p:spPr>
            <a:xfrm>
              <a:off x="4711099" y="5731622"/>
              <a:ext cx="123398" cy="128672"/>
            </a:xfrm>
            <a:custGeom>
              <a:avLst/>
              <a:gdLst>
                <a:gd name="connsiteX0" fmla="*/ 112500 w 123398"/>
                <a:gd name="connsiteY0" fmla="*/ 129359 h 128671"/>
                <a:gd name="connsiteX1" fmla="*/ 104336 w 123398"/>
                <a:gd name="connsiteY1" fmla="*/ 125847 h 128671"/>
                <a:gd name="connsiteX2" fmla="*/ 3086 w 123398"/>
                <a:gd name="connsiteY2" fmla="*/ 18975 h 128671"/>
                <a:gd name="connsiteX3" fmla="*/ 3519 w 123398"/>
                <a:gd name="connsiteY3" fmla="*/ 3071 h 128671"/>
                <a:gd name="connsiteX4" fmla="*/ 19423 w 123398"/>
                <a:gd name="connsiteY4" fmla="*/ 3503 h 128671"/>
                <a:gd name="connsiteX5" fmla="*/ 120673 w 123398"/>
                <a:gd name="connsiteY5" fmla="*/ 110374 h 128671"/>
                <a:gd name="connsiteX6" fmla="*/ 120241 w 123398"/>
                <a:gd name="connsiteY6" fmla="*/ 126279 h 128671"/>
                <a:gd name="connsiteX7" fmla="*/ 112500 w 123398"/>
                <a:gd name="connsiteY7" fmla="*/ 129359 h 12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398" h="128671">
                  <a:moveTo>
                    <a:pt x="112500" y="129359"/>
                  </a:moveTo>
                  <a:cubicBezTo>
                    <a:pt x="109525" y="129359"/>
                    <a:pt x="106541" y="128188"/>
                    <a:pt x="104336" y="125847"/>
                  </a:cubicBezTo>
                  <a:lnTo>
                    <a:pt x="3086" y="18975"/>
                  </a:lnTo>
                  <a:cubicBezTo>
                    <a:pt x="-1185" y="14472"/>
                    <a:pt x="-1006" y="7342"/>
                    <a:pt x="3519" y="3071"/>
                  </a:cubicBezTo>
                  <a:cubicBezTo>
                    <a:pt x="8022" y="-1180"/>
                    <a:pt x="15152" y="-1001"/>
                    <a:pt x="19423" y="3503"/>
                  </a:cubicBezTo>
                  <a:lnTo>
                    <a:pt x="120673" y="110374"/>
                  </a:lnTo>
                  <a:cubicBezTo>
                    <a:pt x="124945" y="114878"/>
                    <a:pt x="124766" y="122008"/>
                    <a:pt x="120241" y="126279"/>
                  </a:cubicBezTo>
                  <a:cubicBezTo>
                    <a:pt x="118058" y="128346"/>
                    <a:pt x="115284" y="129359"/>
                    <a:pt x="112500" y="129359"/>
                  </a:cubicBezTo>
                  <a:close/>
                </a:path>
              </a:pathLst>
            </a:custGeom>
            <a:solidFill>
              <a:srgbClr val="FFFFFF"/>
            </a:solidFill>
            <a:ln w="1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35" name="手繪多邊形 234">
              <a:extLst>
                <a:ext uri="{FF2B5EF4-FFF2-40B4-BE49-F238E27FC236}">
                  <a16:creationId xmlns:a16="http://schemas.microsoft.com/office/drawing/2014/main" id="{C7607242-9CD5-1C45-8EEC-C07783D7348E}"/>
                </a:ext>
              </a:extLst>
            </p:cNvPr>
            <p:cNvSpPr/>
            <p:nvPr/>
          </p:nvSpPr>
          <p:spPr>
            <a:xfrm>
              <a:off x="4547967" y="5846848"/>
              <a:ext cx="179297" cy="179297"/>
            </a:xfrm>
            <a:custGeom>
              <a:avLst/>
              <a:gdLst>
                <a:gd name="connsiteX0" fmla="*/ 11254 w 179296"/>
                <a:gd name="connsiteY0" fmla="*/ 180067 h 179296"/>
                <a:gd name="connsiteX1" fmla="*/ 3291 w 179296"/>
                <a:gd name="connsiteY1" fmla="*/ 176787 h 179296"/>
                <a:gd name="connsiteX2" fmla="*/ 3291 w 179296"/>
                <a:gd name="connsiteY2" fmla="*/ 160882 h 179296"/>
                <a:gd name="connsiteX3" fmla="*/ 160882 w 179296"/>
                <a:gd name="connsiteY3" fmla="*/ 3291 h 179296"/>
                <a:gd name="connsiteX4" fmla="*/ 176787 w 179296"/>
                <a:gd name="connsiteY4" fmla="*/ 3291 h 179296"/>
                <a:gd name="connsiteX5" fmla="*/ 176787 w 179296"/>
                <a:gd name="connsiteY5" fmla="*/ 19195 h 179296"/>
                <a:gd name="connsiteX6" fmla="*/ 19195 w 179296"/>
                <a:gd name="connsiteY6" fmla="*/ 176787 h 179296"/>
                <a:gd name="connsiteX7" fmla="*/ 11254 w 179296"/>
                <a:gd name="connsiteY7" fmla="*/ 180067 h 17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296" h="179296">
                  <a:moveTo>
                    <a:pt x="11254" y="180067"/>
                  </a:moveTo>
                  <a:cubicBezTo>
                    <a:pt x="8374" y="180067"/>
                    <a:pt x="5495" y="178959"/>
                    <a:pt x="3291" y="176787"/>
                  </a:cubicBezTo>
                  <a:cubicBezTo>
                    <a:pt x="-1097" y="172399"/>
                    <a:pt x="-1097" y="165270"/>
                    <a:pt x="3291" y="160882"/>
                  </a:cubicBezTo>
                  <a:lnTo>
                    <a:pt x="160882" y="3291"/>
                  </a:lnTo>
                  <a:cubicBezTo>
                    <a:pt x="165270" y="-1097"/>
                    <a:pt x="172399" y="-1097"/>
                    <a:pt x="176787" y="3291"/>
                  </a:cubicBezTo>
                  <a:cubicBezTo>
                    <a:pt x="181174" y="7678"/>
                    <a:pt x="181174" y="14808"/>
                    <a:pt x="176787" y="19195"/>
                  </a:cubicBezTo>
                  <a:lnTo>
                    <a:pt x="19195" y="176787"/>
                  </a:lnTo>
                  <a:cubicBezTo>
                    <a:pt x="17012" y="178970"/>
                    <a:pt x="14133" y="180067"/>
                    <a:pt x="11254" y="180067"/>
                  </a:cubicBezTo>
                  <a:close/>
                </a:path>
              </a:pathLst>
            </a:custGeom>
            <a:solidFill>
              <a:srgbClr val="FFFFFF"/>
            </a:solidFill>
            <a:ln w="1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36" name="手繪多邊形 235">
              <a:extLst>
                <a:ext uri="{FF2B5EF4-FFF2-40B4-BE49-F238E27FC236}">
                  <a16:creationId xmlns:a16="http://schemas.microsoft.com/office/drawing/2014/main" id="{92CCD50F-2122-4C40-8787-21A95C2CB48B}"/>
                </a:ext>
              </a:extLst>
            </p:cNvPr>
            <p:cNvSpPr/>
            <p:nvPr/>
          </p:nvSpPr>
          <p:spPr>
            <a:xfrm>
              <a:off x="4840474" y="5486936"/>
              <a:ext cx="246797" cy="246797"/>
            </a:xfrm>
            <a:custGeom>
              <a:avLst/>
              <a:gdLst>
                <a:gd name="connsiteX0" fmla="*/ 11254 w 246796"/>
                <a:gd name="connsiteY0" fmla="*/ 247482 h 246796"/>
                <a:gd name="connsiteX1" fmla="*/ 3291 w 246796"/>
                <a:gd name="connsiteY1" fmla="*/ 244202 h 246796"/>
                <a:gd name="connsiteX2" fmla="*/ 3291 w 246796"/>
                <a:gd name="connsiteY2" fmla="*/ 228298 h 246796"/>
                <a:gd name="connsiteX3" fmla="*/ 228287 w 246796"/>
                <a:gd name="connsiteY3" fmla="*/ 3291 h 246796"/>
                <a:gd name="connsiteX4" fmla="*/ 244192 w 246796"/>
                <a:gd name="connsiteY4" fmla="*/ 3291 h 246796"/>
                <a:gd name="connsiteX5" fmla="*/ 244192 w 246796"/>
                <a:gd name="connsiteY5" fmla="*/ 19195 h 246796"/>
                <a:gd name="connsiteX6" fmla="*/ 19195 w 246796"/>
                <a:gd name="connsiteY6" fmla="*/ 244202 h 246796"/>
                <a:gd name="connsiteX7" fmla="*/ 11254 w 246796"/>
                <a:gd name="connsiteY7" fmla="*/ 247482 h 246796"/>
                <a:gd name="connsiteX8" fmla="*/ 11254 w 246796"/>
                <a:gd name="connsiteY8" fmla="*/ 247482 h 24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796" h="246796">
                  <a:moveTo>
                    <a:pt x="11254" y="247482"/>
                  </a:moveTo>
                  <a:cubicBezTo>
                    <a:pt x="8374" y="247482"/>
                    <a:pt x="5495" y="246375"/>
                    <a:pt x="3291" y="244202"/>
                  </a:cubicBezTo>
                  <a:cubicBezTo>
                    <a:pt x="-1097" y="239815"/>
                    <a:pt x="-1097" y="232685"/>
                    <a:pt x="3291" y="228298"/>
                  </a:cubicBezTo>
                  <a:lnTo>
                    <a:pt x="228287" y="3291"/>
                  </a:lnTo>
                  <a:cubicBezTo>
                    <a:pt x="232675" y="-1097"/>
                    <a:pt x="239804" y="-1097"/>
                    <a:pt x="244192" y="3291"/>
                  </a:cubicBezTo>
                  <a:cubicBezTo>
                    <a:pt x="248579" y="7678"/>
                    <a:pt x="248579" y="14808"/>
                    <a:pt x="244192" y="19195"/>
                  </a:cubicBezTo>
                  <a:lnTo>
                    <a:pt x="19195" y="244202"/>
                  </a:lnTo>
                  <a:cubicBezTo>
                    <a:pt x="17012" y="246386"/>
                    <a:pt x="14133" y="247482"/>
                    <a:pt x="11254" y="247482"/>
                  </a:cubicBezTo>
                  <a:lnTo>
                    <a:pt x="11254" y="247482"/>
                  </a:lnTo>
                  <a:close/>
                </a:path>
              </a:pathLst>
            </a:custGeom>
            <a:solidFill>
              <a:srgbClr val="FFFFFF"/>
            </a:solidFill>
            <a:ln w="1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37" name="圖形 122">
            <a:extLst>
              <a:ext uri="{FF2B5EF4-FFF2-40B4-BE49-F238E27FC236}">
                <a16:creationId xmlns:a16="http://schemas.microsoft.com/office/drawing/2014/main" id="{B14134B6-7B43-4D7B-91C9-3DF78934F494}"/>
              </a:ext>
            </a:extLst>
          </p:cNvPr>
          <p:cNvGrpSpPr/>
          <p:nvPr/>
        </p:nvGrpSpPr>
        <p:grpSpPr>
          <a:xfrm>
            <a:off x="620653" y="5482045"/>
            <a:ext cx="540000" cy="540000"/>
            <a:chOff x="3591153" y="5486936"/>
            <a:chExt cx="540000" cy="540000"/>
          </a:xfrm>
        </p:grpSpPr>
        <p:sp>
          <p:nvSpPr>
            <p:cNvPr id="238" name="手繪多邊形 237">
              <a:extLst>
                <a:ext uri="{FF2B5EF4-FFF2-40B4-BE49-F238E27FC236}">
                  <a16:creationId xmlns:a16="http://schemas.microsoft.com/office/drawing/2014/main" id="{84AC1F61-D07D-5C4C-8587-A3E216826F81}"/>
                </a:ext>
              </a:extLst>
            </p:cNvPr>
            <p:cNvSpPr/>
            <p:nvPr/>
          </p:nvSpPr>
          <p:spPr>
            <a:xfrm>
              <a:off x="3591153" y="5871939"/>
              <a:ext cx="153984" cy="153984"/>
            </a:xfrm>
            <a:custGeom>
              <a:avLst/>
              <a:gdLst>
                <a:gd name="connsiteX0" fmla="*/ 11254 w 153984"/>
                <a:gd name="connsiteY0" fmla="*/ 154976 h 153984"/>
                <a:gd name="connsiteX1" fmla="*/ 3291 w 153984"/>
                <a:gd name="connsiteY1" fmla="*/ 151696 h 153984"/>
                <a:gd name="connsiteX2" fmla="*/ 3291 w 153984"/>
                <a:gd name="connsiteY2" fmla="*/ 135791 h 153984"/>
                <a:gd name="connsiteX3" fmla="*/ 135791 w 153984"/>
                <a:gd name="connsiteY3" fmla="*/ 3291 h 153984"/>
                <a:gd name="connsiteX4" fmla="*/ 151696 w 153984"/>
                <a:gd name="connsiteY4" fmla="*/ 3291 h 153984"/>
                <a:gd name="connsiteX5" fmla="*/ 151696 w 153984"/>
                <a:gd name="connsiteY5" fmla="*/ 19195 h 153984"/>
                <a:gd name="connsiteX6" fmla="*/ 19195 w 153984"/>
                <a:gd name="connsiteY6" fmla="*/ 151696 h 153984"/>
                <a:gd name="connsiteX7" fmla="*/ 11254 w 153984"/>
                <a:gd name="connsiteY7" fmla="*/ 154976 h 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984" h="153984">
                  <a:moveTo>
                    <a:pt x="11254" y="154976"/>
                  </a:moveTo>
                  <a:cubicBezTo>
                    <a:pt x="8374" y="154976"/>
                    <a:pt x="5495" y="153868"/>
                    <a:pt x="3291" y="151696"/>
                  </a:cubicBezTo>
                  <a:cubicBezTo>
                    <a:pt x="-1097" y="147308"/>
                    <a:pt x="-1097" y="140179"/>
                    <a:pt x="3291" y="135791"/>
                  </a:cubicBezTo>
                  <a:lnTo>
                    <a:pt x="135791" y="3291"/>
                  </a:lnTo>
                  <a:cubicBezTo>
                    <a:pt x="140179" y="-1097"/>
                    <a:pt x="147308" y="-1097"/>
                    <a:pt x="151696" y="3291"/>
                  </a:cubicBezTo>
                  <a:cubicBezTo>
                    <a:pt x="156083" y="7678"/>
                    <a:pt x="156083" y="14808"/>
                    <a:pt x="151696" y="19195"/>
                  </a:cubicBezTo>
                  <a:lnTo>
                    <a:pt x="19195" y="151696"/>
                  </a:lnTo>
                  <a:cubicBezTo>
                    <a:pt x="17012" y="153879"/>
                    <a:pt x="14133" y="154976"/>
                    <a:pt x="11254" y="154976"/>
                  </a:cubicBezTo>
                  <a:close/>
                </a:path>
              </a:pathLst>
            </a:custGeom>
            <a:solidFill>
              <a:srgbClr val="FFFFFF"/>
            </a:solidFill>
            <a:ln w="1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39" name="手繪多邊形 238">
              <a:extLst>
                <a:ext uri="{FF2B5EF4-FFF2-40B4-BE49-F238E27FC236}">
                  <a16:creationId xmlns:a16="http://schemas.microsoft.com/office/drawing/2014/main" id="{A8BD6E9E-DB7A-774D-89AA-53B93477A97B}"/>
                </a:ext>
              </a:extLst>
            </p:cNvPr>
            <p:cNvSpPr/>
            <p:nvPr/>
          </p:nvSpPr>
          <p:spPr>
            <a:xfrm>
              <a:off x="3861153" y="5486936"/>
              <a:ext cx="268945" cy="268945"/>
            </a:xfrm>
            <a:custGeom>
              <a:avLst/>
              <a:gdLst>
                <a:gd name="connsiteX0" fmla="*/ 11254 w 268945"/>
                <a:gd name="connsiteY0" fmla="*/ 269979 h 268945"/>
                <a:gd name="connsiteX1" fmla="*/ 3291 w 268945"/>
                <a:gd name="connsiteY1" fmla="*/ 266699 h 268945"/>
                <a:gd name="connsiteX2" fmla="*/ 3291 w 268945"/>
                <a:gd name="connsiteY2" fmla="*/ 250794 h 268945"/>
                <a:gd name="connsiteX3" fmla="*/ 250794 w 268945"/>
                <a:gd name="connsiteY3" fmla="*/ 3291 h 268945"/>
                <a:gd name="connsiteX4" fmla="*/ 266699 w 268945"/>
                <a:gd name="connsiteY4" fmla="*/ 3291 h 268945"/>
                <a:gd name="connsiteX5" fmla="*/ 266699 w 268945"/>
                <a:gd name="connsiteY5" fmla="*/ 19195 h 268945"/>
                <a:gd name="connsiteX6" fmla="*/ 19195 w 268945"/>
                <a:gd name="connsiteY6" fmla="*/ 266699 h 268945"/>
                <a:gd name="connsiteX7" fmla="*/ 11254 w 268945"/>
                <a:gd name="connsiteY7" fmla="*/ 269979 h 268945"/>
                <a:gd name="connsiteX8" fmla="*/ 11254 w 268945"/>
                <a:gd name="connsiteY8" fmla="*/ 269979 h 26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945" h="268945">
                  <a:moveTo>
                    <a:pt x="11254" y="269979"/>
                  </a:moveTo>
                  <a:cubicBezTo>
                    <a:pt x="8374" y="269979"/>
                    <a:pt x="5495" y="268871"/>
                    <a:pt x="3291" y="266699"/>
                  </a:cubicBezTo>
                  <a:cubicBezTo>
                    <a:pt x="-1097" y="262311"/>
                    <a:pt x="-1097" y="255182"/>
                    <a:pt x="3291" y="250794"/>
                  </a:cubicBezTo>
                  <a:lnTo>
                    <a:pt x="250794" y="3291"/>
                  </a:lnTo>
                  <a:cubicBezTo>
                    <a:pt x="255182" y="-1097"/>
                    <a:pt x="262311" y="-1097"/>
                    <a:pt x="266699" y="3291"/>
                  </a:cubicBezTo>
                  <a:cubicBezTo>
                    <a:pt x="271086" y="7678"/>
                    <a:pt x="271086" y="14808"/>
                    <a:pt x="266699" y="19195"/>
                  </a:cubicBezTo>
                  <a:lnTo>
                    <a:pt x="19195" y="266699"/>
                  </a:lnTo>
                  <a:cubicBezTo>
                    <a:pt x="17012" y="268882"/>
                    <a:pt x="14133" y="269979"/>
                    <a:pt x="11254" y="269979"/>
                  </a:cubicBezTo>
                  <a:lnTo>
                    <a:pt x="11254" y="269979"/>
                  </a:lnTo>
                  <a:close/>
                </a:path>
              </a:pathLst>
            </a:custGeom>
            <a:solidFill>
              <a:srgbClr val="FFFFFF"/>
            </a:solidFill>
            <a:ln w="1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0" name="手繪多邊形 239">
              <a:extLst>
                <a:ext uri="{FF2B5EF4-FFF2-40B4-BE49-F238E27FC236}">
                  <a16:creationId xmlns:a16="http://schemas.microsoft.com/office/drawing/2014/main" id="{B1F50035-B0B4-1D47-979E-A17F477A216E}"/>
                </a:ext>
              </a:extLst>
            </p:cNvPr>
            <p:cNvSpPr/>
            <p:nvPr/>
          </p:nvSpPr>
          <p:spPr>
            <a:xfrm>
              <a:off x="3703657" y="5599418"/>
              <a:ext cx="314297" cy="314297"/>
            </a:xfrm>
            <a:custGeom>
              <a:avLst/>
              <a:gdLst>
                <a:gd name="connsiteX0" fmla="*/ 78754 w 314296"/>
                <a:gd name="connsiteY0" fmla="*/ 315004 h 314296"/>
                <a:gd name="connsiteX1" fmla="*/ 0 w 314296"/>
                <a:gd name="connsiteY1" fmla="*/ 236250 h 314296"/>
                <a:gd name="connsiteX2" fmla="*/ 23087 w 314296"/>
                <a:gd name="connsiteY2" fmla="*/ 180584 h 314296"/>
                <a:gd name="connsiteX3" fmla="*/ 180584 w 314296"/>
                <a:gd name="connsiteY3" fmla="*/ 23087 h 314296"/>
                <a:gd name="connsiteX4" fmla="*/ 236250 w 314296"/>
                <a:gd name="connsiteY4" fmla="*/ 0 h 314296"/>
                <a:gd name="connsiteX5" fmla="*/ 315004 w 314296"/>
                <a:gd name="connsiteY5" fmla="*/ 78754 h 314296"/>
                <a:gd name="connsiteX6" fmla="*/ 291916 w 314296"/>
                <a:gd name="connsiteY6" fmla="*/ 134420 h 314296"/>
                <a:gd name="connsiteX7" fmla="*/ 134420 w 314296"/>
                <a:gd name="connsiteY7" fmla="*/ 291916 h 314296"/>
                <a:gd name="connsiteX8" fmla="*/ 78754 w 314296"/>
                <a:gd name="connsiteY8" fmla="*/ 315004 h 314296"/>
                <a:gd name="connsiteX9" fmla="*/ 78754 w 314296"/>
                <a:gd name="connsiteY9" fmla="*/ 315004 h 314296"/>
                <a:gd name="connsiteX10" fmla="*/ 236250 w 314296"/>
                <a:gd name="connsiteY10" fmla="*/ 22496 h 314296"/>
                <a:gd name="connsiteX11" fmla="*/ 196488 w 314296"/>
                <a:gd name="connsiteY11" fmla="*/ 38992 h 314296"/>
                <a:gd name="connsiteX12" fmla="*/ 38992 w 314296"/>
                <a:gd name="connsiteY12" fmla="*/ 196488 h 314296"/>
                <a:gd name="connsiteX13" fmla="*/ 22496 w 314296"/>
                <a:gd name="connsiteY13" fmla="*/ 236250 h 314296"/>
                <a:gd name="connsiteX14" fmla="*/ 78743 w 314296"/>
                <a:gd name="connsiteY14" fmla="*/ 292497 h 314296"/>
                <a:gd name="connsiteX15" fmla="*/ 118505 w 314296"/>
                <a:gd name="connsiteY15" fmla="*/ 276001 h 314296"/>
                <a:gd name="connsiteX16" fmla="*/ 276001 w 314296"/>
                <a:gd name="connsiteY16" fmla="*/ 118505 h 314296"/>
                <a:gd name="connsiteX17" fmla="*/ 292497 w 314296"/>
                <a:gd name="connsiteY17" fmla="*/ 78743 h 314296"/>
                <a:gd name="connsiteX18" fmla="*/ 236250 w 314296"/>
                <a:gd name="connsiteY18" fmla="*/ 22496 h 3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4296" h="314296">
                  <a:moveTo>
                    <a:pt x="78754" y="315004"/>
                  </a:moveTo>
                  <a:cubicBezTo>
                    <a:pt x="35332" y="315004"/>
                    <a:pt x="0" y="279682"/>
                    <a:pt x="0" y="236250"/>
                  </a:cubicBezTo>
                  <a:cubicBezTo>
                    <a:pt x="0" y="215262"/>
                    <a:pt x="8195" y="195476"/>
                    <a:pt x="23087" y="180584"/>
                  </a:cubicBezTo>
                  <a:lnTo>
                    <a:pt x="180584" y="23087"/>
                  </a:lnTo>
                  <a:cubicBezTo>
                    <a:pt x="195476" y="8195"/>
                    <a:pt x="215251" y="0"/>
                    <a:pt x="236250" y="0"/>
                  </a:cubicBezTo>
                  <a:cubicBezTo>
                    <a:pt x="279671" y="0"/>
                    <a:pt x="315004" y="35321"/>
                    <a:pt x="315004" y="78754"/>
                  </a:cubicBezTo>
                  <a:cubicBezTo>
                    <a:pt x="315004" y="99742"/>
                    <a:pt x="306809" y="119528"/>
                    <a:pt x="291916" y="134420"/>
                  </a:cubicBezTo>
                  <a:lnTo>
                    <a:pt x="134420" y="291916"/>
                  </a:lnTo>
                  <a:cubicBezTo>
                    <a:pt x="119517" y="306809"/>
                    <a:pt x="99742" y="315004"/>
                    <a:pt x="78754" y="315004"/>
                  </a:cubicBezTo>
                  <a:lnTo>
                    <a:pt x="78754" y="315004"/>
                  </a:lnTo>
                  <a:close/>
                  <a:moveTo>
                    <a:pt x="236250" y="22496"/>
                  </a:moveTo>
                  <a:cubicBezTo>
                    <a:pt x="221263" y="22496"/>
                    <a:pt x="207162" y="28350"/>
                    <a:pt x="196488" y="38992"/>
                  </a:cubicBezTo>
                  <a:lnTo>
                    <a:pt x="38992" y="196488"/>
                  </a:lnTo>
                  <a:cubicBezTo>
                    <a:pt x="28350" y="207151"/>
                    <a:pt x="22496" y="221263"/>
                    <a:pt x="22496" y="236250"/>
                  </a:cubicBezTo>
                  <a:cubicBezTo>
                    <a:pt x="22496" y="267258"/>
                    <a:pt x="47746" y="292497"/>
                    <a:pt x="78743" y="292497"/>
                  </a:cubicBezTo>
                  <a:cubicBezTo>
                    <a:pt x="93730" y="292497"/>
                    <a:pt x="107831" y="286643"/>
                    <a:pt x="118505" y="276001"/>
                  </a:cubicBezTo>
                  <a:lnTo>
                    <a:pt x="276001" y="118505"/>
                  </a:lnTo>
                  <a:cubicBezTo>
                    <a:pt x="286643" y="107842"/>
                    <a:pt x="292497" y="93730"/>
                    <a:pt x="292497" y="78743"/>
                  </a:cubicBezTo>
                  <a:cubicBezTo>
                    <a:pt x="292507" y="47746"/>
                    <a:pt x="267258" y="22496"/>
                    <a:pt x="236250" y="22496"/>
                  </a:cubicBezTo>
                  <a:close/>
                </a:path>
              </a:pathLst>
            </a:custGeom>
            <a:solidFill>
              <a:srgbClr val="FFFFFF"/>
            </a:solidFill>
            <a:ln w="1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1" name="手繪多邊形 240">
              <a:extLst>
                <a:ext uri="{FF2B5EF4-FFF2-40B4-BE49-F238E27FC236}">
                  <a16:creationId xmlns:a16="http://schemas.microsoft.com/office/drawing/2014/main" id="{26C960BC-838E-EE40-9CB6-088A0D9142D7}"/>
                </a:ext>
              </a:extLst>
            </p:cNvPr>
            <p:cNvSpPr/>
            <p:nvPr/>
          </p:nvSpPr>
          <p:spPr>
            <a:xfrm>
              <a:off x="3748660" y="5756947"/>
              <a:ext cx="111797" cy="111797"/>
            </a:xfrm>
            <a:custGeom>
              <a:avLst/>
              <a:gdLst>
                <a:gd name="connsiteX0" fmla="*/ 101250 w 111796"/>
                <a:gd name="connsiteY0" fmla="*/ 112472 h 111796"/>
                <a:gd name="connsiteX1" fmla="*/ 93287 w 111796"/>
                <a:gd name="connsiteY1" fmla="*/ 109192 h 111796"/>
                <a:gd name="connsiteX2" fmla="*/ 3291 w 111796"/>
                <a:gd name="connsiteY2" fmla="*/ 19195 h 111796"/>
                <a:gd name="connsiteX3" fmla="*/ 3291 w 111796"/>
                <a:gd name="connsiteY3" fmla="*/ 3291 h 111796"/>
                <a:gd name="connsiteX4" fmla="*/ 19195 w 111796"/>
                <a:gd name="connsiteY4" fmla="*/ 3291 h 111796"/>
                <a:gd name="connsiteX5" fmla="*/ 109192 w 111796"/>
                <a:gd name="connsiteY5" fmla="*/ 93287 h 111796"/>
                <a:gd name="connsiteX6" fmla="*/ 109192 w 111796"/>
                <a:gd name="connsiteY6" fmla="*/ 109192 h 111796"/>
                <a:gd name="connsiteX7" fmla="*/ 101250 w 111796"/>
                <a:gd name="connsiteY7" fmla="*/ 112472 h 11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796" h="111796">
                  <a:moveTo>
                    <a:pt x="101250" y="112472"/>
                  </a:moveTo>
                  <a:cubicBezTo>
                    <a:pt x="98371" y="112472"/>
                    <a:pt x="95491" y="111364"/>
                    <a:pt x="93287" y="109192"/>
                  </a:cubicBezTo>
                  <a:lnTo>
                    <a:pt x="3291" y="19195"/>
                  </a:lnTo>
                  <a:cubicBezTo>
                    <a:pt x="-1097" y="14808"/>
                    <a:pt x="-1097" y="7678"/>
                    <a:pt x="3291" y="3291"/>
                  </a:cubicBezTo>
                  <a:cubicBezTo>
                    <a:pt x="7678" y="-1097"/>
                    <a:pt x="14808" y="-1097"/>
                    <a:pt x="19195" y="3291"/>
                  </a:cubicBezTo>
                  <a:lnTo>
                    <a:pt x="109192" y="93287"/>
                  </a:lnTo>
                  <a:cubicBezTo>
                    <a:pt x="113579" y="97675"/>
                    <a:pt x="113579" y="104804"/>
                    <a:pt x="109192" y="109192"/>
                  </a:cubicBezTo>
                  <a:cubicBezTo>
                    <a:pt x="107009" y="111375"/>
                    <a:pt x="104129" y="112472"/>
                    <a:pt x="101250" y="112472"/>
                  </a:cubicBezTo>
                  <a:close/>
                </a:path>
              </a:pathLst>
            </a:custGeom>
            <a:solidFill>
              <a:srgbClr val="FFFFFF"/>
            </a:solidFill>
            <a:ln w="10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258" name="Group 49"/>
          <p:cNvGrpSpPr>
            <a:grpSpLocks noChangeAspect="1"/>
          </p:cNvGrpSpPr>
          <p:nvPr/>
        </p:nvGrpSpPr>
        <p:grpSpPr>
          <a:xfrm>
            <a:off x="2339019" y="5432005"/>
            <a:ext cx="362476" cy="640080"/>
            <a:chOff x="4360863" y="4513263"/>
            <a:chExt cx="1119188" cy="1971675"/>
          </a:xfrm>
          <a:solidFill>
            <a:schemeClr val="bg1"/>
          </a:solidFill>
        </p:grpSpPr>
        <p:sp>
          <p:nvSpPr>
            <p:cNvPr id="259" name="Freeform 18"/>
            <p:cNvSpPr>
              <a:spLocks/>
            </p:cNvSpPr>
            <p:nvPr/>
          </p:nvSpPr>
          <p:spPr bwMode="auto">
            <a:xfrm>
              <a:off x="4719638" y="4643438"/>
              <a:ext cx="233363" cy="117475"/>
            </a:xfrm>
            <a:custGeom>
              <a:avLst/>
              <a:gdLst>
                <a:gd name="T0" fmla="*/ 37 w 242"/>
                <a:gd name="T1" fmla="*/ 121 h 121"/>
                <a:gd name="T2" fmla="*/ 56 w 242"/>
                <a:gd name="T3" fmla="*/ 115 h 121"/>
                <a:gd name="T4" fmla="*/ 208 w 242"/>
                <a:gd name="T5" fmla="*/ 69 h 121"/>
                <a:gd name="T6" fmla="*/ 242 w 242"/>
                <a:gd name="T7" fmla="*/ 35 h 121"/>
                <a:gd name="T8" fmla="*/ 208 w 242"/>
                <a:gd name="T9" fmla="*/ 1 h 121"/>
                <a:gd name="T10" fmla="*/ 18 w 242"/>
                <a:gd name="T11" fmla="*/ 58 h 121"/>
                <a:gd name="T12" fmla="*/ 5 w 242"/>
                <a:gd name="T13" fmla="*/ 96 h 121"/>
                <a:gd name="T14" fmla="*/ 37 w 242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21">
                  <a:moveTo>
                    <a:pt x="37" y="121"/>
                  </a:moveTo>
                  <a:cubicBezTo>
                    <a:pt x="44" y="121"/>
                    <a:pt x="51" y="119"/>
                    <a:pt x="56" y="115"/>
                  </a:cubicBezTo>
                  <a:cubicBezTo>
                    <a:pt x="101" y="85"/>
                    <a:pt x="154" y="69"/>
                    <a:pt x="208" y="69"/>
                  </a:cubicBezTo>
                  <a:cubicBezTo>
                    <a:pt x="227" y="69"/>
                    <a:pt x="242" y="54"/>
                    <a:pt x="242" y="35"/>
                  </a:cubicBezTo>
                  <a:cubicBezTo>
                    <a:pt x="242" y="16"/>
                    <a:pt x="227" y="1"/>
                    <a:pt x="208" y="1"/>
                  </a:cubicBezTo>
                  <a:cubicBezTo>
                    <a:pt x="140" y="0"/>
                    <a:pt x="74" y="21"/>
                    <a:pt x="18" y="58"/>
                  </a:cubicBezTo>
                  <a:cubicBezTo>
                    <a:pt x="6" y="67"/>
                    <a:pt x="0" y="82"/>
                    <a:pt x="5" y="96"/>
                  </a:cubicBezTo>
                  <a:cubicBezTo>
                    <a:pt x="9" y="111"/>
                    <a:pt x="22" y="121"/>
                    <a:pt x="37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0" name="Freeform 19"/>
            <p:cNvSpPr>
              <a:spLocks/>
            </p:cNvSpPr>
            <p:nvPr/>
          </p:nvSpPr>
          <p:spPr bwMode="auto">
            <a:xfrm>
              <a:off x="4591051" y="4806950"/>
              <a:ext cx="98425" cy="198438"/>
            </a:xfrm>
            <a:custGeom>
              <a:avLst/>
              <a:gdLst>
                <a:gd name="T0" fmla="*/ 68 w 102"/>
                <a:gd name="T1" fmla="*/ 172 h 206"/>
                <a:gd name="T2" fmla="*/ 96 w 102"/>
                <a:gd name="T3" fmla="*/ 51 h 206"/>
                <a:gd name="T4" fmla="*/ 94 w 102"/>
                <a:gd name="T5" fmla="*/ 16 h 206"/>
                <a:gd name="T6" fmla="*/ 64 w 102"/>
                <a:gd name="T7" fmla="*/ 1 h 206"/>
                <a:gd name="T8" fmla="*/ 35 w 102"/>
                <a:gd name="T9" fmla="*/ 20 h 206"/>
                <a:gd name="T10" fmla="*/ 0 w 102"/>
                <a:gd name="T11" fmla="*/ 172 h 206"/>
                <a:gd name="T12" fmla="*/ 34 w 102"/>
                <a:gd name="T13" fmla="*/ 206 h 206"/>
                <a:gd name="T14" fmla="*/ 68 w 102"/>
                <a:gd name="T15" fmla="*/ 17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06">
                  <a:moveTo>
                    <a:pt x="68" y="172"/>
                  </a:moveTo>
                  <a:cubicBezTo>
                    <a:pt x="68" y="130"/>
                    <a:pt x="78" y="88"/>
                    <a:pt x="96" y="51"/>
                  </a:cubicBezTo>
                  <a:cubicBezTo>
                    <a:pt x="102" y="40"/>
                    <a:pt x="101" y="27"/>
                    <a:pt x="94" y="16"/>
                  </a:cubicBezTo>
                  <a:cubicBezTo>
                    <a:pt x="88" y="6"/>
                    <a:pt x="76" y="0"/>
                    <a:pt x="64" y="1"/>
                  </a:cubicBezTo>
                  <a:cubicBezTo>
                    <a:pt x="52" y="2"/>
                    <a:pt x="41" y="9"/>
                    <a:pt x="35" y="20"/>
                  </a:cubicBezTo>
                  <a:cubicBezTo>
                    <a:pt x="12" y="67"/>
                    <a:pt x="0" y="119"/>
                    <a:pt x="0" y="172"/>
                  </a:cubicBezTo>
                  <a:cubicBezTo>
                    <a:pt x="0" y="191"/>
                    <a:pt x="15" y="206"/>
                    <a:pt x="34" y="206"/>
                  </a:cubicBezTo>
                  <a:cubicBezTo>
                    <a:pt x="53" y="206"/>
                    <a:pt x="68" y="191"/>
                    <a:pt x="68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1" name="Freeform 20"/>
            <p:cNvSpPr>
              <a:spLocks noEditPoints="1"/>
            </p:cNvSpPr>
            <p:nvPr/>
          </p:nvSpPr>
          <p:spPr bwMode="auto">
            <a:xfrm>
              <a:off x="4360863" y="4513263"/>
              <a:ext cx="1119188" cy="1971675"/>
            </a:xfrm>
            <a:custGeom>
              <a:avLst/>
              <a:gdLst>
                <a:gd name="T0" fmla="*/ 205 w 1160"/>
                <a:gd name="T1" fmla="*/ 1399 h 2048"/>
                <a:gd name="T2" fmla="*/ 307 w 1160"/>
                <a:gd name="T3" fmla="*/ 1536 h 2048"/>
                <a:gd name="T4" fmla="*/ 341 w 1160"/>
                <a:gd name="T5" fmla="*/ 2048 h 2048"/>
                <a:gd name="T6" fmla="*/ 375 w 1160"/>
                <a:gd name="T7" fmla="*/ 1536 h 2048"/>
                <a:gd name="T8" fmla="*/ 478 w 1160"/>
                <a:gd name="T9" fmla="*/ 1399 h 2048"/>
                <a:gd name="T10" fmla="*/ 682 w 1160"/>
                <a:gd name="T11" fmla="*/ 1434 h 2048"/>
                <a:gd name="T12" fmla="*/ 785 w 1160"/>
                <a:gd name="T13" fmla="*/ 2014 h 2048"/>
                <a:gd name="T14" fmla="*/ 853 w 1160"/>
                <a:gd name="T15" fmla="*/ 2014 h 2048"/>
                <a:gd name="T16" fmla="*/ 955 w 1160"/>
                <a:gd name="T17" fmla="*/ 1434 h 2048"/>
                <a:gd name="T18" fmla="*/ 1092 w 1160"/>
                <a:gd name="T19" fmla="*/ 1399 h 2048"/>
                <a:gd name="T20" fmla="*/ 1160 w 1160"/>
                <a:gd name="T21" fmla="*/ 1229 h 2048"/>
                <a:gd name="T22" fmla="*/ 1058 w 1160"/>
                <a:gd name="T23" fmla="*/ 1161 h 2048"/>
                <a:gd name="T24" fmla="*/ 580 w 1160"/>
                <a:gd name="T25" fmla="*/ 0 h 2048"/>
                <a:gd name="T26" fmla="*/ 102 w 1160"/>
                <a:gd name="T27" fmla="*/ 1161 h 2048"/>
                <a:gd name="T28" fmla="*/ 0 w 1160"/>
                <a:gd name="T29" fmla="*/ 1229 h 2048"/>
                <a:gd name="T30" fmla="*/ 68 w 1160"/>
                <a:gd name="T31" fmla="*/ 1399 h 2048"/>
                <a:gd name="T32" fmla="*/ 375 w 1160"/>
                <a:gd name="T33" fmla="*/ 1468 h 2048"/>
                <a:gd name="T34" fmla="*/ 273 w 1160"/>
                <a:gd name="T35" fmla="*/ 1434 h 2048"/>
                <a:gd name="T36" fmla="*/ 409 w 1160"/>
                <a:gd name="T37" fmla="*/ 1399 h 2048"/>
                <a:gd name="T38" fmla="*/ 887 w 1160"/>
                <a:gd name="T39" fmla="*/ 1434 h 2048"/>
                <a:gd name="T40" fmla="*/ 785 w 1160"/>
                <a:gd name="T41" fmla="*/ 1468 h 2048"/>
                <a:gd name="T42" fmla="*/ 751 w 1160"/>
                <a:gd name="T43" fmla="*/ 1399 h 2048"/>
                <a:gd name="T44" fmla="*/ 887 w 1160"/>
                <a:gd name="T45" fmla="*/ 1434 h 2048"/>
                <a:gd name="T46" fmla="*/ 580 w 1160"/>
                <a:gd name="T47" fmla="*/ 68 h 2048"/>
                <a:gd name="T48" fmla="*/ 990 w 1160"/>
                <a:gd name="T49" fmla="*/ 1161 h 2048"/>
                <a:gd name="T50" fmla="*/ 853 w 1160"/>
                <a:gd name="T51" fmla="*/ 819 h 2048"/>
                <a:gd name="T52" fmla="*/ 717 w 1160"/>
                <a:gd name="T53" fmla="*/ 785 h 2048"/>
                <a:gd name="T54" fmla="*/ 568 w 1160"/>
                <a:gd name="T55" fmla="*/ 1007 h 2048"/>
                <a:gd name="T56" fmla="*/ 597 w 1160"/>
                <a:gd name="T57" fmla="*/ 1058 h 2048"/>
                <a:gd name="T58" fmla="*/ 785 w 1160"/>
                <a:gd name="T59" fmla="*/ 1161 h 2048"/>
                <a:gd name="T60" fmla="*/ 375 w 1160"/>
                <a:gd name="T61" fmla="*/ 1058 h 2048"/>
                <a:gd name="T62" fmla="*/ 473 w 1160"/>
                <a:gd name="T63" fmla="*/ 1041 h 2048"/>
                <a:gd name="T64" fmla="*/ 592 w 1160"/>
                <a:gd name="T65" fmla="*/ 802 h 2048"/>
                <a:gd name="T66" fmla="*/ 341 w 1160"/>
                <a:gd name="T67" fmla="*/ 785 h 2048"/>
                <a:gd name="T68" fmla="*/ 307 w 1160"/>
                <a:gd name="T69" fmla="*/ 1161 h 2048"/>
                <a:gd name="T70" fmla="*/ 170 w 1160"/>
                <a:gd name="T71" fmla="*/ 478 h 2048"/>
                <a:gd name="T72" fmla="*/ 656 w 1160"/>
                <a:gd name="T73" fmla="*/ 990 h 2048"/>
                <a:gd name="T74" fmla="*/ 785 w 1160"/>
                <a:gd name="T75" fmla="*/ 853 h 2048"/>
                <a:gd name="T76" fmla="*/ 375 w 1160"/>
                <a:gd name="T77" fmla="*/ 990 h 2048"/>
                <a:gd name="T78" fmla="*/ 504 w 1160"/>
                <a:gd name="T79" fmla="*/ 853 h 2048"/>
                <a:gd name="T80" fmla="*/ 375 w 1160"/>
                <a:gd name="T81" fmla="*/ 990 h 2048"/>
                <a:gd name="T82" fmla="*/ 1092 w 1160"/>
                <a:gd name="T83" fmla="*/ 1229 h 2048"/>
                <a:gd name="T84" fmla="*/ 68 w 1160"/>
                <a:gd name="T85" fmla="*/ 133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0" h="2048">
                  <a:moveTo>
                    <a:pt x="68" y="1399"/>
                  </a:moveTo>
                  <a:cubicBezTo>
                    <a:pt x="205" y="1399"/>
                    <a:pt x="205" y="1399"/>
                    <a:pt x="205" y="1399"/>
                  </a:cubicBezTo>
                  <a:cubicBezTo>
                    <a:pt x="205" y="1434"/>
                    <a:pt x="205" y="1434"/>
                    <a:pt x="205" y="1434"/>
                  </a:cubicBezTo>
                  <a:cubicBezTo>
                    <a:pt x="205" y="1490"/>
                    <a:pt x="250" y="1536"/>
                    <a:pt x="307" y="1536"/>
                  </a:cubicBezTo>
                  <a:cubicBezTo>
                    <a:pt x="307" y="2014"/>
                    <a:pt x="307" y="2014"/>
                    <a:pt x="307" y="2014"/>
                  </a:cubicBezTo>
                  <a:cubicBezTo>
                    <a:pt x="307" y="2033"/>
                    <a:pt x="322" y="2048"/>
                    <a:pt x="341" y="2048"/>
                  </a:cubicBezTo>
                  <a:cubicBezTo>
                    <a:pt x="360" y="2048"/>
                    <a:pt x="375" y="2033"/>
                    <a:pt x="375" y="2014"/>
                  </a:cubicBezTo>
                  <a:cubicBezTo>
                    <a:pt x="375" y="1536"/>
                    <a:pt x="375" y="1536"/>
                    <a:pt x="375" y="1536"/>
                  </a:cubicBezTo>
                  <a:cubicBezTo>
                    <a:pt x="432" y="1536"/>
                    <a:pt x="478" y="1490"/>
                    <a:pt x="478" y="1434"/>
                  </a:cubicBezTo>
                  <a:cubicBezTo>
                    <a:pt x="478" y="1399"/>
                    <a:pt x="478" y="1399"/>
                    <a:pt x="478" y="1399"/>
                  </a:cubicBezTo>
                  <a:cubicBezTo>
                    <a:pt x="682" y="1399"/>
                    <a:pt x="682" y="1399"/>
                    <a:pt x="682" y="1399"/>
                  </a:cubicBezTo>
                  <a:cubicBezTo>
                    <a:pt x="682" y="1434"/>
                    <a:pt x="682" y="1434"/>
                    <a:pt x="682" y="1434"/>
                  </a:cubicBezTo>
                  <a:cubicBezTo>
                    <a:pt x="682" y="1490"/>
                    <a:pt x="728" y="1536"/>
                    <a:pt x="785" y="1536"/>
                  </a:cubicBezTo>
                  <a:cubicBezTo>
                    <a:pt x="785" y="2014"/>
                    <a:pt x="785" y="2014"/>
                    <a:pt x="785" y="2014"/>
                  </a:cubicBezTo>
                  <a:cubicBezTo>
                    <a:pt x="785" y="2033"/>
                    <a:pt x="800" y="2048"/>
                    <a:pt x="819" y="2048"/>
                  </a:cubicBezTo>
                  <a:cubicBezTo>
                    <a:pt x="838" y="2048"/>
                    <a:pt x="853" y="2033"/>
                    <a:pt x="853" y="2014"/>
                  </a:cubicBezTo>
                  <a:cubicBezTo>
                    <a:pt x="853" y="1536"/>
                    <a:pt x="853" y="1536"/>
                    <a:pt x="853" y="1536"/>
                  </a:cubicBezTo>
                  <a:cubicBezTo>
                    <a:pt x="910" y="1536"/>
                    <a:pt x="955" y="1490"/>
                    <a:pt x="955" y="1434"/>
                  </a:cubicBezTo>
                  <a:cubicBezTo>
                    <a:pt x="955" y="1399"/>
                    <a:pt x="955" y="1399"/>
                    <a:pt x="955" y="1399"/>
                  </a:cubicBezTo>
                  <a:cubicBezTo>
                    <a:pt x="1092" y="1399"/>
                    <a:pt x="1092" y="1399"/>
                    <a:pt x="1092" y="1399"/>
                  </a:cubicBezTo>
                  <a:cubicBezTo>
                    <a:pt x="1130" y="1399"/>
                    <a:pt x="1160" y="1369"/>
                    <a:pt x="1160" y="1331"/>
                  </a:cubicBezTo>
                  <a:cubicBezTo>
                    <a:pt x="1160" y="1229"/>
                    <a:pt x="1160" y="1229"/>
                    <a:pt x="1160" y="1229"/>
                  </a:cubicBezTo>
                  <a:cubicBezTo>
                    <a:pt x="1160" y="1191"/>
                    <a:pt x="1130" y="1161"/>
                    <a:pt x="1092" y="1161"/>
                  </a:cubicBezTo>
                  <a:cubicBezTo>
                    <a:pt x="1058" y="1161"/>
                    <a:pt x="1058" y="1161"/>
                    <a:pt x="1058" y="1161"/>
                  </a:cubicBezTo>
                  <a:cubicBezTo>
                    <a:pt x="1058" y="478"/>
                    <a:pt x="1058" y="478"/>
                    <a:pt x="1058" y="478"/>
                  </a:cubicBezTo>
                  <a:cubicBezTo>
                    <a:pt x="1058" y="214"/>
                    <a:pt x="844" y="0"/>
                    <a:pt x="580" y="0"/>
                  </a:cubicBezTo>
                  <a:cubicBezTo>
                    <a:pt x="316" y="0"/>
                    <a:pt x="102" y="214"/>
                    <a:pt x="102" y="478"/>
                  </a:cubicBezTo>
                  <a:cubicBezTo>
                    <a:pt x="102" y="1161"/>
                    <a:pt x="102" y="1161"/>
                    <a:pt x="102" y="1161"/>
                  </a:cubicBezTo>
                  <a:cubicBezTo>
                    <a:pt x="68" y="1161"/>
                    <a:pt x="68" y="1161"/>
                    <a:pt x="68" y="1161"/>
                  </a:cubicBezTo>
                  <a:cubicBezTo>
                    <a:pt x="30" y="1161"/>
                    <a:pt x="0" y="1191"/>
                    <a:pt x="0" y="1229"/>
                  </a:cubicBezTo>
                  <a:cubicBezTo>
                    <a:pt x="0" y="1331"/>
                    <a:pt x="0" y="1331"/>
                    <a:pt x="0" y="1331"/>
                  </a:cubicBezTo>
                  <a:cubicBezTo>
                    <a:pt x="0" y="1369"/>
                    <a:pt x="30" y="1399"/>
                    <a:pt x="68" y="1399"/>
                  </a:cubicBezTo>
                  <a:close/>
                  <a:moveTo>
                    <a:pt x="409" y="1434"/>
                  </a:moveTo>
                  <a:cubicBezTo>
                    <a:pt x="409" y="1452"/>
                    <a:pt x="394" y="1468"/>
                    <a:pt x="375" y="1468"/>
                  </a:cubicBezTo>
                  <a:cubicBezTo>
                    <a:pt x="307" y="1468"/>
                    <a:pt x="307" y="1468"/>
                    <a:pt x="307" y="1468"/>
                  </a:cubicBezTo>
                  <a:cubicBezTo>
                    <a:pt x="288" y="1468"/>
                    <a:pt x="273" y="1452"/>
                    <a:pt x="273" y="1434"/>
                  </a:cubicBezTo>
                  <a:cubicBezTo>
                    <a:pt x="273" y="1399"/>
                    <a:pt x="273" y="1399"/>
                    <a:pt x="273" y="1399"/>
                  </a:cubicBezTo>
                  <a:cubicBezTo>
                    <a:pt x="409" y="1399"/>
                    <a:pt x="409" y="1399"/>
                    <a:pt x="409" y="1399"/>
                  </a:cubicBezTo>
                  <a:lnTo>
                    <a:pt x="409" y="1434"/>
                  </a:lnTo>
                  <a:close/>
                  <a:moveTo>
                    <a:pt x="887" y="1434"/>
                  </a:moveTo>
                  <a:cubicBezTo>
                    <a:pt x="887" y="1452"/>
                    <a:pt x="872" y="1468"/>
                    <a:pt x="853" y="1468"/>
                  </a:cubicBezTo>
                  <a:cubicBezTo>
                    <a:pt x="785" y="1468"/>
                    <a:pt x="785" y="1468"/>
                    <a:pt x="785" y="1468"/>
                  </a:cubicBezTo>
                  <a:cubicBezTo>
                    <a:pt x="766" y="1468"/>
                    <a:pt x="751" y="1452"/>
                    <a:pt x="751" y="1434"/>
                  </a:cubicBezTo>
                  <a:cubicBezTo>
                    <a:pt x="751" y="1399"/>
                    <a:pt x="751" y="1399"/>
                    <a:pt x="751" y="1399"/>
                  </a:cubicBezTo>
                  <a:cubicBezTo>
                    <a:pt x="887" y="1399"/>
                    <a:pt x="887" y="1399"/>
                    <a:pt x="887" y="1399"/>
                  </a:cubicBezTo>
                  <a:lnTo>
                    <a:pt x="887" y="1434"/>
                  </a:lnTo>
                  <a:close/>
                  <a:moveTo>
                    <a:pt x="170" y="478"/>
                  </a:moveTo>
                  <a:cubicBezTo>
                    <a:pt x="170" y="252"/>
                    <a:pt x="354" y="68"/>
                    <a:pt x="580" y="68"/>
                  </a:cubicBezTo>
                  <a:cubicBezTo>
                    <a:pt x="806" y="68"/>
                    <a:pt x="990" y="252"/>
                    <a:pt x="990" y="478"/>
                  </a:cubicBezTo>
                  <a:cubicBezTo>
                    <a:pt x="990" y="1161"/>
                    <a:pt x="990" y="1161"/>
                    <a:pt x="990" y="1161"/>
                  </a:cubicBezTo>
                  <a:cubicBezTo>
                    <a:pt x="853" y="1161"/>
                    <a:pt x="853" y="1161"/>
                    <a:pt x="853" y="1161"/>
                  </a:cubicBezTo>
                  <a:cubicBezTo>
                    <a:pt x="853" y="819"/>
                    <a:pt x="853" y="819"/>
                    <a:pt x="853" y="819"/>
                  </a:cubicBezTo>
                  <a:cubicBezTo>
                    <a:pt x="853" y="800"/>
                    <a:pt x="838" y="785"/>
                    <a:pt x="819" y="785"/>
                  </a:cubicBezTo>
                  <a:cubicBezTo>
                    <a:pt x="717" y="785"/>
                    <a:pt x="717" y="785"/>
                    <a:pt x="717" y="785"/>
                  </a:cubicBezTo>
                  <a:cubicBezTo>
                    <a:pt x="704" y="785"/>
                    <a:pt x="693" y="792"/>
                    <a:pt x="687" y="802"/>
                  </a:cubicBezTo>
                  <a:cubicBezTo>
                    <a:pt x="568" y="1007"/>
                    <a:pt x="568" y="1007"/>
                    <a:pt x="568" y="1007"/>
                  </a:cubicBezTo>
                  <a:cubicBezTo>
                    <a:pt x="561" y="1017"/>
                    <a:pt x="561" y="1030"/>
                    <a:pt x="568" y="1041"/>
                  </a:cubicBezTo>
                  <a:cubicBezTo>
                    <a:pt x="574" y="1052"/>
                    <a:pt x="585" y="1058"/>
                    <a:pt x="597" y="1058"/>
                  </a:cubicBezTo>
                  <a:cubicBezTo>
                    <a:pt x="785" y="1058"/>
                    <a:pt x="785" y="1058"/>
                    <a:pt x="785" y="1058"/>
                  </a:cubicBezTo>
                  <a:cubicBezTo>
                    <a:pt x="785" y="1161"/>
                    <a:pt x="785" y="1161"/>
                    <a:pt x="785" y="1161"/>
                  </a:cubicBezTo>
                  <a:cubicBezTo>
                    <a:pt x="375" y="1161"/>
                    <a:pt x="375" y="1161"/>
                    <a:pt x="375" y="1161"/>
                  </a:cubicBezTo>
                  <a:cubicBezTo>
                    <a:pt x="375" y="1058"/>
                    <a:pt x="375" y="1058"/>
                    <a:pt x="375" y="1058"/>
                  </a:cubicBezTo>
                  <a:cubicBezTo>
                    <a:pt x="443" y="1058"/>
                    <a:pt x="443" y="1058"/>
                    <a:pt x="443" y="1058"/>
                  </a:cubicBezTo>
                  <a:cubicBezTo>
                    <a:pt x="456" y="1058"/>
                    <a:pt x="467" y="1052"/>
                    <a:pt x="473" y="1041"/>
                  </a:cubicBezTo>
                  <a:cubicBezTo>
                    <a:pt x="592" y="836"/>
                    <a:pt x="592" y="836"/>
                    <a:pt x="592" y="836"/>
                  </a:cubicBezTo>
                  <a:cubicBezTo>
                    <a:pt x="599" y="826"/>
                    <a:pt x="599" y="813"/>
                    <a:pt x="592" y="802"/>
                  </a:cubicBezTo>
                  <a:cubicBezTo>
                    <a:pt x="586" y="792"/>
                    <a:pt x="575" y="785"/>
                    <a:pt x="563" y="785"/>
                  </a:cubicBezTo>
                  <a:cubicBezTo>
                    <a:pt x="341" y="785"/>
                    <a:pt x="341" y="785"/>
                    <a:pt x="341" y="785"/>
                  </a:cubicBezTo>
                  <a:cubicBezTo>
                    <a:pt x="322" y="785"/>
                    <a:pt x="307" y="800"/>
                    <a:pt x="307" y="819"/>
                  </a:cubicBezTo>
                  <a:cubicBezTo>
                    <a:pt x="307" y="1161"/>
                    <a:pt x="307" y="1161"/>
                    <a:pt x="307" y="1161"/>
                  </a:cubicBezTo>
                  <a:cubicBezTo>
                    <a:pt x="170" y="1161"/>
                    <a:pt x="170" y="1161"/>
                    <a:pt x="170" y="1161"/>
                  </a:cubicBezTo>
                  <a:lnTo>
                    <a:pt x="170" y="478"/>
                  </a:lnTo>
                  <a:close/>
                  <a:moveTo>
                    <a:pt x="785" y="990"/>
                  </a:moveTo>
                  <a:cubicBezTo>
                    <a:pt x="656" y="990"/>
                    <a:pt x="656" y="990"/>
                    <a:pt x="656" y="990"/>
                  </a:cubicBezTo>
                  <a:cubicBezTo>
                    <a:pt x="736" y="853"/>
                    <a:pt x="736" y="853"/>
                    <a:pt x="736" y="853"/>
                  </a:cubicBezTo>
                  <a:cubicBezTo>
                    <a:pt x="785" y="853"/>
                    <a:pt x="785" y="853"/>
                    <a:pt x="785" y="853"/>
                  </a:cubicBezTo>
                  <a:lnTo>
                    <a:pt x="785" y="990"/>
                  </a:lnTo>
                  <a:close/>
                  <a:moveTo>
                    <a:pt x="375" y="990"/>
                  </a:moveTo>
                  <a:cubicBezTo>
                    <a:pt x="375" y="853"/>
                    <a:pt x="375" y="853"/>
                    <a:pt x="375" y="853"/>
                  </a:cubicBezTo>
                  <a:cubicBezTo>
                    <a:pt x="504" y="853"/>
                    <a:pt x="504" y="853"/>
                    <a:pt x="504" y="853"/>
                  </a:cubicBezTo>
                  <a:cubicBezTo>
                    <a:pt x="424" y="990"/>
                    <a:pt x="424" y="990"/>
                    <a:pt x="424" y="990"/>
                  </a:cubicBezTo>
                  <a:lnTo>
                    <a:pt x="375" y="990"/>
                  </a:lnTo>
                  <a:close/>
                  <a:moveTo>
                    <a:pt x="68" y="1229"/>
                  </a:moveTo>
                  <a:cubicBezTo>
                    <a:pt x="1092" y="1229"/>
                    <a:pt x="1092" y="1229"/>
                    <a:pt x="1092" y="1229"/>
                  </a:cubicBezTo>
                  <a:cubicBezTo>
                    <a:pt x="1092" y="1331"/>
                    <a:pt x="1092" y="1331"/>
                    <a:pt x="1092" y="1331"/>
                  </a:cubicBezTo>
                  <a:cubicBezTo>
                    <a:pt x="68" y="1331"/>
                    <a:pt x="68" y="1331"/>
                    <a:pt x="68" y="1331"/>
                  </a:cubicBezTo>
                  <a:lnTo>
                    <a:pt x="68" y="1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62" name="群組 261">
            <a:extLst>
              <a:ext uri="{FF2B5EF4-FFF2-40B4-BE49-F238E27FC236}">
                <a16:creationId xmlns:a16="http://schemas.microsoft.com/office/drawing/2014/main" id="{B99CDF94-9C0F-4DBE-883C-D7A68435367B}"/>
              </a:ext>
            </a:extLst>
          </p:cNvPr>
          <p:cNvGrpSpPr>
            <a:grpSpLocks noChangeAspect="1"/>
          </p:cNvGrpSpPr>
          <p:nvPr/>
        </p:nvGrpSpPr>
        <p:grpSpPr>
          <a:xfrm>
            <a:off x="10198825" y="4490802"/>
            <a:ext cx="722682" cy="548640"/>
            <a:chOff x="8169225" y="2475707"/>
            <a:chExt cx="692150" cy="525462"/>
          </a:xfrm>
          <a:solidFill>
            <a:schemeClr val="bg2"/>
          </a:solidFill>
        </p:grpSpPr>
        <p:sp>
          <p:nvSpPr>
            <p:cNvPr id="263" name="Freeform 395">
              <a:extLst>
                <a:ext uri="{FF2B5EF4-FFF2-40B4-BE49-F238E27FC236}">
                  <a16:creationId xmlns:a16="http://schemas.microsoft.com/office/drawing/2014/main" id="{83080A29-191C-413C-BC9A-F536EF0EB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25" y="2764632"/>
              <a:ext cx="77788" cy="60325"/>
            </a:xfrm>
            <a:custGeom>
              <a:avLst/>
              <a:gdLst>
                <a:gd name="T0" fmla="*/ 7 w 49"/>
                <a:gd name="T1" fmla="*/ 38 h 38"/>
                <a:gd name="T2" fmla="*/ 49 w 49"/>
                <a:gd name="T3" fmla="*/ 14 h 38"/>
                <a:gd name="T4" fmla="*/ 42 w 49"/>
                <a:gd name="T5" fmla="*/ 0 h 38"/>
                <a:gd name="T6" fmla="*/ 0 w 49"/>
                <a:gd name="T7" fmla="*/ 23 h 38"/>
                <a:gd name="T8" fmla="*/ 7 w 4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8">
                  <a:moveTo>
                    <a:pt x="7" y="38"/>
                  </a:moveTo>
                  <a:lnTo>
                    <a:pt x="49" y="14"/>
                  </a:lnTo>
                  <a:lnTo>
                    <a:pt x="42" y="0"/>
                  </a:lnTo>
                  <a:lnTo>
                    <a:pt x="0" y="23"/>
                  </a:lnTo>
                  <a:lnTo>
                    <a:pt x="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" name="Freeform 396">
              <a:extLst>
                <a:ext uri="{FF2B5EF4-FFF2-40B4-BE49-F238E27FC236}">
                  <a16:creationId xmlns:a16="http://schemas.microsoft.com/office/drawing/2014/main" id="{1B273737-FE1E-4511-B965-19CC039C77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225" y="2475707"/>
              <a:ext cx="692150" cy="525462"/>
            </a:xfrm>
            <a:custGeom>
              <a:avLst/>
              <a:gdLst>
                <a:gd name="T0" fmla="*/ 157 w 185"/>
                <a:gd name="T1" fmla="*/ 85 h 140"/>
                <a:gd name="T2" fmla="*/ 157 w 185"/>
                <a:gd name="T3" fmla="*/ 60 h 140"/>
                <a:gd name="T4" fmla="*/ 162 w 185"/>
                <a:gd name="T5" fmla="*/ 52 h 140"/>
                <a:gd name="T6" fmla="*/ 153 w 185"/>
                <a:gd name="T7" fmla="*/ 43 h 140"/>
                <a:gd name="T8" fmla="*/ 148 w 185"/>
                <a:gd name="T9" fmla="*/ 45 h 140"/>
                <a:gd name="T10" fmla="*/ 126 w 185"/>
                <a:gd name="T11" fmla="*/ 33 h 140"/>
                <a:gd name="T12" fmla="*/ 126 w 185"/>
                <a:gd name="T13" fmla="*/ 0 h 140"/>
                <a:gd name="T14" fmla="*/ 120 w 185"/>
                <a:gd name="T15" fmla="*/ 0 h 140"/>
                <a:gd name="T16" fmla="*/ 120 w 185"/>
                <a:gd name="T17" fmla="*/ 33 h 140"/>
                <a:gd name="T18" fmla="*/ 93 w 185"/>
                <a:gd name="T19" fmla="*/ 49 h 140"/>
                <a:gd name="T20" fmla="*/ 71 w 185"/>
                <a:gd name="T21" fmla="*/ 36 h 140"/>
                <a:gd name="T22" fmla="*/ 71 w 185"/>
                <a:gd name="T23" fmla="*/ 35 h 140"/>
                <a:gd name="T24" fmla="*/ 62 w 185"/>
                <a:gd name="T25" fmla="*/ 26 h 140"/>
                <a:gd name="T26" fmla="*/ 54 w 185"/>
                <a:gd name="T27" fmla="*/ 35 h 140"/>
                <a:gd name="T28" fmla="*/ 54 w 185"/>
                <a:gd name="T29" fmla="*/ 36 h 140"/>
                <a:gd name="T30" fmla="*/ 32 w 185"/>
                <a:gd name="T31" fmla="*/ 49 h 140"/>
                <a:gd name="T32" fmla="*/ 3 w 185"/>
                <a:gd name="T33" fmla="*/ 32 h 140"/>
                <a:gd name="T34" fmla="*/ 0 w 185"/>
                <a:gd name="T35" fmla="*/ 37 h 140"/>
                <a:gd name="T36" fmla="*/ 29 w 185"/>
                <a:gd name="T37" fmla="*/ 54 h 140"/>
                <a:gd name="T38" fmla="*/ 29 w 185"/>
                <a:gd name="T39" fmla="*/ 79 h 140"/>
                <a:gd name="T40" fmla="*/ 23 w 185"/>
                <a:gd name="T41" fmla="*/ 87 h 140"/>
                <a:gd name="T42" fmla="*/ 32 w 185"/>
                <a:gd name="T43" fmla="*/ 96 h 140"/>
                <a:gd name="T44" fmla="*/ 38 w 185"/>
                <a:gd name="T45" fmla="*/ 94 h 140"/>
                <a:gd name="T46" fmla="*/ 59 w 185"/>
                <a:gd name="T47" fmla="*/ 107 h 140"/>
                <a:gd name="T48" fmla="*/ 59 w 185"/>
                <a:gd name="T49" fmla="*/ 140 h 140"/>
                <a:gd name="T50" fmla="*/ 66 w 185"/>
                <a:gd name="T51" fmla="*/ 140 h 140"/>
                <a:gd name="T52" fmla="*/ 66 w 185"/>
                <a:gd name="T53" fmla="*/ 107 h 140"/>
                <a:gd name="T54" fmla="*/ 93 w 185"/>
                <a:gd name="T55" fmla="*/ 91 h 140"/>
                <a:gd name="T56" fmla="*/ 114 w 185"/>
                <a:gd name="T57" fmla="*/ 103 h 140"/>
                <a:gd name="T58" fmla="*/ 114 w 185"/>
                <a:gd name="T59" fmla="*/ 105 h 140"/>
                <a:gd name="T60" fmla="*/ 123 w 185"/>
                <a:gd name="T61" fmla="*/ 114 h 140"/>
                <a:gd name="T62" fmla="*/ 132 w 185"/>
                <a:gd name="T63" fmla="*/ 105 h 140"/>
                <a:gd name="T64" fmla="*/ 132 w 185"/>
                <a:gd name="T65" fmla="*/ 103 h 140"/>
                <a:gd name="T66" fmla="*/ 153 w 185"/>
                <a:gd name="T67" fmla="*/ 91 h 140"/>
                <a:gd name="T68" fmla="*/ 182 w 185"/>
                <a:gd name="T69" fmla="*/ 107 h 140"/>
                <a:gd name="T70" fmla="*/ 185 w 185"/>
                <a:gd name="T71" fmla="*/ 102 h 140"/>
                <a:gd name="T72" fmla="*/ 157 w 185"/>
                <a:gd name="T73" fmla="*/ 85 h 140"/>
                <a:gd name="T74" fmla="*/ 90 w 185"/>
                <a:gd name="T75" fmla="*/ 85 h 140"/>
                <a:gd name="T76" fmla="*/ 62 w 185"/>
                <a:gd name="T77" fmla="*/ 101 h 140"/>
                <a:gd name="T78" fmla="*/ 41 w 185"/>
                <a:gd name="T79" fmla="*/ 89 h 140"/>
                <a:gd name="T80" fmla="*/ 41 w 185"/>
                <a:gd name="T81" fmla="*/ 87 h 140"/>
                <a:gd name="T82" fmla="*/ 35 w 185"/>
                <a:gd name="T83" fmla="*/ 79 h 140"/>
                <a:gd name="T84" fmla="*/ 35 w 185"/>
                <a:gd name="T85" fmla="*/ 54 h 140"/>
                <a:gd name="T86" fmla="*/ 57 w 185"/>
                <a:gd name="T87" fmla="*/ 42 h 140"/>
                <a:gd name="T88" fmla="*/ 62 w 185"/>
                <a:gd name="T89" fmla="*/ 43 h 140"/>
                <a:gd name="T90" fmla="*/ 68 w 185"/>
                <a:gd name="T91" fmla="*/ 42 h 140"/>
                <a:gd name="T92" fmla="*/ 90 w 185"/>
                <a:gd name="T93" fmla="*/ 54 h 140"/>
                <a:gd name="T94" fmla="*/ 90 w 185"/>
                <a:gd name="T95" fmla="*/ 85 h 140"/>
                <a:gd name="T96" fmla="*/ 150 w 185"/>
                <a:gd name="T97" fmla="*/ 85 h 140"/>
                <a:gd name="T98" fmla="*/ 128 w 185"/>
                <a:gd name="T99" fmla="*/ 98 h 140"/>
                <a:gd name="T100" fmla="*/ 123 w 185"/>
                <a:gd name="T101" fmla="*/ 96 h 140"/>
                <a:gd name="T102" fmla="*/ 118 w 185"/>
                <a:gd name="T103" fmla="*/ 98 h 140"/>
                <a:gd name="T104" fmla="*/ 96 w 185"/>
                <a:gd name="T105" fmla="*/ 85 h 140"/>
                <a:gd name="T106" fmla="*/ 96 w 185"/>
                <a:gd name="T107" fmla="*/ 54 h 140"/>
                <a:gd name="T108" fmla="*/ 123 w 185"/>
                <a:gd name="T109" fmla="*/ 38 h 140"/>
                <a:gd name="T110" fmla="*/ 145 w 185"/>
                <a:gd name="T111" fmla="*/ 51 h 140"/>
                <a:gd name="T112" fmla="*/ 145 w 185"/>
                <a:gd name="T113" fmla="*/ 52 h 140"/>
                <a:gd name="T114" fmla="*/ 150 w 185"/>
                <a:gd name="T115" fmla="*/ 60 h 140"/>
                <a:gd name="T116" fmla="*/ 150 w 185"/>
                <a:gd name="T117" fmla="*/ 8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5" h="140">
                  <a:moveTo>
                    <a:pt x="157" y="85"/>
                  </a:moveTo>
                  <a:cubicBezTo>
                    <a:pt x="157" y="60"/>
                    <a:pt x="157" y="60"/>
                    <a:pt x="157" y="60"/>
                  </a:cubicBezTo>
                  <a:cubicBezTo>
                    <a:pt x="160" y="59"/>
                    <a:pt x="162" y="56"/>
                    <a:pt x="162" y="52"/>
                  </a:cubicBezTo>
                  <a:cubicBezTo>
                    <a:pt x="162" y="47"/>
                    <a:pt x="158" y="43"/>
                    <a:pt x="153" y="43"/>
                  </a:cubicBezTo>
                  <a:cubicBezTo>
                    <a:pt x="151" y="43"/>
                    <a:pt x="149" y="44"/>
                    <a:pt x="148" y="45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6"/>
                    <a:pt x="71" y="35"/>
                    <a:pt x="71" y="35"/>
                  </a:cubicBezTo>
                  <a:cubicBezTo>
                    <a:pt x="71" y="30"/>
                    <a:pt x="67" y="26"/>
                    <a:pt x="62" y="26"/>
                  </a:cubicBezTo>
                  <a:cubicBezTo>
                    <a:pt x="58" y="26"/>
                    <a:pt x="54" y="30"/>
                    <a:pt x="54" y="35"/>
                  </a:cubicBezTo>
                  <a:cubicBezTo>
                    <a:pt x="54" y="35"/>
                    <a:pt x="54" y="36"/>
                    <a:pt x="54" y="3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6" y="80"/>
                    <a:pt x="23" y="84"/>
                    <a:pt x="23" y="87"/>
                  </a:cubicBezTo>
                  <a:cubicBezTo>
                    <a:pt x="23" y="92"/>
                    <a:pt x="27" y="96"/>
                    <a:pt x="32" y="96"/>
                  </a:cubicBezTo>
                  <a:cubicBezTo>
                    <a:pt x="34" y="96"/>
                    <a:pt x="36" y="95"/>
                    <a:pt x="38" y="94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4" y="104"/>
                    <a:pt x="114" y="104"/>
                    <a:pt x="114" y="105"/>
                  </a:cubicBezTo>
                  <a:cubicBezTo>
                    <a:pt x="114" y="110"/>
                    <a:pt x="118" y="114"/>
                    <a:pt x="123" y="114"/>
                  </a:cubicBezTo>
                  <a:cubicBezTo>
                    <a:pt x="128" y="114"/>
                    <a:pt x="132" y="110"/>
                    <a:pt x="132" y="105"/>
                  </a:cubicBezTo>
                  <a:cubicBezTo>
                    <a:pt x="132" y="104"/>
                    <a:pt x="132" y="104"/>
                    <a:pt x="132" y="103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5" y="102"/>
                    <a:pt x="185" y="102"/>
                    <a:pt x="185" y="102"/>
                  </a:cubicBezTo>
                  <a:lnTo>
                    <a:pt x="157" y="85"/>
                  </a:lnTo>
                  <a:close/>
                  <a:moveTo>
                    <a:pt x="90" y="85"/>
                  </a:moveTo>
                  <a:cubicBezTo>
                    <a:pt x="62" y="101"/>
                    <a:pt x="62" y="101"/>
                    <a:pt x="62" y="101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41" y="88"/>
                    <a:pt x="41" y="88"/>
                    <a:pt x="41" y="87"/>
                  </a:cubicBezTo>
                  <a:cubicBezTo>
                    <a:pt x="41" y="84"/>
                    <a:pt x="39" y="80"/>
                    <a:pt x="35" y="79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8" y="43"/>
                    <a:pt x="60" y="43"/>
                    <a:pt x="62" y="43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90" y="54"/>
                    <a:pt x="90" y="54"/>
                    <a:pt x="90" y="54"/>
                  </a:cubicBezTo>
                  <a:lnTo>
                    <a:pt x="90" y="85"/>
                  </a:lnTo>
                  <a:close/>
                  <a:moveTo>
                    <a:pt x="150" y="85"/>
                  </a:moveTo>
                  <a:cubicBezTo>
                    <a:pt x="128" y="98"/>
                    <a:pt x="128" y="98"/>
                    <a:pt x="128" y="98"/>
                  </a:cubicBezTo>
                  <a:cubicBezTo>
                    <a:pt x="127" y="97"/>
                    <a:pt x="125" y="96"/>
                    <a:pt x="123" y="96"/>
                  </a:cubicBezTo>
                  <a:cubicBezTo>
                    <a:pt x="121" y="96"/>
                    <a:pt x="119" y="97"/>
                    <a:pt x="118" y="98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23" y="38"/>
                    <a:pt x="123" y="38"/>
                    <a:pt x="123" y="38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145" y="51"/>
                    <a:pt x="145" y="52"/>
                    <a:pt x="145" y="52"/>
                  </a:cubicBezTo>
                  <a:cubicBezTo>
                    <a:pt x="145" y="56"/>
                    <a:pt x="147" y="59"/>
                    <a:pt x="150" y="60"/>
                  </a:cubicBezTo>
                  <a:lnTo>
                    <a:pt x="1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5" name="Freeform 397">
              <a:extLst>
                <a:ext uri="{FF2B5EF4-FFF2-40B4-BE49-F238E27FC236}">
                  <a16:creationId xmlns:a16="http://schemas.microsoft.com/office/drawing/2014/main" id="{F7CBD5A2-188F-4E9E-BC07-9FDEAEBEA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163" y="2651919"/>
              <a:ext cx="79375" cy="55562"/>
            </a:xfrm>
            <a:custGeom>
              <a:avLst/>
              <a:gdLst>
                <a:gd name="T0" fmla="*/ 0 w 50"/>
                <a:gd name="T1" fmla="*/ 24 h 35"/>
                <a:gd name="T2" fmla="*/ 7 w 50"/>
                <a:gd name="T3" fmla="*/ 35 h 35"/>
                <a:gd name="T4" fmla="*/ 50 w 50"/>
                <a:gd name="T5" fmla="*/ 12 h 35"/>
                <a:gd name="T6" fmla="*/ 40 w 50"/>
                <a:gd name="T7" fmla="*/ 0 h 35"/>
                <a:gd name="T8" fmla="*/ 0 w 50"/>
                <a:gd name="T9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5">
                  <a:moveTo>
                    <a:pt x="0" y="24"/>
                  </a:moveTo>
                  <a:lnTo>
                    <a:pt x="7" y="35"/>
                  </a:lnTo>
                  <a:lnTo>
                    <a:pt x="50" y="12"/>
                  </a:lnTo>
                  <a:lnTo>
                    <a:pt x="40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71" name="Group 53"/>
          <p:cNvGrpSpPr>
            <a:grpSpLocks noChangeAspect="1"/>
          </p:cNvGrpSpPr>
          <p:nvPr/>
        </p:nvGrpSpPr>
        <p:grpSpPr>
          <a:xfrm>
            <a:off x="10892462" y="5523445"/>
            <a:ext cx="630325" cy="457200"/>
            <a:chOff x="2572430" y="5063672"/>
            <a:chExt cx="6115050" cy="4435475"/>
          </a:xfrm>
          <a:solidFill>
            <a:schemeClr val="bg1"/>
          </a:solidFill>
        </p:grpSpPr>
        <p:sp>
          <p:nvSpPr>
            <p:cNvPr id="272" name="Freeform 44"/>
            <p:cNvSpPr>
              <a:spLocks noEditPoints="1"/>
            </p:cNvSpPr>
            <p:nvPr/>
          </p:nvSpPr>
          <p:spPr bwMode="auto">
            <a:xfrm>
              <a:off x="2572430" y="5063672"/>
              <a:ext cx="6115050" cy="4435475"/>
            </a:xfrm>
            <a:custGeom>
              <a:avLst/>
              <a:gdLst>
                <a:gd name="T0" fmla="*/ 2016 w 2048"/>
                <a:gd name="T1" fmla="*/ 896 h 1487"/>
                <a:gd name="T2" fmla="*/ 2048 w 2048"/>
                <a:gd name="T3" fmla="*/ 864 h 1487"/>
                <a:gd name="T4" fmla="*/ 2048 w 2048"/>
                <a:gd name="T5" fmla="*/ 32 h 1487"/>
                <a:gd name="T6" fmla="*/ 2016 w 2048"/>
                <a:gd name="T7" fmla="*/ 0 h 1487"/>
                <a:gd name="T8" fmla="*/ 32 w 2048"/>
                <a:gd name="T9" fmla="*/ 0 h 1487"/>
                <a:gd name="T10" fmla="*/ 0 w 2048"/>
                <a:gd name="T11" fmla="*/ 32 h 1487"/>
                <a:gd name="T12" fmla="*/ 0 w 2048"/>
                <a:gd name="T13" fmla="*/ 864 h 1487"/>
                <a:gd name="T14" fmla="*/ 32 w 2048"/>
                <a:gd name="T15" fmla="*/ 896 h 1487"/>
                <a:gd name="T16" fmla="*/ 992 w 2048"/>
                <a:gd name="T17" fmla="*/ 896 h 1487"/>
                <a:gd name="T18" fmla="*/ 992 w 2048"/>
                <a:gd name="T19" fmla="*/ 1155 h 1487"/>
                <a:gd name="T20" fmla="*/ 867 w 2048"/>
                <a:gd name="T21" fmla="*/ 1280 h 1487"/>
                <a:gd name="T22" fmla="*/ 32 w 2048"/>
                <a:gd name="T23" fmla="*/ 1280 h 1487"/>
                <a:gd name="T24" fmla="*/ 0 w 2048"/>
                <a:gd name="T25" fmla="*/ 1312 h 1487"/>
                <a:gd name="T26" fmla="*/ 32 w 2048"/>
                <a:gd name="T27" fmla="*/ 1344 h 1487"/>
                <a:gd name="T28" fmla="*/ 867 w 2048"/>
                <a:gd name="T29" fmla="*/ 1344 h 1487"/>
                <a:gd name="T30" fmla="*/ 1056 w 2048"/>
                <a:gd name="T31" fmla="*/ 1469 h 1487"/>
                <a:gd name="T32" fmla="*/ 1181 w 2048"/>
                <a:gd name="T33" fmla="*/ 1344 h 1487"/>
                <a:gd name="T34" fmla="*/ 2016 w 2048"/>
                <a:gd name="T35" fmla="*/ 1344 h 1487"/>
                <a:gd name="T36" fmla="*/ 2048 w 2048"/>
                <a:gd name="T37" fmla="*/ 1312 h 1487"/>
                <a:gd name="T38" fmla="*/ 2016 w 2048"/>
                <a:gd name="T39" fmla="*/ 1280 h 1487"/>
                <a:gd name="T40" fmla="*/ 1181 w 2048"/>
                <a:gd name="T41" fmla="*/ 1280 h 1487"/>
                <a:gd name="T42" fmla="*/ 1056 w 2048"/>
                <a:gd name="T43" fmla="*/ 1155 h 1487"/>
                <a:gd name="T44" fmla="*/ 1056 w 2048"/>
                <a:gd name="T45" fmla="*/ 896 h 1487"/>
                <a:gd name="T46" fmla="*/ 2016 w 2048"/>
                <a:gd name="T47" fmla="*/ 896 h 1487"/>
                <a:gd name="T48" fmla="*/ 1120 w 2048"/>
                <a:gd name="T49" fmla="*/ 1312 h 1487"/>
                <a:gd name="T50" fmla="*/ 1024 w 2048"/>
                <a:gd name="T51" fmla="*/ 1408 h 1487"/>
                <a:gd name="T52" fmla="*/ 928 w 2048"/>
                <a:gd name="T53" fmla="*/ 1312 h 1487"/>
                <a:gd name="T54" fmla="*/ 1024 w 2048"/>
                <a:gd name="T55" fmla="*/ 1216 h 1487"/>
                <a:gd name="T56" fmla="*/ 1120 w 2048"/>
                <a:gd name="T57" fmla="*/ 1312 h 1487"/>
                <a:gd name="T58" fmla="*/ 64 w 2048"/>
                <a:gd name="T59" fmla="*/ 64 h 1487"/>
                <a:gd name="T60" fmla="*/ 1984 w 2048"/>
                <a:gd name="T61" fmla="*/ 64 h 1487"/>
                <a:gd name="T62" fmla="*/ 1984 w 2048"/>
                <a:gd name="T63" fmla="*/ 832 h 1487"/>
                <a:gd name="T64" fmla="*/ 64 w 2048"/>
                <a:gd name="T65" fmla="*/ 832 h 1487"/>
                <a:gd name="T66" fmla="*/ 64 w 2048"/>
                <a:gd name="T67" fmla="*/ 64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487">
                  <a:moveTo>
                    <a:pt x="2016" y="896"/>
                  </a:moveTo>
                  <a:cubicBezTo>
                    <a:pt x="2034" y="896"/>
                    <a:pt x="2048" y="882"/>
                    <a:pt x="2048" y="864"/>
                  </a:cubicBezTo>
                  <a:cubicBezTo>
                    <a:pt x="2048" y="32"/>
                    <a:pt x="2048" y="32"/>
                    <a:pt x="2048" y="32"/>
                  </a:cubicBezTo>
                  <a:cubicBezTo>
                    <a:pt x="2048" y="14"/>
                    <a:pt x="2034" y="0"/>
                    <a:pt x="20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0" y="882"/>
                    <a:pt x="14" y="896"/>
                    <a:pt x="32" y="896"/>
                  </a:cubicBezTo>
                  <a:cubicBezTo>
                    <a:pt x="992" y="896"/>
                    <a:pt x="992" y="896"/>
                    <a:pt x="992" y="896"/>
                  </a:cubicBezTo>
                  <a:cubicBezTo>
                    <a:pt x="992" y="1155"/>
                    <a:pt x="992" y="1155"/>
                    <a:pt x="992" y="1155"/>
                  </a:cubicBezTo>
                  <a:cubicBezTo>
                    <a:pt x="929" y="1168"/>
                    <a:pt x="880" y="1217"/>
                    <a:pt x="867" y="1280"/>
                  </a:cubicBezTo>
                  <a:cubicBezTo>
                    <a:pt x="32" y="1280"/>
                    <a:pt x="32" y="1280"/>
                    <a:pt x="32" y="1280"/>
                  </a:cubicBezTo>
                  <a:cubicBezTo>
                    <a:pt x="14" y="1280"/>
                    <a:pt x="0" y="1294"/>
                    <a:pt x="0" y="1312"/>
                  </a:cubicBezTo>
                  <a:cubicBezTo>
                    <a:pt x="0" y="1330"/>
                    <a:pt x="14" y="1344"/>
                    <a:pt x="32" y="1344"/>
                  </a:cubicBezTo>
                  <a:cubicBezTo>
                    <a:pt x="867" y="1344"/>
                    <a:pt x="867" y="1344"/>
                    <a:pt x="867" y="1344"/>
                  </a:cubicBezTo>
                  <a:cubicBezTo>
                    <a:pt x="885" y="1431"/>
                    <a:pt x="969" y="1487"/>
                    <a:pt x="1056" y="1469"/>
                  </a:cubicBezTo>
                  <a:cubicBezTo>
                    <a:pt x="1119" y="1456"/>
                    <a:pt x="1168" y="1407"/>
                    <a:pt x="1181" y="1344"/>
                  </a:cubicBezTo>
                  <a:cubicBezTo>
                    <a:pt x="2016" y="1344"/>
                    <a:pt x="2016" y="1344"/>
                    <a:pt x="2016" y="1344"/>
                  </a:cubicBezTo>
                  <a:cubicBezTo>
                    <a:pt x="2034" y="1344"/>
                    <a:pt x="2048" y="1330"/>
                    <a:pt x="2048" y="1312"/>
                  </a:cubicBezTo>
                  <a:cubicBezTo>
                    <a:pt x="2048" y="1294"/>
                    <a:pt x="2034" y="1280"/>
                    <a:pt x="2016" y="1280"/>
                  </a:cubicBezTo>
                  <a:cubicBezTo>
                    <a:pt x="1181" y="1280"/>
                    <a:pt x="1181" y="1280"/>
                    <a:pt x="1181" y="1280"/>
                  </a:cubicBezTo>
                  <a:cubicBezTo>
                    <a:pt x="1168" y="1217"/>
                    <a:pt x="1119" y="1168"/>
                    <a:pt x="1056" y="1155"/>
                  </a:cubicBezTo>
                  <a:cubicBezTo>
                    <a:pt x="1056" y="896"/>
                    <a:pt x="1056" y="896"/>
                    <a:pt x="1056" y="896"/>
                  </a:cubicBezTo>
                  <a:lnTo>
                    <a:pt x="2016" y="896"/>
                  </a:lnTo>
                  <a:close/>
                  <a:moveTo>
                    <a:pt x="1120" y="1312"/>
                  </a:moveTo>
                  <a:cubicBezTo>
                    <a:pt x="1120" y="1365"/>
                    <a:pt x="1077" y="1408"/>
                    <a:pt x="1024" y="1408"/>
                  </a:cubicBezTo>
                  <a:cubicBezTo>
                    <a:pt x="971" y="1408"/>
                    <a:pt x="928" y="1365"/>
                    <a:pt x="928" y="1312"/>
                  </a:cubicBezTo>
                  <a:cubicBezTo>
                    <a:pt x="928" y="1259"/>
                    <a:pt x="971" y="1216"/>
                    <a:pt x="1024" y="1216"/>
                  </a:cubicBezTo>
                  <a:cubicBezTo>
                    <a:pt x="1077" y="1216"/>
                    <a:pt x="1120" y="1259"/>
                    <a:pt x="1120" y="1312"/>
                  </a:cubicBezTo>
                  <a:close/>
                  <a:moveTo>
                    <a:pt x="64" y="64"/>
                  </a:moveTo>
                  <a:cubicBezTo>
                    <a:pt x="1984" y="64"/>
                    <a:pt x="1984" y="64"/>
                    <a:pt x="1984" y="64"/>
                  </a:cubicBezTo>
                  <a:cubicBezTo>
                    <a:pt x="1984" y="832"/>
                    <a:pt x="1984" y="832"/>
                    <a:pt x="1984" y="832"/>
                  </a:cubicBezTo>
                  <a:cubicBezTo>
                    <a:pt x="64" y="832"/>
                    <a:pt x="64" y="832"/>
                    <a:pt x="64" y="83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3" name="Freeform 45"/>
            <p:cNvSpPr>
              <a:spLocks noEditPoints="1"/>
            </p:cNvSpPr>
            <p:nvPr/>
          </p:nvSpPr>
          <p:spPr bwMode="auto">
            <a:xfrm>
              <a:off x="3337605" y="5636760"/>
              <a:ext cx="1909763" cy="1527175"/>
            </a:xfrm>
            <a:custGeom>
              <a:avLst/>
              <a:gdLst>
                <a:gd name="T0" fmla="*/ 608 w 640"/>
                <a:gd name="T1" fmla="*/ 192 h 512"/>
                <a:gd name="T2" fmla="*/ 512 w 640"/>
                <a:gd name="T3" fmla="*/ 192 h 512"/>
                <a:gd name="T4" fmla="*/ 512 w 640"/>
                <a:gd name="T5" fmla="*/ 32 h 512"/>
                <a:gd name="T6" fmla="*/ 480 w 640"/>
                <a:gd name="T7" fmla="*/ 0 h 512"/>
                <a:gd name="T8" fmla="*/ 160 w 640"/>
                <a:gd name="T9" fmla="*/ 0 h 512"/>
                <a:gd name="T10" fmla="*/ 128 w 640"/>
                <a:gd name="T11" fmla="*/ 32 h 512"/>
                <a:gd name="T12" fmla="*/ 128 w 640"/>
                <a:gd name="T13" fmla="*/ 192 h 512"/>
                <a:gd name="T14" fmla="*/ 32 w 640"/>
                <a:gd name="T15" fmla="*/ 192 h 512"/>
                <a:gd name="T16" fmla="*/ 0 w 640"/>
                <a:gd name="T17" fmla="*/ 224 h 512"/>
                <a:gd name="T18" fmla="*/ 0 w 640"/>
                <a:gd name="T19" fmla="*/ 480 h 512"/>
                <a:gd name="T20" fmla="*/ 32 w 640"/>
                <a:gd name="T21" fmla="*/ 512 h 512"/>
                <a:gd name="T22" fmla="*/ 608 w 640"/>
                <a:gd name="T23" fmla="*/ 512 h 512"/>
                <a:gd name="T24" fmla="*/ 640 w 640"/>
                <a:gd name="T25" fmla="*/ 480 h 512"/>
                <a:gd name="T26" fmla="*/ 640 w 640"/>
                <a:gd name="T27" fmla="*/ 224 h 512"/>
                <a:gd name="T28" fmla="*/ 608 w 640"/>
                <a:gd name="T29" fmla="*/ 192 h 512"/>
                <a:gd name="T30" fmla="*/ 576 w 640"/>
                <a:gd name="T31" fmla="*/ 448 h 512"/>
                <a:gd name="T32" fmla="*/ 64 w 640"/>
                <a:gd name="T33" fmla="*/ 448 h 512"/>
                <a:gd name="T34" fmla="*/ 64 w 640"/>
                <a:gd name="T35" fmla="*/ 256 h 512"/>
                <a:gd name="T36" fmla="*/ 160 w 640"/>
                <a:gd name="T37" fmla="*/ 256 h 512"/>
                <a:gd name="T38" fmla="*/ 192 w 640"/>
                <a:gd name="T39" fmla="*/ 224 h 512"/>
                <a:gd name="T40" fmla="*/ 192 w 640"/>
                <a:gd name="T41" fmla="*/ 64 h 512"/>
                <a:gd name="T42" fmla="*/ 448 w 640"/>
                <a:gd name="T43" fmla="*/ 64 h 512"/>
                <a:gd name="T44" fmla="*/ 448 w 640"/>
                <a:gd name="T45" fmla="*/ 224 h 512"/>
                <a:gd name="T46" fmla="*/ 480 w 640"/>
                <a:gd name="T47" fmla="*/ 256 h 512"/>
                <a:gd name="T48" fmla="*/ 576 w 640"/>
                <a:gd name="T49" fmla="*/ 256 h 512"/>
                <a:gd name="T50" fmla="*/ 576 w 640"/>
                <a:gd name="T51" fmla="*/ 44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0" h="512">
                  <a:moveTo>
                    <a:pt x="608" y="192"/>
                  </a:moveTo>
                  <a:cubicBezTo>
                    <a:pt x="512" y="192"/>
                    <a:pt x="512" y="192"/>
                    <a:pt x="512" y="192"/>
                  </a:cubicBezTo>
                  <a:cubicBezTo>
                    <a:pt x="512" y="32"/>
                    <a:pt x="512" y="32"/>
                    <a:pt x="512" y="32"/>
                  </a:cubicBezTo>
                  <a:cubicBezTo>
                    <a:pt x="512" y="14"/>
                    <a:pt x="498" y="0"/>
                    <a:pt x="48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2" y="0"/>
                    <a:pt x="128" y="14"/>
                    <a:pt x="128" y="3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14" y="192"/>
                    <a:pt x="0" y="206"/>
                    <a:pt x="0" y="224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498"/>
                    <a:pt x="14" y="512"/>
                    <a:pt x="32" y="512"/>
                  </a:cubicBezTo>
                  <a:cubicBezTo>
                    <a:pt x="608" y="512"/>
                    <a:pt x="608" y="512"/>
                    <a:pt x="608" y="512"/>
                  </a:cubicBezTo>
                  <a:cubicBezTo>
                    <a:pt x="626" y="512"/>
                    <a:pt x="640" y="498"/>
                    <a:pt x="640" y="480"/>
                  </a:cubicBezTo>
                  <a:cubicBezTo>
                    <a:pt x="640" y="224"/>
                    <a:pt x="640" y="224"/>
                    <a:pt x="640" y="224"/>
                  </a:cubicBezTo>
                  <a:cubicBezTo>
                    <a:pt x="640" y="206"/>
                    <a:pt x="626" y="192"/>
                    <a:pt x="608" y="192"/>
                  </a:cubicBezTo>
                  <a:close/>
                  <a:moveTo>
                    <a:pt x="576" y="448"/>
                  </a:moveTo>
                  <a:cubicBezTo>
                    <a:pt x="64" y="448"/>
                    <a:pt x="64" y="448"/>
                    <a:pt x="64" y="448"/>
                  </a:cubicBezTo>
                  <a:cubicBezTo>
                    <a:pt x="64" y="256"/>
                    <a:pt x="64" y="256"/>
                    <a:pt x="64" y="256"/>
                  </a:cubicBezTo>
                  <a:cubicBezTo>
                    <a:pt x="160" y="256"/>
                    <a:pt x="160" y="256"/>
                    <a:pt x="160" y="256"/>
                  </a:cubicBezTo>
                  <a:cubicBezTo>
                    <a:pt x="178" y="256"/>
                    <a:pt x="192" y="242"/>
                    <a:pt x="192" y="22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448" y="64"/>
                    <a:pt x="448" y="64"/>
                    <a:pt x="448" y="6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242"/>
                    <a:pt x="462" y="256"/>
                    <a:pt x="480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4" name="Freeform 46"/>
            <p:cNvSpPr>
              <a:spLocks noEditPoints="1"/>
            </p:cNvSpPr>
            <p:nvPr/>
          </p:nvSpPr>
          <p:spPr bwMode="auto">
            <a:xfrm>
              <a:off x="6012543" y="5636760"/>
              <a:ext cx="1911350" cy="1527175"/>
            </a:xfrm>
            <a:custGeom>
              <a:avLst/>
              <a:gdLst>
                <a:gd name="T0" fmla="*/ 32 w 640"/>
                <a:gd name="T1" fmla="*/ 512 h 512"/>
                <a:gd name="T2" fmla="*/ 608 w 640"/>
                <a:gd name="T3" fmla="*/ 512 h 512"/>
                <a:gd name="T4" fmla="*/ 640 w 640"/>
                <a:gd name="T5" fmla="*/ 480 h 512"/>
                <a:gd name="T6" fmla="*/ 640 w 640"/>
                <a:gd name="T7" fmla="*/ 224 h 512"/>
                <a:gd name="T8" fmla="*/ 608 w 640"/>
                <a:gd name="T9" fmla="*/ 192 h 512"/>
                <a:gd name="T10" fmla="*/ 512 w 640"/>
                <a:gd name="T11" fmla="*/ 192 h 512"/>
                <a:gd name="T12" fmla="*/ 512 w 640"/>
                <a:gd name="T13" fmla="*/ 32 h 512"/>
                <a:gd name="T14" fmla="*/ 480 w 640"/>
                <a:gd name="T15" fmla="*/ 0 h 512"/>
                <a:gd name="T16" fmla="*/ 160 w 640"/>
                <a:gd name="T17" fmla="*/ 0 h 512"/>
                <a:gd name="T18" fmla="*/ 128 w 640"/>
                <a:gd name="T19" fmla="*/ 32 h 512"/>
                <a:gd name="T20" fmla="*/ 128 w 640"/>
                <a:gd name="T21" fmla="*/ 192 h 512"/>
                <a:gd name="T22" fmla="*/ 32 w 640"/>
                <a:gd name="T23" fmla="*/ 192 h 512"/>
                <a:gd name="T24" fmla="*/ 0 w 640"/>
                <a:gd name="T25" fmla="*/ 224 h 512"/>
                <a:gd name="T26" fmla="*/ 0 w 640"/>
                <a:gd name="T27" fmla="*/ 480 h 512"/>
                <a:gd name="T28" fmla="*/ 32 w 640"/>
                <a:gd name="T29" fmla="*/ 512 h 512"/>
                <a:gd name="T30" fmla="*/ 64 w 640"/>
                <a:gd name="T31" fmla="*/ 256 h 512"/>
                <a:gd name="T32" fmla="*/ 160 w 640"/>
                <a:gd name="T33" fmla="*/ 256 h 512"/>
                <a:gd name="T34" fmla="*/ 192 w 640"/>
                <a:gd name="T35" fmla="*/ 224 h 512"/>
                <a:gd name="T36" fmla="*/ 192 w 640"/>
                <a:gd name="T37" fmla="*/ 64 h 512"/>
                <a:gd name="T38" fmla="*/ 448 w 640"/>
                <a:gd name="T39" fmla="*/ 64 h 512"/>
                <a:gd name="T40" fmla="*/ 448 w 640"/>
                <a:gd name="T41" fmla="*/ 224 h 512"/>
                <a:gd name="T42" fmla="*/ 480 w 640"/>
                <a:gd name="T43" fmla="*/ 256 h 512"/>
                <a:gd name="T44" fmla="*/ 576 w 640"/>
                <a:gd name="T45" fmla="*/ 256 h 512"/>
                <a:gd name="T46" fmla="*/ 576 w 640"/>
                <a:gd name="T47" fmla="*/ 448 h 512"/>
                <a:gd name="T48" fmla="*/ 64 w 640"/>
                <a:gd name="T49" fmla="*/ 448 h 512"/>
                <a:gd name="T50" fmla="*/ 64 w 640"/>
                <a:gd name="T51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0" h="512">
                  <a:moveTo>
                    <a:pt x="32" y="512"/>
                  </a:moveTo>
                  <a:cubicBezTo>
                    <a:pt x="608" y="512"/>
                    <a:pt x="608" y="512"/>
                    <a:pt x="608" y="512"/>
                  </a:cubicBezTo>
                  <a:cubicBezTo>
                    <a:pt x="626" y="512"/>
                    <a:pt x="640" y="498"/>
                    <a:pt x="640" y="480"/>
                  </a:cubicBezTo>
                  <a:cubicBezTo>
                    <a:pt x="640" y="224"/>
                    <a:pt x="640" y="224"/>
                    <a:pt x="640" y="224"/>
                  </a:cubicBezTo>
                  <a:cubicBezTo>
                    <a:pt x="640" y="206"/>
                    <a:pt x="626" y="192"/>
                    <a:pt x="608" y="192"/>
                  </a:cubicBezTo>
                  <a:cubicBezTo>
                    <a:pt x="512" y="192"/>
                    <a:pt x="512" y="192"/>
                    <a:pt x="512" y="192"/>
                  </a:cubicBezTo>
                  <a:cubicBezTo>
                    <a:pt x="512" y="32"/>
                    <a:pt x="512" y="32"/>
                    <a:pt x="512" y="32"/>
                  </a:cubicBezTo>
                  <a:cubicBezTo>
                    <a:pt x="512" y="14"/>
                    <a:pt x="498" y="0"/>
                    <a:pt x="48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2" y="0"/>
                    <a:pt x="128" y="14"/>
                    <a:pt x="128" y="3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14" y="192"/>
                    <a:pt x="0" y="206"/>
                    <a:pt x="0" y="224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498"/>
                    <a:pt x="14" y="512"/>
                    <a:pt x="32" y="512"/>
                  </a:cubicBezTo>
                  <a:close/>
                  <a:moveTo>
                    <a:pt x="64" y="256"/>
                  </a:moveTo>
                  <a:cubicBezTo>
                    <a:pt x="160" y="256"/>
                    <a:pt x="160" y="256"/>
                    <a:pt x="160" y="256"/>
                  </a:cubicBezTo>
                  <a:cubicBezTo>
                    <a:pt x="178" y="256"/>
                    <a:pt x="192" y="242"/>
                    <a:pt x="192" y="22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448" y="64"/>
                    <a:pt x="448" y="64"/>
                    <a:pt x="448" y="6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242"/>
                    <a:pt x="462" y="256"/>
                    <a:pt x="480" y="256"/>
                  </a:cubicBezTo>
                  <a:cubicBezTo>
                    <a:pt x="576" y="256"/>
                    <a:pt x="576" y="256"/>
                    <a:pt x="576" y="256"/>
                  </a:cubicBezTo>
                  <a:cubicBezTo>
                    <a:pt x="576" y="448"/>
                    <a:pt x="576" y="448"/>
                    <a:pt x="576" y="448"/>
                  </a:cubicBezTo>
                  <a:cubicBezTo>
                    <a:pt x="64" y="448"/>
                    <a:pt x="64" y="448"/>
                    <a:pt x="64" y="448"/>
                  </a:cubicBezTo>
                  <a:lnTo>
                    <a:pt x="6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75" name="Group 60"/>
          <p:cNvGrpSpPr>
            <a:grpSpLocks noChangeAspect="1"/>
          </p:cNvGrpSpPr>
          <p:nvPr/>
        </p:nvGrpSpPr>
        <p:grpSpPr>
          <a:xfrm>
            <a:off x="5760883" y="5523445"/>
            <a:ext cx="807580" cy="457200"/>
            <a:chOff x="3886200" y="3883026"/>
            <a:chExt cx="2184400" cy="1236663"/>
          </a:xfrm>
          <a:solidFill>
            <a:schemeClr val="bg1"/>
          </a:solidFill>
        </p:grpSpPr>
        <p:sp>
          <p:nvSpPr>
            <p:cNvPr id="276" name="Freeform 50"/>
            <p:cNvSpPr>
              <a:spLocks noEditPoints="1"/>
            </p:cNvSpPr>
            <p:nvPr/>
          </p:nvSpPr>
          <p:spPr bwMode="auto">
            <a:xfrm>
              <a:off x="3886200" y="3883026"/>
              <a:ext cx="2184400" cy="1236663"/>
            </a:xfrm>
            <a:custGeom>
              <a:avLst/>
              <a:gdLst>
                <a:gd name="T0" fmla="*/ 1946 w 2048"/>
                <a:gd name="T1" fmla="*/ 0 h 1160"/>
                <a:gd name="T2" fmla="*/ 102 w 2048"/>
                <a:gd name="T3" fmla="*/ 0 h 1160"/>
                <a:gd name="T4" fmla="*/ 0 w 2048"/>
                <a:gd name="T5" fmla="*/ 102 h 1160"/>
                <a:gd name="T6" fmla="*/ 0 w 2048"/>
                <a:gd name="T7" fmla="*/ 1058 h 1160"/>
                <a:gd name="T8" fmla="*/ 102 w 2048"/>
                <a:gd name="T9" fmla="*/ 1160 h 1160"/>
                <a:gd name="T10" fmla="*/ 1946 w 2048"/>
                <a:gd name="T11" fmla="*/ 1160 h 1160"/>
                <a:gd name="T12" fmla="*/ 2048 w 2048"/>
                <a:gd name="T13" fmla="*/ 1058 h 1160"/>
                <a:gd name="T14" fmla="*/ 2048 w 2048"/>
                <a:gd name="T15" fmla="*/ 102 h 1160"/>
                <a:gd name="T16" fmla="*/ 1946 w 2048"/>
                <a:gd name="T17" fmla="*/ 0 h 1160"/>
                <a:gd name="T18" fmla="*/ 1980 w 2048"/>
                <a:gd name="T19" fmla="*/ 1058 h 1160"/>
                <a:gd name="T20" fmla="*/ 1946 w 2048"/>
                <a:gd name="T21" fmla="*/ 1092 h 1160"/>
                <a:gd name="T22" fmla="*/ 102 w 2048"/>
                <a:gd name="T23" fmla="*/ 1092 h 1160"/>
                <a:gd name="T24" fmla="*/ 68 w 2048"/>
                <a:gd name="T25" fmla="*/ 1058 h 1160"/>
                <a:gd name="T26" fmla="*/ 68 w 2048"/>
                <a:gd name="T27" fmla="*/ 102 h 1160"/>
                <a:gd name="T28" fmla="*/ 102 w 2048"/>
                <a:gd name="T29" fmla="*/ 68 h 1160"/>
                <a:gd name="T30" fmla="*/ 1946 w 2048"/>
                <a:gd name="T31" fmla="*/ 68 h 1160"/>
                <a:gd name="T32" fmla="*/ 1980 w 2048"/>
                <a:gd name="T33" fmla="*/ 102 h 1160"/>
                <a:gd name="T34" fmla="*/ 1980 w 2048"/>
                <a:gd name="T35" fmla="*/ 1058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8" h="1160">
                  <a:moveTo>
                    <a:pt x="1946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46" y="0"/>
                    <a:pt x="0" y="46"/>
                    <a:pt x="0" y="102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14"/>
                    <a:pt x="46" y="1160"/>
                    <a:pt x="102" y="1160"/>
                  </a:cubicBezTo>
                  <a:cubicBezTo>
                    <a:pt x="1946" y="1160"/>
                    <a:pt x="1946" y="1160"/>
                    <a:pt x="1946" y="1160"/>
                  </a:cubicBezTo>
                  <a:cubicBezTo>
                    <a:pt x="2002" y="1160"/>
                    <a:pt x="2048" y="1114"/>
                    <a:pt x="2048" y="1058"/>
                  </a:cubicBezTo>
                  <a:cubicBezTo>
                    <a:pt x="2048" y="102"/>
                    <a:pt x="2048" y="102"/>
                    <a:pt x="2048" y="102"/>
                  </a:cubicBezTo>
                  <a:cubicBezTo>
                    <a:pt x="2048" y="46"/>
                    <a:pt x="2002" y="0"/>
                    <a:pt x="1946" y="0"/>
                  </a:cubicBezTo>
                  <a:close/>
                  <a:moveTo>
                    <a:pt x="1980" y="1058"/>
                  </a:moveTo>
                  <a:cubicBezTo>
                    <a:pt x="1980" y="1077"/>
                    <a:pt x="1964" y="1092"/>
                    <a:pt x="1946" y="1092"/>
                  </a:cubicBezTo>
                  <a:cubicBezTo>
                    <a:pt x="102" y="1092"/>
                    <a:pt x="102" y="1092"/>
                    <a:pt x="102" y="1092"/>
                  </a:cubicBezTo>
                  <a:cubicBezTo>
                    <a:pt x="84" y="1092"/>
                    <a:pt x="68" y="1077"/>
                    <a:pt x="68" y="105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83"/>
                    <a:pt x="84" y="68"/>
                    <a:pt x="102" y="68"/>
                  </a:cubicBezTo>
                  <a:cubicBezTo>
                    <a:pt x="1946" y="68"/>
                    <a:pt x="1946" y="68"/>
                    <a:pt x="1946" y="68"/>
                  </a:cubicBezTo>
                  <a:cubicBezTo>
                    <a:pt x="1964" y="68"/>
                    <a:pt x="1980" y="83"/>
                    <a:pt x="1980" y="102"/>
                  </a:cubicBezTo>
                  <a:cubicBezTo>
                    <a:pt x="1980" y="1058"/>
                    <a:pt x="1980" y="1058"/>
                    <a:pt x="1980" y="10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7" name="Freeform 51"/>
            <p:cNvSpPr>
              <a:spLocks noEditPoints="1"/>
            </p:cNvSpPr>
            <p:nvPr/>
          </p:nvSpPr>
          <p:spPr bwMode="auto">
            <a:xfrm>
              <a:off x="4141788" y="4173538"/>
              <a:ext cx="1674813" cy="655638"/>
            </a:xfrm>
            <a:custGeom>
              <a:avLst/>
              <a:gdLst>
                <a:gd name="T0" fmla="*/ 1536 w 1570"/>
                <a:gd name="T1" fmla="*/ 0 h 614"/>
                <a:gd name="T2" fmla="*/ 34 w 1570"/>
                <a:gd name="T3" fmla="*/ 0 h 614"/>
                <a:gd name="T4" fmla="*/ 0 w 1570"/>
                <a:gd name="T5" fmla="*/ 34 h 614"/>
                <a:gd name="T6" fmla="*/ 0 w 1570"/>
                <a:gd name="T7" fmla="*/ 444 h 614"/>
                <a:gd name="T8" fmla="*/ 10 w 1570"/>
                <a:gd name="T9" fmla="*/ 468 h 614"/>
                <a:gd name="T10" fmla="*/ 146 w 1570"/>
                <a:gd name="T11" fmla="*/ 604 h 614"/>
                <a:gd name="T12" fmla="*/ 171 w 1570"/>
                <a:gd name="T13" fmla="*/ 614 h 614"/>
                <a:gd name="T14" fmla="*/ 1399 w 1570"/>
                <a:gd name="T15" fmla="*/ 614 h 614"/>
                <a:gd name="T16" fmla="*/ 1424 w 1570"/>
                <a:gd name="T17" fmla="*/ 604 h 614"/>
                <a:gd name="T18" fmla="*/ 1560 w 1570"/>
                <a:gd name="T19" fmla="*/ 468 h 614"/>
                <a:gd name="T20" fmla="*/ 1570 w 1570"/>
                <a:gd name="T21" fmla="*/ 444 h 614"/>
                <a:gd name="T22" fmla="*/ 1570 w 1570"/>
                <a:gd name="T23" fmla="*/ 34 h 614"/>
                <a:gd name="T24" fmla="*/ 1536 w 1570"/>
                <a:gd name="T25" fmla="*/ 0 h 614"/>
                <a:gd name="T26" fmla="*/ 1502 w 1570"/>
                <a:gd name="T27" fmla="*/ 429 h 614"/>
                <a:gd name="T28" fmla="*/ 1385 w 1570"/>
                <a:gd name="T29" fmla="*/ 546 h 614"/>
                <a:gd name="T30" fmla="*/ 185 w 1570"/>
                <a:gd name="T31" fmla="*/ 546 h 614"/>
                <a:gd name="T32" fmla="*/ 68 w 1570"/>
                <a:gd name="T33" fmla="*/ 429 h 614"/>
                <a:gd name="T34" fmla="*/ 68 w 1570"/>
                <a:gd name="T35" fmla="*/ 68 h 614"/>
                <a:gd name="T36" fmla="*/ 1502 w 1570"/>
                <a:gd name="T37" fmla="*/ 68 h 614"/>
                <a:gd name="T38" fmla="*/ 1502 w 1570"/>
                <a:gd name="T39" fmla="*/ 42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0" h="614">
                  <a:moveTo>
                    <a:pt x="1536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53"/>
                    <a:pt x="4" y="461"/>
                    <a:pt x="10" y="468"/>
                  </a:cubicBezTo>
                  <a:cubicBezTo>
                    <a:pt x="146" y="604"/>
                    <a:pt x="146" y="604"/>
                    <a:pt x="146" y="604"/>
                  </a:cubicBezTo>
                  <a:cubicBezTo>
                    <a:pt x="153" y="611"/>
                    <a:pt x="162" y="614"/>
                    <a:pt x="171" y="614"/>
                  </a:cubicBezTo>
                  <a:cubicBezTo>
                    <a:pt x="1399" y="614"/>
                    <a:pt x="1399" y="614"/>
                    <a:pt x="1399" y="614"/>
                  </a:cubicBezTo>
                  <a:cubicBezTo>
                    <a:pt x="1408" y="614"/>
                    <a:pt x="1417" y="611"/>
                    <a:pt x="1424" y="604"/>
                  </a:cubicBezTo>
                  <a:cubicBezTo>
                    <a:pt x="1560" y="468"/>
                    <a:pt x="1560" y="468"/>
                    <a:pt x="1560" y="468"/>
                  </a:cubicBezTo>
                  <a:cubicBezTo>
                    <a:pt x="1566" y="461"/>
                    <a:pt x="1570" y="453"/>
                    <a:pt x="1570" y="444"/>
                  </a:cubicBezTo>
                  <a:cubicBezTo>
                    <a:pt x="1570" y="34"/>
                    <a:pt x="1570" y="34"/>
                    <a:pt x="1570" y="34"/>
                  </a:cubicBezTo>
                  <a:cubicBezTo>
                    <a:pt x="1570" y="15"/>
                    <a:pt x="1555" y="0"/>
                    <a:pt x="1536" y="0"/>
                  </a:cubicBezTo>
                  <a:close/>
                  <a:moveTo>
                    <a:pt x="1502" y="429"/>
                  </a:moveTo>
                  <a:cubicBezTo>
                    <a:pt x="1385" y="546"/>
                    <a:pt x="1385" y="546"/>
                    <a:pt x="1385" y="546"/>
                  </a:cubicBezTo>
                  <a:cubicBezTo>
                    <a:pt x="185" y="546"/>
                    <a:pt x="185" y="546"/>
                    <a:pt x="185" y="546"/>
                  </a:cubicBezTo>
                  <a:cubicBezTo>
                    <a:pt x="68" y="429"/>
                    <a:pt x="68" y="429"/>
                    <a:pt x="68" y="429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502" y="68"/>
                    <a:pt x="1502" y="68"/>
                    <a:pt x="1502" y="68"/>
                  </a:cubicBezTo>
                  <a:lnTo>
                    <a:pt x="150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8" name="Freeform 52"/>
            <p:cNvSpPr>
              <a:spLocks noEditPoints="1"/>
            </p:cNvSpPr>
            <p:nvPr/>
          </p:nvSpPr>
          <p:spPr bwMode="auto">
            <a:xfrm>
              <a:off x="4286250" y="4354513"/>
              <a:ext cx="1384300" cy="219075"/>
            </a:xfrm>
            <a:custGeom>
              <a:avLst/>
              <a:gdLst>
                <a:gd name="T0" fmla="*/ 35 w 1298"/>
                <a:gd name="T1" fmla="*/ 205 h 205"/>
                <a:gd name="T2" fmla="*/ 1263 w 1298"/>
                <a:gd name="T3" fmla="*/ 205 h 205"/>
                <a:gd name="T4" fmla="*/ 1298 w 1298"/>
                <a:gd name="T5" fmla="*/ 171 h 205"/>
                <a:gd name="T6" fmla="*/ 1298 w 1298"/>
                <a:gd name="T7" fmla="*/ 35 h 205"/>
                <a:gd name="T8" fmla="*/ 1263 w 1298"/>
                <a:gd name="T9" fmla="*/ 0 h 205"/>
                <a:gd name="T10" fmla="*/ 35 w 1298"/>
                <a:gd name="T11" fmla="*/ 0 h 205"/>
                <a:gd name="T12" fmla="*/ 0 w 1298"/>
                <a:gd name="T13" fmla="*/ 35 h 205"/>
                <a:gd name="T14" fmla="*/ 0 w 1298"/>
                <a:gd name="T15" fmla="*/ 171 h 205"/>
                <a:gd name="T16" fmla="*/ 35 w 1298"/>
                <a:gd name="T17" fmla="*/ 205 h 205"/>
                <a:gd name="T18" fmla="*/ 69 w 1298"/>
                <a:gd name="T19" fmla="*/ 69 h 205"/>
                <a:gd name="T20" fmla="*/ 1229 w 1298"/>
                <a:gd name="T21" fmla="*/ 69 h 205"/>
                <a:gd name="T22" fmla="*/ 1229 w 1298"/>
                <a:gd name="T23" fmla="*/ 137 h 205"/>
                <a:gd name="T24" fmla="*/ 69 w 1298"/>
                <a:gd name="T25" fmla="*/ 137 h 205"/>
                <a:gd name="T26" fmla="*/ 69 w 1298"/>
                <a:gd name="T27" fmla="*/ 69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8" h="205">
                  <a:moveTo>
                    <a:pt x="35" y="205"/>
                  </a:moveTo>
                  <a:cubicBezTo>
                    <a:pt x="1263" y="205"/>
                    <a:pt x="1263" y="205"/>
                    <a:pt x="1263" y="205"/>
                  </a:cubicBezTo>
                  <a:cubicBezTo>
                    <a:pt x="1282" y="205"/>
                    <a:pt x="1298" y="190"/>
                    <a:pt x="1298" y="171"/>
                  </a:cubicBezTo>
                  <a:cubicBezTo>
                    <a:pt x="1298" y="35"/>
                    <a:pt x="1298" y="35"/>
                    <a:pt x="1298" y="35"/>
                  </a:cubicBezTo>
                  <a:cubicBezTo>
                    <a:pt x="1298" y="16"/>
                    <a:pt x="1282" y="0"/>
                    <a:pt x="1263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90"/>
                    <a:pt x="16" y="205"/>
                    <a:pt x="35" y="205"/>
                  </a:cubicBezTo>
                  <a:close/>
                  <a:moveTo>
                    <a:pt x="69" y="69"/>
                  </a:moveTo>
                  <a:cubicBezTo>
                    <a:pt x="1229" y="69"/>
                    <a:pt x="1229" y="69"/>
                    <a:pt x="1229" y="69"/>
                  </a:cubicBezTo>
                  <a:cubicBezTo>
                    <a:pt x="1229" y="137"/>
                    <a:pt x="1229" y="137"/>
                    <a:pt x="1229" y="137"/>
                  </a:cubicBezTo>
                  <a:cubicBezTo>
                    <a:pt x="69" y="137"/>
                    <a:pt x="69" y="137"/>
                    <a:pt x="69" y="137"/>
                  </a:cubicBezTo>
                  <a:lnTo>
                    <a:pt x="69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79" name="Group 76"/>
          <p:cNvGrpSpPr>
            <a:grpSpLocks noChangeAspect="1"/>
          </p:cNvGrpSpPr>
          <p:nvPr/>
        </p:nvGrpSpPr>
        <p:grpSpPr>
          <a:xfrm>
            <a:off x="6887646" y="5477725"/>
            <a:ext cx="549072" cy="548640"/>
            <a:chOff x="12785725" y="1955800"/>
            <a:chExt cx="4014788" cy="4011613"/>
          </a:xfrm>
          <a:solidFill>
            <a:schemeClr val="bg1"/>
          </a:solidFill>
        </p:grpSpPr>
        <p:sp>
          <p:nvSpPr>
            <p:cNvPr id="280" name="Freeform 65"/>
            <p:cNvSpPr>
              <a:spLocks noEditPoints="1"/>
            </p:cNvSpPr>
            <p:nvPr/>
          </p:nvSpPr>
          <p:spPr bwMode="auto">
            <a:xfrm>
              <a:off x="12785725" y="1955800"/>
              <a:ext cx="4014788" cy="4011613"/>
            </a:xfrm>
            <a:custGeom>
              <a:avLst/>
              <a:gdLst>
                <a:gd name="T0" fmla="*/ 1317 w 1344"/>
                <a:gd name="T1" fmla="*/ 0 h 1344"/>
                <a:gd name="T2" fmla="*/ 27 w 1344"/>
                <a:gd name="T3" fmla="*/ 0 h 1344"/>
                <a:gd name="T4" fmla="*/ 0 w 1344"/>
                <a:gd name="T5" fmla="*/ 27 h 1344"/>
                <a:gd name="T6" fmla="*/ 0 w 1344"/>
                <a:gd name="T7" fmla="*/ 1317 h 1344"/>
                <a:gd name="T8" fmla="*/ 27 w 1344"/>
                <a:gd name="T9" fmla="*/ 1344 h 1344"/>
                <a:gd name="T10" fmla="*/ 1317 w 1344"/>
                <a:gd name="T11" fmla="*/ 1344 h 1344"/>
                <a:gd name="T12" fmla="*/ 1344 w 1344"/>
                <a:gd name="T13" fmla="*/ 1317 h 1344"/>
                <a:gd name="T14" fmla="*/ 1344 w 1344"/>
                <a:gd name="T15" fmla="*/ 27 h 1344"/>
                <a:gd name="T16" fmla="*/ 1317 w 1344"/>
                <a:gd name="T17" fmla="*/ 0 h 1344"/>
                <a:gd name="T18" fmla="*/ 1290 w 1344"/>
                <a:gd name="T19" fmla="*/ 1290 h 1344"/>
                <a:gd name="T20" fmla="*/ 54 w 1344"/>
                <a:gd name="T21" fmla="*/ 1290 h 1344"/>
                <a:gd name="T22" fmla="*/ 54 w 1344"/>
                <a:gd name="T23" fmla="*/ 54 h 1344"/>
                <a:gd name="T24" fmla="*/ 1290 w 1344"/>
                <a:gd name="T25" fmla="*/ 54 h 1344"/>
                <a:gd name="T26" fmla="*/ 1290 w 1344"/>
                <a:gd name="T27" fmla="*/ 129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4" h="1344">
                  <a:moveTo>
                    <a:pt x="131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17"/>
                    <a:pt x="0" y="1317"/>
                    <a:pt x="0" y="1317"/>
                  </a:cubicBezTo>
                  <a:cubicBezTo>
                    <a:pt x="0" y="1332"/>
                    <a:pt x="12" y="1344"/>
                    <a:pt x="27" y="1344"/>
                  </a:cubicBezTo>
                  <a:cubicBezTo>
                    <a:pt x="1317" y="1344"/>
                    <a:pt x="1317" y="1344"/>
                    <a:pt x="1317" y="1344"/>
                  </a:cubicBezTo>
                  <a:cubicBezTo>
                    <a:pt x="1332" y="1344"/>
                    <a:pt x="1344" y="1332"/>
                    <a:pt x="1344" y="1317"/>
                  </a:cubicBezTo>
                  <a:cubicBezTo>
                    <a:pt x="1344" y="27"/>
                    <a:pt x="1344" y="27"/>
                    <a:pt x="1344" y="27"/>
                  </a:cubicBezTo>
                  <a:cubicBezTo>
                    <a:pt x="1344" y="12"/>
                    <a:pt x="1332" y="0"/>
                    <a:pt x="1317" y="0"/>
                  </a:cubicBezTo>
                  <a:close/>
                  <a:moveTo>
                    <a:pt x="1290" y="1290"/>
                  </a:moveTo>
                  <a:cubicBezTo>
                    <a:pt x="54" y="1290"/>
                    <a:pt x="54" y="1290"/>
                    <a:pt x="54" y="1290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1290" y="54"/>
                    <a:pt x="1290" y="54"/>
                    <a:pt x="1290" y="54"/>
                  </a:cubicBezTo>
                  <a:lnTo>
                    <a:pt x="1290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1" name="Freeform 66"/>
            <p:cNvSpPr>
              <a:spLocks noEditPoints="1"/>
            </p:cNvSpPr>
            <p:nvPr/>
          </p:nvSpPr>
          <p:spPr bwMode="auto">
            <a:xfrm>
              <a:off x="13188950" y="2359025"/>
              <a:ext cx="3208338" cy="3205163"/>
            </a:xfrm>
            <a:custGeom>
              <a:avLst/>
              <a:gdLst>
                <a:gd name="T0" fmla="*/ 27 w 1074"/>
                <a:gd name="T1" fmla="*/ 480 h 1074"/>
                <a:gd name="T2" fmla="*/ 165 w 1074"/>
                <a:gd name="T3" fmla="*/ 480 h 1074"/>
                <a:gd name="T4" fmla="*/ 165 w 1074"/>
                <a:gd name="T5" fmla="*/ 750 h 1074"/>
                <a:gd name="T6" fmla="*/ 192 w 1074"/>
                <a:gd name="T7" fmla="*/ 777 h 1074"/>
                <a:gd name="T8" fmla="*/ 357 w 1074"/>
                <a:gd name="T9" fmla="*/ 777 h 1074"/>
                <a:gd name="T10" fmla="*/ 357 w 1074"/>
                <a:gd name="T11" fmla="*/ 1047 h 1074"/>
                <a:gd name="T12" fmla="*/ 384 w 1074"/>
                <a:gd name="T13" fmla="*/ 1074 h 1074"/>
                <a:gd name="T14" fmla="*/ 690 w 1074"/>
                <a:gd name="T15" fmla="*/ 1074 h 1074"/>
                <a:gd name="T16" fmla="*/ 717 w 1074"/>
                <a:gd name="T17" fmla="*/ 1047 h 1074"/>
                <a:gd name="T18" fmla="*/ 717 w 1074"/>
                <a:gd name="T19" fmla="*/ 777 h 1074"/>
                <a:gd name="T20" fmla="*/ 882 w 1074"/>
                <a:gd name="T21" fmla="*/ 777 h 1074"/>
                <a:gd name="T22" fmla="*/ 909 w 1074"/>
                <a:gd name="T23" fmla="*/ 750 h 1074"/>
                <a:gd name="T24" fmla="*/ 909 w 1074"/>
                <a:gd name="T25" fmla="*/ 480 h 1074"/>
                <a:gd name="T26" fmla="*/ 1047 w 1074"/>
                <a:gd name="T27" fmla="*/ 480 h 1074"/>
                <a:gd name="T28" fmla="*/ 1074 w 1074"/>
                <a:gd name="T29" fmla="*/ 453 h 1074"/>
                <a:gd name="T30" fmla="*/ 1074 w 1074"/>
                <a:gd name="T31" fmla="*/ 27 h 1074"/>
                <a:gd name="T32" fmla="*/ 1047 w 1074"/>
                <a:gd name="T33" fmla="*/ 0 h 1074"/>
                <a:gd name="T34" fmla="*/ 27 w 1074"/>
                <a:gd name="T35" fmla="*/ 0 h 1074"/>
                <a:gd name="T36" fmla="*/ 0 w 1074"/>
                <a:gd name="T37" fmla="*/ 27 h 1074"/>
                <a:gd name="T38" fmla="*/ 0 w 1074"/>
                <a:gd name="T39" fmla="*/ 453 h 1074"/>
                <a:gd name="T40" fmla="*/ 27 w 1074"/>
                <a:gd name="T41" fmla="*/ 480 h 1074"/>
                <a:gd name="T42" fmla="*/ 54 w 1074"/>
                <a:gd name="T43" fmla="*/ 53 h 1074"/>
                <a:gd name="T44" fmla="*/ 161 w 1074"/>
                <a:gd name="T45" fmla="*/ 53 h 1074"/>
                <a:gd name="T46" fmla="*/ 161 w 1074"/>
                <a:gd name="T47" fmla="*/ 169 h 1074"/>
                <a:gd name="T48" fmla="*/ 188 w 1074"/>
                <a:gd name="T49" fmla="*/ 196 h 1074"/>
                <a:gd name="T50" fmla="*/ 215 w 1074"/>
                <a:gd name="T51" fmla="*/ 169 h 1074"/>
                <a:gd name="T52" fmla="*/ 215 w 1074"/>
                <a:gd name="T53" fmla="*/ 53 h 1074"/>
                <a:gd name="T54" fmla="*/ 336 w 1074"/>
                <a:gd name="T55" fmla="*/ 53 h 1074"/>
                <a:gd name="T56" fmla="*/ 336 w 1074"/>
                <a:gd name="T57" fmla="*/ 169 h 1074"/>
                <a:gd name="T58" fmla="*/ 363 w 1074"/>
                <a:gd name="T59" fmla="*/ 196 h 1074"/>
                <a:gd name="T60" fmla="*/ 389 w 1074"/>
                <a:gd name="T61" fmla="*/ 169 h 1074"/>
                <a:gd name="T62" fmla="*/ 389 w 1074"/>
                <a:gd name="T63" fmla="*/ 53 h 1074"/>
                <a:gd name="T64" fmla="*/ 510 w 1074"/>
                <a:gd name="T65" fmla="*/ 53 h 1074"/>
                <a:gd name="T66" fmla="*/ 510 w 1074"/>
                <a:gd name="T67" fmla="*/ 169 h 1074"/>
                <a:gd name="T68" fmla="*/ 537 w 1074"/>
                <a:gd name="T69" fmla="*/ 196 h 1074"/>
                <a:gd name="T70" fmla="*/ 564 w 1074"/>
                <a:gd name="T71" fmla="*/ 169 h 1074"/>
                <a:gd name="T72" fmla="*/ 564 w 1074"/>
                <a:gd name="T73" fmla="*/ 53 h 1074"/>
                <a:gd name="T74" fmla="*/ 685 w 1074"/>
                <a:gd name="T75" fmla="*/ 53 h 1074"/>
                <a:gd name="T76" fmla="*/ 685 w 1074"/>
                <a:gd name="T77" fmla="*/ 169 h 1074"/>
                <a:gd name="T78" fmla="*/ 712 w 1074"/>
                <a:gd name="T79" fmla="*/ 196 h 1074"/>
                <a:gd name="T80" fmla="*/ 739 w 1074"/>
                <a:gd name="T81" fmla="*/ 169 h 1074"/>
                <a:gd name="T82" fmla="*/ 739 w 1074"/>
                <a:gd name="T83" fmla="*/ 53 h 1074"/>
                <a:gd name="T84" fmla="*/ 859 w 1074"/>
                <a:gd name="T85" fmla="*/ 53 h 1074"/>
                <a:gd name="T86" fmla="*/ 859 w 1074"/>
                <a:gd name="T87" fmla="*/ 169 h 1074"/>
                <a:gd name="T88" fmla="*/ 886 w 1074"/>
                <a:gd name="T89" fmla="*/ 196 h 1074"/>
                <a:gd name="T90" fmla="*/ 913 w 1074"/>
                <a:gd name="T91" fmla="*/ 169 h 1074"/>
                <a:gd name="T92" fmla="*/ 913 w 1074"/>
                <a:gd name="T93" fmla="*/ 53 h 1074"/>
                <a:gd name="T94" fmla="*/ 1021 w 1074"/>
                <a:gd name="T95" fmla="*/ 53 h 1074"/>
                <a:gd name="T96" fmla="*/ 1021 w 1074"/>
                <a:gd name="T97" fmla="*/ 426 h 1074"/>
                <a:gd name="T98" fmla="*/ 882 w 1074"/>
                <a:gd name="T99" fmla="*/ 426 h 1074"/>
                <a:gd name="T100" fmla="*/ 855 w 1074"/>
                <a:gd name="T101" fmla="*/ 453 h 1074"/>
                <a:gd name="T102" fmla="*/ 855 w 1074"/>
                <a:gd name="T103" fmla="*/ 723 h 1074"/>
                <a:gd name="T104" fmla="*/ 690 w 1074"/>
                <a:gd name="T105" fmla="*/ 723 h 1074"/>
                <a:gd name="T106" fmla="*/ 663 w 1074"/>
                <a:gd name="T107" fmla="*/ 750 h 1074"/>
                <a:gd name="T108" fmla="*/ 663 w 1074"/>
                <a:gd name="T109" fmla="*/ 1021 h 1074"/>
                <a:gd name="T110" fmla="*/ 411 w 1074"/>
                <a:gd name="T111" fmla="*/ 1021 h 1074"/>
                <a:gd name="T112" fmla="*/ 411 w 1074"/>
                <a:gd name="T113" fmla="*/ 750 h 1074"/>
                <a:gd name="T114" fmla="*/ 384 w 1074"/>
                <a:gd name="T115" fmla="*/ 723 h 1074"/>
                <a:gd name="T116" fmla="*/ 219 w 1074"/>
                <a:gd name="T117" fmla="*/ 723 h 1074"/>
                <a:gd name="T118" fmla="*/ 219 w 1074"/>
                <a:gd name="T119" fmla="*/ 453 h 1074"/>
                <a:gd name="T120" fmla="*/ 192 w 1074"/>
                <a:gd name="T121" fmla="*/ 426 h 1074"/>
                <a:gd name="T122" fmla="*/ 54 w 1074"/>
                <a:gd name="T123" fmla="*/ 426 h 1074"/>
                <a:gd name="T124" fmla="*/ 54 w 1074"/>
                <a:gd name="T125" fmla="*/ 5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4" h="1074">
                  <a:moveTo>
                    <a:pt x="27" y="480"/>
                  </a:moveTo>
                  <a:cubicBezTo>
                    <a:pt x="165" y="480"/>
                    <a:pt x="165" y="480"/>
                    <a:pt x="165" y="480"/>
                  </a:cubicBezTo>
                  <a:cubicBezTo>
                    <a:pt x="165" y="750"/>
                    <a:pt x="165" y="750"/>
                    <a:pt x="165" y="750"/>
                  </a:cubicBezTo>
                  <a:cubicBezTo>
                    <a:pt x="165" y="765"/>
                    <a:pt x="177" y="777"/>
                    <a:pt x="192" y="777"/>
                  </a:cubicBezTo>
                  <a:cubicBezTo>
                    <a:pt x="357" y="777"/>
                    <a:pt x="357" y="777"/>
                    <a:pt x="357" y="777"/>
                  </a:cubicBezTo>
                  <a:cubicBezTo>
                    <a:pt x="357" y="1047"/>
                    <a:pt x="357" y="1047"/>
                    <a:pt x="357" y="1047"/>
                  </a:cubicBezTo>
                  <a:cubicBezTo>
                    <a:pt x="357" y="1062"/>
                    <a:pt x="369" y="1074"/>
                    <a:pt x="384" y="1074"/>
                  </a:cubicBezTo>
                  <a:cubicBezTo>
                    <a:pt x="690" y="1074"/>
                    <a:pt x="690" y="1074"/>
                    <a:pt x="690" y="1074"/>
                  </a:cubicBezTo>
                  <a:cubicBezTo>
                    <a:pt x="705" y="1074"/>
                    <a:pt x="717" y="1062"/>
                    <a:pt x="717" y="1047"/>
                  </a:cubicBezTo>
                  <a:cubicBezTo>
                    <a:pt x="717" y="777"/>
                    <a:pt x="717" y="777"/>
                    <a:pt x="717" y="777"/>
                  </a:cubicBezTo>
                  <a:cubicBezTo>
                    <a:pt x="882" y="777"/>
                    <a:pt x="882" y="777"/>
                    <a:pt x="882" y="777"/>
                  </a:cubicBezTo>
                  <a:cubicBezTo>
                    <a:pt x="897" y="777"/>
                    <a:pt x="909" y="765"/>
                    <a:pt x="909" y="750"/>
                  </a:cubicBezTo>
                  <a:cubicBezTo>
                    <a:pt x="909" y="480"/>
                    <a:pt x="909" y="480"/>
                    <a:pt x="909" y="480"/>
                  </a:cubicBezTo>
                  <a:cubicBezTo>
                    <a:pt x="1047" y="480"/>
                    <a:pt x="1047" y="480"/>
                    <a:pt x="1047" y="480"/>
                  </a:cubicBezTo>
                  <a:cubicBezTo>
                    <a:pt x="1062" y="480"/>
                    <a:pt x="1074" y="468"/>
                    <a:pt x="1074" y="453"/>
                  </a:cubicBezTo>
                  <a:cubicBezTo>
                    <a:pt x="1074" y="27"/>
                    <a:pt x="1074" y="27"/>
                    <a:pt x="1074" y="27"/>
                  </a:cubicBezTo>
                  <a:cubicBezTo>
                    <a:pt x="1074" y="12"/>
                    <a:pt x="1062" y="0"/>
                    <a:pt x="104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468"/>
                    <a:pt x="12" y="480"/>
                    <a:pt x="27" y="480"/>
                  </a:cubicBezTo>
                  <a:close/>
                  <a:moveTo>
                    <a:pt x="54" y="53"/>
                  </a:moveTo>
                  <a:cubicBezTo>
                    <a:pt x="161" y="53"/>
                    <a:pt x="161" y="53"/>
                    <a:pt x="161" y="53"/>
                  </a:cubicBezTo>
                  <a:cubicBezTo>
                    <a:pt x="161" y="169"/>
                    <a:pt x="161" y="169"/>
                    <a:pt x="161" y="169"/>
                  </a:cubicBezTo>
                  <a:cubicBezTo>
                    <a:pt x="161" y="184"/>
                    <a:pt x="173" y="196"/>
                    <a:pt x="188" y="196"/>
                  </a:cubicBezTo>
                  <a:cubicBezTo>
                    <a:pt x="203" y="196"/>
                    <a:pt x="215" y="184"/>
                    <a:pt x="215" y="169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336" y="53"/>
                    <a:pt x="336" y="53"/>
                    <a:pt x="336" y="53"/>
                  </a:cubicBezTo>
                  <a:cubicBezTo>
                    <a:pt x="336" y="169"/>
                    <a:pt x="336" y="169"/>
                    <a:pt x="336" y="169"/>
                  </a:cubicBezTo>
                  <a:cubicBezTo>
                    <a:pt x="336" y="184"/>
                    <a:pt x="348" y="196"/>
                    <a:pt x="363" y="196"/>
                  </a:cubicBezTo>
                  <a:cubicBezTo>
                    <a:pt x="377" y="196"/>
                    <a:pt x="389" y="184"/>
                    <a:pt x="389" y="169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169"/>
                    <a:pt x="510" y="169"/>
                    <a:pt x="510" y="169"/>
                  </a:cubicBezTo>
                  <a:cubicBezTo>
                    <a:pt x="510" y="184"/>
                    <a:pt x="522" y="196"/>
                    <a:pt x="537" y="196"/>
                  </a:cubicBezTo>
                  <a:cubicBezTo>
                    <a:pt x="552" y="196"/>
                    <a:pt x="564" y="184"/>
                    <a:pt x="564" y="169"/>
                  </a:cubicBezTo>
                  <a:cubicBezTo>
                    <a:pt x="564" y="53"/>
                    <a:pt x="564" y="53"/>
                    <a:pt x="564" y="53"/>
                  </a:cubicBezTo>
                  <a:cubicBezTo>
                    <a:pt x="685" y="53"/>
                    <a:pt x="685" y="53"/>
                    <a:pt x="685" y="53"/>
                  </a:cubicBezTo>
                  <a:cubicBezTo>
                    <a:pt x="685" y="169"/>
                    <a:pt x="685" y="169"/>
                    <a:pt x="685" y="169"/>
                  </a:cubicBezTo>
                  <a:cubicBezTo>
                    <a:pt x="685" y="184"/>
                    <a:pt x="697" y="196"/>
                    <a:pt x="712" y="196"/>
                  </a:cubicBezTo>
                  <a:cubicBezTo>
                    <a:pt x="727" y="196"/>
                    <a:pt x="739" y="184"/>
                    <a:pt x="739" y="169"/>
                  </a:cubicBezTo>
                  <a:cubicBezTo>
                    <a:pt x="739" y="53"/>
                    <a:pt x="739" y="53"/>
                    <a:pt x="739" y="53"/>
                  </a:cubicBezTo>
                  <a:cubicBezTo>
                    <a:pt x="859" y="53"/>
                    <a:pt x="859" y="53"/>
                    <a:pt x="859" y="53"/>
                  </a:cubicBezTo>
                  <a:cubicBezTo>
                    <a:pt x="859" y="169"/>
                    <a:pt x="859" y="169"/>
                    <a:pt x="859" y="169"/>
                  </a:cubicBezTo>
                  <a:cubicBezTo>
                    <a:pt x="859" y="184"/>
                    <a:pt x="871" y="196"/>
                    <a:pt x="886" y="196"/>
                  </a:cubicBezTo>
                  <a:cubicBezTo>
                    <a:pt x="901" y="196"/>
                    <a:pt x="913" y="184"/>
                    <a:pt x="913" y="169"/>
                  </a:cubicBezTo>
                  <a:cubicBezTo>
                    <a:pt x="913" y="53"/>
                    <a:pt x="913" y="53"/>
                    <a:pt x="913" y="53"/>
                  </a:cubicBezTo>
                  <a:cubicBezTo>
                    <a:pt x="1021" y="53"/>
                    <a:pt x="1021" y="53"/>
                    <a:pt x="1021" y="53"/>
                  </a:cubicBezTo>
                  <a:cubicBezTo>
                    <a:pt x="1021" y="426"/>
                    <a:pt x="1021" y="426"/>
                    <a:pt x="1021" y="426"/>
                  </a:cubicBezTo>
                  <a:cubicBezTo>
                    <a:pt x="882" y="426"/>
                    <a:pt x="882" y="426"/>
                    <a:pt x="882" y="426"/>
                  </a:cubicBezTo>
                  <a:cubicBezTo>
                    <a:pt x="867" y="426"/>
                    <a:pt x="855" y="438"/>
                    <a:pt x="855" y="453"/>
                  </a:cubicBezTo>
                  <a:cubicBezTo>
                    <a:pt x="855" y="723"/>
                    <a:pt x="855" y="723"/>
                    <a:pt x="855" y="723"/>
                  </a:cubicBezTo>
                  <a:cubicBezTo>
                    <a:pt x="690" y="723"/>
                    <a:pt x="690" y="723"/>
                    <a:pt x="690" y="723"/>
                  </a:cubicBezTo>
                  <a:cubicBezTo>
                    <a:pt x="675" y="723"/>
                    <a:pt x="663" y="735"/>
                    <a:pt x="663" y="750"/>
                  </a:cubicBezTo>
                  <a:cubicBezTo>
                    <a:pt x="663" y="1021"/>
                    <a:pt x="663" y="1021"/>
                    <a:pt x="663" y="1021"/>
                  </a:cubicBezTo>
                  <a:cubicBezTo>
                    <a:pt x="411" y="1021"/>
                    <a:pt x="411" y="1021"/>
                    <a:pt x="411" y="1021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1" y="735"/>
                    <a:pt x="399" y="723"/>
                    <a:pt x="384" y="723"/>
                  </a:cubicBezTo>
                  <a:cubicBezTo>
                    <a:pt x="219" y="723"/>
                    <a:pt x="219" y="723"/>
                    <a:pt x="219" y="723"/>
                  </a:cubicBezTo>
                  <a:cubicBezTo>
                    <a:pt x="219" y="453"/>
                    <a:pt x="219" y="453"/>
                    <a:pt x="219" y="453"/>
                  </a:cubicBezTo>
                  <a:cubicBezTo>
                    <a:pt x="219" y="438"/>
                    <a:pt x="207" y="426"/>
                    <a:pt x="192" y="426"/>
                  </a:cubicBezTo>
                  <a:cubicBezTo>
                    <a:pt x="54" y="426"/>
                    <a:pt x="54" y="426"/>
                    <a:pt x="54" y="426"/>
                  </a:cubicBezTo>
                  <a:lnTo>
                    <a:pt x="54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82" name="Group 163"/>
          <p:cNvGrpSpPr>
            <a:grpSpLocks noChangeAspect="1"/>
          </p:cNvGrpSpPr>
          <p:nvPr/>
        </p:nvGrpSpPr>
        <p:grpSpPr>
          <a:xfrm>
            <a:off x="7755901" y="5590821"/>
            <a:ext cx="822960" cy="322448"/>
            <a:chOff x="7894638" y="4479117"/>
            <a:chExt cx="814387" cy="319087"/>
          </a:xfrm>
        </p:grpSpPr>
        <p:sp>
          <p:nvSpPr>
            <p:cNvPr id="283" name="Freeform 41"/>
            <p:cNvSpPr>
              <a:spLocks noEditPoints="1"/>
            </p:cNvSpPr>
            <p:nvPr/>
          </p:nvSpPr>
          <p:spPr bwMode="auto">
            <a:xfrm>
              <a:off x="7927975" y="4564842"/>
              <a:ext cx="107950" cy="138112"/>
            </a:xfrm>
            <a:custGeom>
              <a:avLst/>
              <a:gdLst>
                <a:gd name="T0" fmla="*/ 34 w 36"/>
                <a:gd name="T1" fmla="*/ 9 h 45"/>
                <a:gd name="T2" fmla="*/ 23 w 36"/>
                <a:gd name="T3" fmla="*/ 9 h 45"/>
                <a:gd name="T4" fmla="*/ 23 w 36"/>
                <a:gd name="T5" fmla="*/ 2 h 45"/>
                <a:gd name="T6" fmla="*/ 20 w 36"/>
                <a:gd name="T7" fmla="*/ 0 h 45"/>
                <a:gd name="T8" fmla="*/ 2 w 36"/>
                <a:gd name="T9" fmla="*/ 0 h 45"/>
                <a:gd name="T10" fmla="*/ 0 w 36"/>
                <a:gd name="T11" fmla="*/ 2 h 45"/>
                <a:gd name="T12" fmla="*/ 0 w 36"/>
                <a:gd name="T13" fmla="*/ 43 h 45"/>
                <a:gd name="T14" fmla="*/ 2 w 36"/>
                <a:gd name="T15" fmla="*/ 45 h 45"/>
                <a:gd name="T16" fmla="*/ 20 w 36"/>
                <a:gd name="T17" fmla="*/ 45 h 45"/>
                <a:gd name="T18" fmla="*/ 23 w 36"/>
                <a:gd name="T19" fmla="*/ 43 h 45"/>
                <a:gd name="T20" fmla="*/ 23 w 36"/>
                <a:gd name="T21" fmla="*/ 36 h 45"/>
                <a:gd name="T22" fmla="*/ 34 w 36"/>
                <a:gd name="T23" fmla="*/ 36 h 45"/>
                <a:gd name="T24" fmla="*/ 36 w 36"/>
                <a:gd name="T25" fmla="*/ 34 h 45"/>
                <a:gd name="T26" fmla="*/ 36 w 36"/>
                <a:gd name="T27" fmla="*/ 11 h 45"/>
                <a:gd name="T28" fmla="*/ 34 w 36"/>
                <a:gd name="T29" fmla="*/ 9 h 45"/>
                <a:gd name="T30" fmla="*/ 32 w 36"/>
                <a:gd name="T31" fmla="*/ 32 h 45"/>
                <a:gd name="T32" fmla="*/ 20 w 36"/>
                <a:gd name="T33" fmla="*/ 32 h 45"/>
                <a:gd name="T34" fmla="*/ 18 w 36"/>
                <a:gd name="T35" fmla="*/ 34 h 45"/>
                <a:gd name="T36" fmla="*/ 18 w 36"/>
                <a:gd name="T37" fmla="*/ 41 h 45"/>
                <a:gd name="T38" fmla="*/ 4 w 36"/>
                <a:gd name="T39" fmla="*/ 41 h 45"/>
                <a:gd name="T40" fmla="*/ 4 w 36"/>
                <a:gd name="T41" fmla="*/ 5 h 45"/>
                <a:gd name="T42" fmla="*/ 18 w 36"/>
                <a:gd name="T43" fmla="*/ 5 h 45"/>
                <a:gd name="T44" fmla="*/ 18 w 36"/>
                <a:gd name="T45" fmla="*/ 11 h 45"/>
                <a:gd name="T46" fmla="*/ 20 w 36"/>
                <a:gd name="T47" fmla="*/ 14 h 45"/>
                <a:gd name="T48" fmla="*/ 32 w 36"/>
                <a:gd name="T49" fmla="*/ 14 h 45"/>
                <a:gd name="T50" fmla="*/ 32 w 36"/>
                <a:gd name="T51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45">
                  <a:moveTo>
                    <a:pt x="34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2" y="45"/>
                    <a:pt x="23" y="44"/>
                    <a:pt x="23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5" y="36"/>
                    <a:pt x="36" y="35"/>
                    <a:pt x="36" y="34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0"/>
                    <a:pt x="35" y="9"/>
                    <a:pt x="34" y="9"/>
                  </a:cubicBezTo>
                  <a:close/>
                  <a:moveTo>
                    <a:pt x="32" y="32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19" y="32"/>
                    <a:pt x="18" y="33"/>
                    <a:pt x="18" y="34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3"/>
                    <a:pt x="19" y="14"/>
                    <a:pt x="20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32"/>
                    <a:pt x="32" y="32"/>
                    <a:pt x="3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4" name="Freeform 42"/>
            <p:cNvSpPr>
              <a:spLocks noEditPoints="1"/>
            </p:cNvSpPr>
            <p:nvPr/>
          </p:nvSpPr>
          <p:spPr bwMode="auto">
            <a:xfrm>
              <a:off x="7894638" y="4479117"/>
              <a:ext cx="814387" cy="319087"/>
            </a:xfrm>
            <a:custGeom>
              <a:avLst/>
              <a:gdLst>
                <a:gd name="T0" fmla="*/ 410 w 513"/>
                <a:gd name="T1" fmla="*/ 0 h 201"/>
                <a:gd name="T2" fmla="*/ 401 w 513"/>
                <a:gd name="T3" fmla="*/ 0 h 201"/>
                <a:gd name="T4" fmla="*/ 112 w 513"/>
                <a:gd name="T5" fmla="*/ 0 h 201"/>
                <a:gd name="T6" fmla="*/ 95 w 513"/>
                <a:gd name="T7" fmla="*/ 0 h 201"/>
                <a:gd name="T8" fmla="*/ 0 w 513"/>
                <a:gd name="T9" fmla="*/ 0 h 201"/>
                <a:gd name="T10" fmla="*/ 0 w 513"/>
                <a:gd name="T11" fmla="*/ 201 h 201"/>
                <a:gd name="T12" fmla="*/ 95 w 513"/>
                <a:gd name="T13" fmla="*/ 201 h 201"/>
                <a:gd name="T14" fmla="*/ 112 w 513"/>
                <a:gd name="T15" fmla="*/ 201 h 201"/>
                <a:gd name="T16" fmla="*/ 401 w 513"/>
                <a:gd name="T17" fmla="*/ 201 h 201"/>
                <a:gd name="T18" fmla="*/ 410 w 513"/>
                <a:gd name="T19" fmla="*/ 201 h 201"/>
                <a:gd name="T20" fmla="*/ 513 w 513"/>
                <a:gd name="T21" fmla="*/ 201 h 201"/>
                <a:gd name="T22" fmla="*/ 513 w 513"/>
                <a:gd name="T23" fmla="*/ 0 h 201"/>
                <a:gd name="T24" fmla="*/ 410 w 513"/>
                <a:gd name="T25" fmla="*/ 0 h 201"/>
                <a:gd name="T26" fmla="*/ 9 w 513"/>
                <a:gd name="T27" fmla="*/ 192 h 201"/>
                <a:gd name="T28" fmla="*/ 9 w 513"/>
                <a:gd name="T29" fmla="*/ 12 h 201"/>
                <a:gd name="T30" fmla="*/ 101 w 513"/>
                <a:gd name="T31" fmla="*/ 12 h 201"/>
                <a:gd name="T32" fmla="*/ 101 w 513"/>
                <a:gd name="T33" fmla="*/ 192 h 201"/>
                <a:gd name="T34" fmla="*/ 9 w 513"/>
                <a:gd name="T35" fmla="*/ 192 h 201"/>
                <a:gd name="T36" fmla="*/ 401 w 513"/>
                <a:gd name="T37" fmla="*/ 192 h 201"/>
                <a:gd name="T38" fmla="*/ 112 w 513"/>
                <a:gd name="T39" fmla="*/ 192 h 201"/>
                <a:gd name="T40" fmla="*/ 112 w 513"/>
                <a:gd name="T41" fmla="*/ 12 h 201"/>
                <a:gd name="T42" fmla="*/ 401 w 513"/>
                <a:gd name="T43" fmla="*/ 12 h 201"/>
                <a:gd name="T44" fmla="*/ 401 w 513"/>
                <a:gd name="T45" fmla="*/ 192 h 201"/>
                <a:gd name="T46" fmla="*/ 502 w 513"/>
                <a:gd name="T47" fmla="*/ 192 h 201"/>
                <a:gd name="T48" fmla="*/ 410 w 513"/>
                <a:gd name="T49" fmla="*/ 192 h 201"/>
                <a:gd name="T50" fmla="*/ 410 w 513"/>
                <a:gd name="T51" fmla="*/ 12 h 201"/>
                <a:gd name="T52" fmla="*/ 502 w 513"/>
                <a:gd name="T53" fmla="*/ 12 h 201"/>
                <a:gd name="T54" fmla="*/ 502 w 513"/>
                <a:gd name="T55" fmla="*/ 19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3" h="201">
                  <a:moveTo>
                    <a:pt x="410" y="0"/>
                  </a:moveTo>
                  <a:lnTo>
                    <a:pt x="401" y="0"/>
                  </a:lnTo>
                  <a:lnTo>
                    <a:pt x="112" y="0"/>
                  </a:lnTo>
                  <a:lnTo>
                    <a:pt x="95" y="0"/>
                  </a:lnTo>
                  <a:lnTo>
                    <a:pt x="0" y="0"/>
                  </a:lnTo>
                  <a:lnTo>
                    <a:pt x="0" y="201"/>
                  </a:lnTo>
                  <a:lnTo>
                    <a:pt x="95" y="201"/>
                  </a:lnTo>
                  <a:lnTo>
                    <a:pt x="112" y="201"/>
                  </a:lnTo>
                  <a:lnTo>
                    <a:pt x="401" y="201"/>
                  </a:lnTo>
                  <a:lnTo>
                    <a:pt x="410" y="201"/>
                  </a:lnTo>
                  <a:lnTo>
                    <a:pt x="513" y="201"/>
                  </a:lnTo>
                  <a:lnTo>
                    <a:pt x="513" y="0"/>
                  </a:lnTo>
                  <a:lnTo>
                    <a:pt x="410" y="0"/>
                  </a:lnTo>
                  <a:close/>
                  <a:moveTo>
                    <a:pt x="9" y="192"/>
                  </a:moveTo>
                  <a:lnTo>
                    <a:pt x="9" y="12"/>
                  </a:lnTo>
                  <a:lnTo>
                    <a:pt x="101" y="12"/>
                  </a:lnTo>
                  <a:lnTo>
                    <a:pt x="101" y="192"/>
                  </a:lnTo>
                  <a:lnTo>
                    <a:pt x="9" y="192"/>
                  </a:lnTo>
                  <a:close/>
                  <a:moveTo>
                    <a:pt x="401" y="192"/>
                  </a:moveTo>
                  <a:lnTo>
                    <a:pt x="112" y="192"/>
                  </a:lnTo>
                  <a:lnTo>
                    <a:pt x="112" y="12"/>
                  </a:lnTo>
                  <a:lnTo>
                    <a:pt x="401" y="12"/>
                  </a:lnTo>
                  <a:lnTo>
                    <a:pt x="401" y="192"/>
                  </a:lnTo>
                  <a:close/>
                  <a:moveTo>
                    <a:pt x="502" y="192"/>
                  </a:moveTo>
                  <a:lnTo>
                    <a:pt x="410" y="192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502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5" name="Freeform 43"/>
            <p:cNvSpPr>
              <a:spLocks noEditPoints="1"/>
            </p:cNvSpPr>
            <p:nvPr/>
          </p:nvSpPr>
          <p:spPr bwMode="auto">
            <a:xfrm>
              <a:off x="8558213" y="4564842"/>
              <a:ext cx="120650" cy="147637"/>
            </a:xfrm>
            <a:custGeom>
              <a:avLst/>
              <a:gdLst>
                <a:gd name="T0" fmla="*/ 2 w 40"/>
                <a:gd name="T1" fmla="*/ 33 h 48"/>
                <a:gd name="T2" fmla="*/ 10 w 40"/>
                <a:gd name="T3" fmla="*/ 33 h 48"/>
                <a:gd name="T4" fmla="*/ 10 w 40"/>
                <a:gd name="T5" fmla="*/ 39 h 48"/>
                <a:gd name="T6" fmla="*/ 13 w 40"/>
                <a:gd name="T7" fmla="*/ 41 h 48"/>
                <a:gd name="T8" fmla="*/ 20 w 40"/>
                <a:gd name="T9" fmla="*/ 41 h 48"/>
                <a:gd name="T10" fmla="*/ 20 w 40"/>
                <a:gd name="T11" fmla="*/ 45 h 48"/>
                <a:gd name="T12" fmla="*/ 23 w 40"/>
                <a:gd name="T13" fmla="*/ 48 h 48"/>
                <a:gd name="T14" fmla="*/ 37 w 40"/>
                <a:gd name="T15" fmla="*/ 48 h 48"/>
                <a:gd name="T16" fmla="*/ 40 w 40"/>
                <a:gd name="T17" fmla="*/ 45 h 48"/>
                <a:gd name="T18" fmla="*/ 40 w 40"/>
                <a:gd name="T19" fmla="*/ 3 h 48"/>
                <a:gd name="T20" fmla="*/ 37 w 40"/>
                <a:gd name="T21" fmla="*/ 0 h 48"/>
                <a:gd name="T22" fmla="*/ 23 w 40"/>
                <a:gd name="T23" fmla="*/ 0 h 48"/>
                <a:gd name="T24" fmla="*/ 20 w 40"/>
                <a:gd name="T25" fmla="*/ 3 h 48"/>
                <a:gd name="T26" fmla="*/ 20 w 40"/>
                <a:gd name="T27" fmla="*/ 7 h 48"/>
                <a:gd name="T28" fmla="*/ 13 w 40"/>
                <a:gd name="T29" fmla="*/ 7 h 48"/>
                <a:gd name="T30" fmla="*/ 10 w 40"/>
                <a:gd name="T31" fmla="*/ 10 h 48"/>
                <a:gd name="T32" fmla="*/ 10 w 40"/>
                <a:gd name="T33" fmla="*/ 15 h 48"/>
                <a:gd name="T34" fmla="*/ 2 w 40"/>
                <a:gd name="T35" fmla="*/ 15 h 48"/>
                <a:gd name="T36" fmla="*/ 0 w 40"/>
                <a:gd name="T37" fmla="*/ 18 h 48"/>
                <a:gd name="T38" fmla="*/ 0 w 40"/>
                <a:gd name="T39" fmla="*/ 31 h 48"/>
                <a:gd name="T40" fmla="*/ 2 w 40"/>
                <a:gd name="T41" fmla="*/ 33 h 48"/>
                <a:gd name="T42" fmla="*/ 5 w 40"/>
                <a:gd name="T43" fmla="*/ 20 h 48"/>
                <a:gd name="T44" fmla="*/ 13 w 40"/>
                <a:gd name="T45" fmla="*/ 20 h 48"/>
                <a:gd name="T46" fmla="*/ 15 w 40"/>
                <a:gd name="T47" fmla="*/ 18 h 48"/>
                <a:gd name="T48" fmla="*/ 15 w 40"/>
                <a:gd name="T49" fmla="*/ 12 h 48"/>
                <a:gd name="T50" fmla="*/ 23 w 40"/>
                <a:gd name="T51" fmla="*/ 12 h 48"/>
                <a:gd name="T52" fmla="*/ 25 w 40"/>
                <a:gd name="T53" fmla="*/ 10 h 48"/>
                <a:gd name="T54" fmla="*/ 25 w 40"/>
                <a:gd name="T55" fmla="*/ 5 h 48"/>
                <a:gd name="T56" fmla="*/ 35 w 40"/>
                <a:gd name="T57" fmla="*/ 5 h 48"/>
                <a:gd name="T58" fmla="*/ 35 w 40"/>
                <a:gd name="T59" fmla="*/ 7 h 48"/>
                <a:gd name="T60" fmla="*/ 32 w 40"/>
                <a:gd name="T61" fmla="*/ 7 h 48"/>
                <a:gd name="T62" fmla="*/ 30 w 40"/>
                <a:gd name="T63" fmla="*/ 9 h 48"/>
                <a:gd name="T64" fmla="*/ 32 w 40"/>
                <a:gd name="T65" fmla="*/ 12 h 48"/>
                <a:gd name="T66" fmla="*/ 35 w 40"/>
                <a:gd name="T67" fmla="*/ 12 h 48"/>
                <a:gd name="T68" fmla="*/ 35 w 40"/>
                <a:gd name="T69" fmla="*/ 14 h 48"/>
                <a:gd name="T70" fmla="*/ 32 w 40"/>
                <a:gd name="T71" fmla="*/ 14 h 48"/>
                <a:gd name="T72" fmla="*/ 30 w 40"/>
                <a:gd name="T73" fmla="*/ 17 h 48"/>
                <a:gd name="T74" fmla="*/ 32 w 40"/>
                <a:gd name="T75" fmla="*/ 19 h 48"/>
                <a:gd name="T76" fmla="*/ 35 w 40"/>
                <a:gd name="T77" fmla="*/ 19 h 48"/>
                <a:gd name="T78" fmla="*/ 35 w 40"/>
                <a:gd name="T79" fmla="*/ 22 h 48"/>
                <a:gd name="T80" fmla="*/ 32 w 40"/>
                <a:gd name="T81" fmla="*/ 22 h 48"/>
                <a:gd name="T82" fmla="*/ 30 w 40"/>
                <a:gd name="T83" fmla="*/ 24 h 48"/>
                <a:gd name="T84" fmla="*/ 32 w 40"/>
                <a:gd name="T85" fmla="*/ 27 h 48"/>
                <a:gd name="T86" fmla="*/ 35 w 40"/>
                <a:gd name="T87" fmla="*/ 27 h 48"/>
                <a:gd name="T88" fmla="*/ 35 w 40"/>
                <a:gd name="T89" fmla="*/ 29 h 48"/>
                <a:gd name="T90" fmla="*/ 32 w 40"/>
                <a:gd name="T91" fmla="*/ 29 h 48"/>
                <a:gd name="T92" fmla="*/ 30 w 40"/>
                <a:gd name="T93" fmla="*/ 31 h 48"/>
                <a:gd name="T94" fmla="*/ 32 w 40"/>
                <a:gd name="T95" fmla="*/ 34 h 48"/>
                <a:gd name="T96" fmla="*/ 35 w 40"/>
                <a:gd name="T97" fmla="*/ 34 h 48"/>
                <a:gd name="T98" fmla="*/ 35 w 40"/>
                <a:gd name="T99" fmla="*/ 36 h 48"/>
                <a:gd name="T100" fmla="*/ 32 w 40"/>
                <a:gd name="T101" fmla="*/ 36 h 48"/>
                <a:gd name="T102" fmla="*/ 30 w 40"/>
                <a:gd name="T103" fmla="*/ 39 h 48"/>
                <a:gd name="T104" fmla="*/ 32 w 40"/>
                <a:gd name="T105" fmla="*/ 41 h 48"/>
                <a:gd name="T106" fmla="*/ 35 w 40"/>
                <a:gd name="T107" fmla="*/ 41 h 48"/>
                <a:gd name="T108" fmla="*/ 35 w 40"/>
                <a:gd name="T109" fmla="*/ 43 h 48"/>
                <a:gd name="T110" fmla="*/ 25 w 40"/>
                <a:gd name="T111" fmla="*/ 43 h 48"/>
                <a:gd name="T112" fmla="*/ 25 w 40"/>
                <a:gd name="T113" fmla="*/ 39 h 48"/>
                <a:gd name="T114" fmla="*/ 23 w 40"/>
                <a:gd name="T115" fmla="*/ 36 h 48"/>
                <a:gd name="T116" fmla="*/ 15 w 40"/>
                <a:gd name="T117" fmla="*/ 36 h 48"/>
                <a:gd name="T118" fmla="*/ 15 w 40"/>
                <a:gd name="T119" fmla="*/ 31 h 48"/>
                <a:gd name="T120" fmla="*/ 13 w 40"/>
                <a:gd name="T121" fmla="*/ 28 h 48"/>
                <a:gd name="T122" fmla="*/ 5 w 40"/>
                <a:gd name="T123" fmla="*/ 28 h 48"/>
                <a:gd name="T124" fmla="*/ 5 w 40"/>
                <a:gd name="T125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48">
                  <a:moveTo>
                    <a:pt x="2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40"/>
                    <a:pt x="11" y="41"/>
                    <a:pt x="13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7"/>
                    <a:pt x="21" y="48"/>
                    <a:pt x="23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9" y="48"/>
                    <a:pt x="40" y="47"/>
                    <a:pt x="40" y="45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1"/>
                    <a:pt x="39" y="0"/>
                    <a:pt x="3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20" y="1"/>
                    <a:pt x="20" y="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1" y="7"/>
                    <a:pt x="10" y="8"/>
                    <a:pt x="10" y="1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1" y="33"/>
                    <a:pt x="2" y="33"/>
                  </a:cubicBezTo>
                  <a:close/>
                  <a:moveTo>
                    <a:pt x="5" y="20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5" y="19"/>
                    <a:pt x="15" y="1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2"/>
                    <a:pt x="25" y="11"/>
                    <a:pt x="25" y="10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0" y="8"/>
                    <a:pt x="30" y="9"/>
                  </a:cubicBezTo>
                  <a:cubicBezTo>
                    <a:pt x="30" y="11"/>
                    <a:pt x="31" y="12"/>
                    <a:pt x="3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0" y="15"/>
                    <a:pt x="30" y="17"/>
                  </a:cubicBezTo>
                  <a:cubicBezTo>
                    <a:pt x="30" y="18"/>
                    <a:pt x="31" y="19"/>
                    <a:pt x="32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2"/>
                    <a:pt x="30" y="23"/>
                    <a:pt x="30" y="24"/>
                  </a:cubicBezTo>
                  <a:cubicBezTo>
                    <a:pt x="30" y="26"/>
                    <a:pt x="31" y="27"/>
                    <a:pt x="32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9"/>
                    <a:pt x="30" y="30"/>
                    <a:pt x="30" y="31"/>
                  </a:cubicBezTo>
                  <a:cubicBezTo>
                    <a:pt x="30" y="33"/>
                    <a:pt x="31" y="34"/>
                    <a:pt x="32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0" y="37"/>
                    <a:pt x="30" y="39"/>
                  </a:cubicBezTo>
                  <a:cubicBezTo>
                    <a:pt x="30" y="40"/>
                    <a:pt x="31" y="41"/>
                    <a:pt x="32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4" y="36"/>
                    <a:pt x="23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29"/>
                    <a:pt x="14" y="28"/>
                    <a:pt x="13" y="28"/>
                  </a:cubicBezTo>
                  <a:cubicBezTo>
                    <a:pt x="5" y="28"/>
                    <a:pt x="5" y="28"/>
                    <a:pt x="5" y="28"/>
                  </a:cubicBezTo>
                  <a:lnTo>
                    <a:pt x="5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286" name="Freeform 70"/>
          <p:cNvSpPr>
            <a:spLocks noChangeAspect="1" noEditPoints="1"/>
          </p:cNvSpPr>
          <p:nvPr/>
        </p:nvSpPr>
        <p:spPr bwMode="auto">
          <a:xfrm>
            <a:off x="8898044" y="5523445"/>
            <a:ext cx="806915" cy="457200"/>
          </a:xfrm>
          <a:custGeom>
            <a:avLst/>
            <a:gdLst>
              <a:gd name="T0" fmla="*/ 1824 w 1920"/>
              <a:gd name="T1" fmla="*/ 448 h 1088"/>
              <a:gd name="T2" fmla="*/ 1792 w 1920"/>
              <a:gd name="T3" fmla="*/ 320 h 1088"/>
              <a:gd name="T4" fmla="*/ 1728 w 1920"/>
              <a:gd name="T5" fmla="*/ 192 h 1088"/>
              <a:gd name="T6" fmla="*/ 1856 w 1920"/>
              <a:gd name="T7" fmla="*/ 128 h 1088"/>
              <a:gd name="T8" fmla="*/ 1728 w 1920"/>
              <a:gd name="T9" fmla="*/ 96 h 1088"/>
              <a:gd name="T10" fmla="*/ 640 w 1920"/>
              <a:gd name="T11" fmla="*/ 0 h 1088"/>
              <a:gd name="T12" fmla="*/ 544 w 1920"/>
              <a:gd name="T13" fmla="*/ 320 h 1088"/>
              <a:gd name="T14" fmla="*/ 416 w 1920"/>
              <a:gd name="T15" fmla="*/ 352 h 1088"/>
              <a:gd name="T16" fmla="*/ 288 w 1920"/>
              <a:gd name="T17" fmla="*/ 448 h 1088"/>
              <a:gd name="T18" fmla="*/ 256 w 1920"/>
              <a:gd name="T19" fmla="*/ 352 h 1088"/>
              <a:gd name="T20" fmla="*/ 0 w 1920"/>
              <a:gd name="T21" fmla="*/ 384 h 1088"/>
              <a:gd name="T22" fmla="*/ 32 w 1920"/>
              <a:gd name="T23" fmla="*/ 736 h 1088"/>
              <a:gd name="T24" fmla="*/ 288 w 1920"/>
              <a:gd name="T25" fmla="*/ 704 h 1088"/>
              <a:gd name="T26" fmla="*/ 416 w 1920"/>
              <a:gd name="T27" fmla="*/ 640 h 1088"/>
              <a:gd name="T28" fmla="*/ 448 w 1920"/>
              <a:gd name="T29" fmla="*/ 768 h 1088"/>
              <a:gd name="T30" fmla="*/ 544 w 1920"/>
              <a:gd name="T31" fmla="*/ 992 h 1088"/>
              <a:gd name="T32" fmla="*/ 1632 w 1920"/>
              <a:gd name="T33" fmla="*/ 1088 h 1088"/>
              <a:gd name="T34" fmla="*/ 1728 w 1920"/>
              <a:gd name="T35" fmla="*/ 960 h 1088"/>
              <a:gd name="T36" fmla="*/ 1856 w 1920"/>
              <a:gd name="T37" fmla="*/ 896 h 1088"/>
              <a:gd name="T38" fmla="*/ 1728 w 1920"/>
              <a:gd name="T39" fmla="*/ 768 h 1088"/>
              <a:gd name="T40" fmla="*/ 1824 w 1920"/>
              <a:gd name="T41" fmla="*/ 736 h 1088"/>
              <a:gd name="T42" fmla="*/ 1888 w 1920"/>
              <a:gd name="T43" fmla="*/ 640 h 1088"/>
              <a:gd name="T44" fmla="*/ 1920 w 1920"/>
              <a:gd name="T45" fmla="*/ 480 h 1088"/>
              <a:gd name="T46" fmla="*/ 224 w 1920"/>
              <a:gd name="T47" fmla="*/ 672 h 1088"/>
              <a:gd name="T48" fmla="*/ 64 w 1920"/>
              <a:gd name="T49" fmla="*/ 640 h 1088"/>
              <a:gd name="T50" fmla="*/ 224 w 1920"/>
              <a:gd name="T51" fmla="*/ 672 h 1088"/>
              <a:gd name="T52" fmla="*/ 64 w 1920"/>
              <a:gd name="T53" fmla="*/ 576 h 1088"/>
              <a:gd name="T54" fmla="*/ 224 w 1920"/>
              <a:gd name="T55" fmla="*/ 512 h 1088"/>
              <a:gd name="T56" fmla="*/ 224 w 1920"/>
              <a:gd name="T57" fmla="*/ 448 h 1088"/>
              <a:gd name="T58" fmla="*/ 64 w 1920"/>
              <a:gd name="T59" fmla="*/ 416 h 1088"/>
              <a:gd name="T60" fmla="*/ 224 w 1920"/>
              <a:gd name="T61" fmla="*/ 448 h 1088"/>
              <a:gd name="T62" fmla="*/ 288 w 1920"/>
              <a:gd name="T63" fmla="*/ 576 h 1088"/>
              <a:gd name="T64" fmla="*/ 416 w 1920"/>
              <a:gd name="T65" fmla="*/ 512 h 1088"/>
              <a:gd name="T66" fmla="*/ 544 w 1920"/>
              <a:gd name="T67" fmla="*/ 704 h 1088"/>
              <a:gd name="T68" fmla="*/ 480 w 1920"/>
              <a:gd name="T69" fmla="*/ 384 h 1088"/>
              <a:gd name="T70" fmla="*/ 544 w 1920"/>
              <a:gd name="T71" fmla="*/ 704 h 1088"/>
              <a:gd name="T72" fmla="*/ 736 w 1920"/>
              <a:gd name="T73" fmla="*/ 768 h 1088"/>
              <a:gd name="T74" fmla="*/ 1408 w 1920"/>
              <a:gd name="T75" fmla="*/ 320 h 1088"/>
              <a:gd name="T76" fmla="*/ 1408 w 1920"/>
              <a:gd name="T77" fmla="*/ 256 h 1088"/>
              <a:gd name="T78" fmla="*/ 672 w 1920"/>
              <a:gd name="T79" fmla="*/ 288 h 1088"/>
              <a:gd name="T80" fmla="*/ 704 w 1920"/>
              <a:gd name="T81" fmla="*/ 832 h 1088"/>
              <a:gd name="T82" fmla="*/ 1408 w 1920"/>
              <a:gd name="T83" fmla="*/ 1024 h 1088"/>
              <a:gd name="T84" fmla="*/ 608 w 1920"/>
              <a:gd name="T85" fmla="*/ 992 h 1088"/>
              <a:gd name="T86" fmla="*/ 640 w 1920"/>
              <a:gd name="T87" fmla="*/ 64 h 1088"/>
              <a:gd name="T88" fmla="*/ 1408 w 1920"/>
              <a:gd name="T89" fmla="*/ 256 h 1088"/>
              <a:gd name="T90" fmla="*/ 1632 w 1920"/>
              <a:gd name="T91" fmla="*/ 1024 h 1088"/>
              <a:gd name="T92" fmla="*/ 1472 w 1920"/>
              <a:gd name="T93" fmla="*/ 64 h 1088"/>
              <a:gd name="T94" fmla="*/ 1664 w 1920"/>
              <a:gd name="T95" fmla="*/ 96 h 1088"/>
              <a:gd name="T96" fmla="*/ 1760 w 1920"/>
              <a:gd name="T97" fmla="*/ 704 h 1088"/>
              <a:gd name="T98" fmla="*/ 1728 w 1920"/>
              <a:gd name="T99" fmla="*/ 384 h 1088"/>
              <a:gd name="T100" fmla="*/ 1760 w 1920"/>
              <a:gd name="T101" fmla="*/ 704 h 1088"/>
              <a:gd name="T102" fmla="*/ 1824 w 1920"/>
              <a:gd name="T103" fmla="*/ 576 h 1088"/>
              <a:gd name="T104" fmla="*/ 1856 w 1920"/>
              <a:gd name="T105" fmla="*/ 512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20" h="1088">
                <a:moveTo>
                  <a:pt x="1888" y="448"/>
                </a:moveTo>
                <a:cubicBezTo>
                  <a:pt x="1824" y="448"/>
                  <a:pt x="1824" y="448"/>
                  <a:pt x="1824" y="448"/>
                </a:cubicBezTo>
                <a:cubicBezTo>
                  <a:pt x="1824" y="352"/>
                  <a:pt x="1824" y="352"/>
                  <a:pt x="1824" y="352"/>
                </a:cubicBezTo>
                <a:cubicBezTo>
                  <a:pt x="1824" y="334"/>
                  <a:pt x="1810" y="320"/>
                  <a:pt x="1792" y="320"/>
                </a:cubicBezTo>
                <a:cubicBezTo>
                  <a:pt x="1728" y="320"/>
                  <a:pt x="1728" y="320"/>
                  <a:pt x="1728" y="320"/>
                </a:cubicBezTo>
                <a:cubicBezTo>
                  <a:pt x="1728" y="192"/>
                  <a:pt x="1728" y="192"/>
                  <a:pt x="1728" y="192"/>
                </a:cubicBezTo>
                <a:cubicBezTo>
                  <a:pt x="1856" y="192"/>
                  <a:pt x="1856" y="192"/>
                  <a:pt x="1856" y="192"/>
                </a:cubicBezTo>
                <a:cubicBezTo>
                  <a:pt x="1856" y="128"/>
                  <a:pt x="1856" y="128"/>
                  <a:pt x="1856" y="128"/>
                </a:cubicBezTo>
                <a:cubicBezTo>
                  <a:pt x="1728" y="128"/>
                  <a:pt x="1728" y="128"/>
                  <a:pt x="1728" y="128"/>
                </a:cubicBezTo>
                <a:cubicBezTo>
                  <a:pt x="1728" y="96"/>
                  <a:pt x="1728" y="96"/>
                  <a:pt x="1728" y="96"/>
                </a:cubicBezTo>
                <a:cubicBezTo>
                  <a:pt x="1728" y="43"/>
                  <a:pt x="1685" y="0"/>
                  <a:pt x="1632" y="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0"/>
                  <a:pt x="544" y="43"/>
                  <a:pt x="544" y="96"/>
                </a:cubicBezTo>
                <a:cubicBezTo>
                  <a:pt x="544" y="320"/>
                  <a:pt x="544" y="320"/>
                  <a:pt x="544" y="320"/>
                </a:cubicBezTo>
                <a:cubicBezTo>
                  <a:pt x="448" y="320"/>
                  <a:pt x="448" y="320"/>
                  <a:pt x="448" y="320"/>
                </a:cubicBezTo>
                <a:cubicBezTo>
                  <a:pt x="430" y="320"/>
                  <a:pt x="416" y="334"/>
                  <a:pt x="416" y="352"/>
                </a:cubicBezTo>
                <a:cubicBezTo>
                  <a:pt x="416" y="448"/>
                  <a:pt x="416" y="448"/>
                  <a:pt x="416" y="448"/>
                </a:cubicBezTo>
                <a:cubicBezTo>
                  <a:pt x="288" y="448"/>
                  <a:pt x="288" y="448"/>
                  <a:pt x="288" y="448"/>
                </a:cubicBezTo>
                <a:cubicBezTo>
                  <a:pt x="288" y="384"/>
                  <a:pt x="288" y="384"/>
                  <a:pt x="288" y="384"/>
                </a:cubicBezTo>
                <a:cubicBezTo>
                  <a:pt x="288" y="366"/>
                  <a:pt x="274" y="352"/>
                  <a:pt x="256" y="352"/>
                </a:cubicBezTo>
                <a:cubicBezTo>
                  <a:pt x="32" y="352"/>
                  <a:pt x="32" y="352"/>
                  <a:pt x="32" y="352"/>
                </a:cubicBezTo>
                <a:cubicBezTo>
                  <a:pt x="14" y="352"/>
                  <a:pt x="0" y="366"/>
                  <a:pt x="0" y="384"/>
                </a:cubicBezTo>
                <a:cubicBezTo>
                  <a:pt x="0" y="704"/>
                  <a:pt x="0" y="704"/>
                  <a:pt x="0" y="704"/>
                </a:cubicBezTo>
                <a:cubicBezTo>
                  <a:pt x="0" y="722"/>
                  <a:pt x="14" y="736"/>
                  <a:pt x="32" y="736"/>
                </a:cubicBezTo>
                <a:cubicBezTo>
                  <a:pt x="256" y="736"/>
                  <a:pt x="256" y="736"/>
                  <a:pt x="256" y="736"/>
                </a:cubicBezTo>
                <a:cubicBezTo>
                  <a:pt x="274" y="736"/>
                  <a:pt x="288" y="722"/>
                  <a:pt x="288" y="704"/>
                </a:cubicBezTo>
                <a:cubicBezTo>
                  <a:pt x="288" y="640"/>
                  <a:pt x="288" y="640"/>
                  <a:pt x="288" y="640"/>
                </a:cubicBezTo>
                <a:cubicBezTo>
                  <a:pt x="416" y="640"/>
                  <a:pt x="416" y="640"/>
                  <a:pt x="416" y="640"/>
                </a:cubicBezTo>
                <a:cubicBezTo>
                  <a:pt x="416" y="736"/>
                  <a:pt x="416" y="736"/>
                  <a:pt x="416" y="736"/>
                </a:cubicBezTo>
                <a:cubicBezTo>
                  <a:pt x="416" y="754"/>
                  <a:pt x="430" y="768"/>
                  <a:pt x="448" y="768"/>
                </a:cubicBezTo>
                <a:cubicBezTo>
                  <a:pt x="544" y="768"/>
                  <a:pt x="544" y="768"/>
                  <a:pt x="544" y="768"/>
                </a:cubicBezTo>
                <a:cubicBezTo>
                  <a:pt x="544" y="992"/>
                  <a:pt x="544" y="992"/>
                  <a:pt x="544" y="992"/>
                </a:cubicBezTo>
                <a:cubicBezTo>
                  <a:pt x="544" y="1045"/>
                  <a:pt x="587" y="1088"/>
                  <a:pt x="640" y="1088"/>
                </a:cubicBezTo>
                <a:cubicBezTo>
                  <a:pt x="1632" y="1088"/>
                  <a:pt x="1632" y="1088"/>
                  <a:pt x="1632" y="1088"/>
                </a:cubicBezTo>
                <a:cubicBezTo>
                  <a:pt x="1685" y="1088"/>
                  <a:pt x="1728" y="1045"/>
                  <a:pt x="1728" y="992"/>
                </a:cubicBezTo>
                <a:cubicBezTo>
                  <a:pt x="1728" y="960"/>
                  <a:pt x="1728" y="960"/>
                  <a:pt x="1728" y="960"/>
                </a:cubicBezTo>
                <a:cubicBezTo>
                  <a:pt x="1856" y="960"/>
                  <a:pt x="1856" y="960"/>
                  <a:pt x="1856" y="960"/>
                </a:cubicBezTo>
                <a:cubicBezTo>
                  <a:pt x="1856" y="896"/>
                  <a:pt x="1856" y="896"/>
                  <a:pt x="1856" y="896"/>
                </a:cubicBezTo>
                <a:cubicBezTo>
                  <a:pt x="1728" y="896"/>
                  <a:pt x="1728" y="896"/>
                  <a:pt x="1728" y="896"/>
                </a:cubicBezTo>
                <a:cubicBezTo>
                  <a:pt x="1728" y="768"/>
                  <a:pt x="1728" y="768"/>
                  <a:pt x="1728" y="768"/>
                </a:cubicBezTo>
                <a:cubicBezTo>
                  <a:pt x="1792" y="768"/>
                  <a:pt x="1792" y="768"/>
                  <a:pt x="1792" y="768"/>
                </a:cubicBezTo>
                <a:cubicBezTo>
                  <a:pt x="1810" y="768"/>
                  <a:pt x="1824" y="754"/>
                  <a:pt x="1824" y="736"/>
                </a:cubicBezTo>
                <a:cubicBezTo>
                  <a:pt x="1824" y="640"/>
                  <a:pt x="1824" y="640"/>
                  <a:pt x="1824" y="640"/>
                </a:cubicBezTo>
                <a:cubicBezTo>
                  <a:pt x="1888" y="640"/>
                  <a:pt x="1888" y="640"/>
                  <a:pt x="1888" y="640"/>
                </a:cubicBezTo>
                <a:cubicBezTo>
                  <a:pt x="1906" y="640"/>
                  <a:pt x="1920" y="626"/>
                  <a:pt x="1920" y="608"/>
                </a:cubicBezTo>
                <a:cubicBezTo>
                  <a:pt x="1920" y="480"/>
                  <a:pt x="1920" y="480"/>
                  <a:pt x="1920" y="480"/>
                </a:cubicBezTo>
                <a:cubicBezTo>
                  <a:pt x="1920" y="462"/>
                  <a:pt x="1906" y="448"/>
                  <a:pt x="1888" y="448"/>
                </a:cubicBezTo>
                <a:close/>
                <a:moveTo>
                  <a:pt x="224" y="672"/>
                </a:moveTo>
                <a:cubicBezTo>
                  <a:pt x="64" y="672"/>
                  <a:pt x="64" y="672"/>
                  <a:pt x="64" y="672"/>
                </a:cubicBezTo>
                <a:cubicBezTo>
                  <a:pt x="64" y="640"/>
                  <a:pt x="64" y="640"/>
                  <a:pt x="64" y="640"/>
                </a:cubicBezTo>
                <a:cubicBezTo>
                  <a:pt x="224" y="640"/>
                  <a:pt x="224" y="640"/>
                  <a:pt x="224" y="640"/>
                </a:cubicBezTo>
                <a:lnTo>
                  <a:pt x="224" y="672"/>
                </a:lnTo>
                <a:close/>
                <a:moveTo>
                  <a:pt x="224" y="576"/>
                </a:moveTo>
                <a:cubicBezTo>
                  <a:pt x="64" y="576"/>
                  <a:pt x="64" y="576"/>
                  <a:pt x="64" y="576"/>
                </a:cubicBezTo>
                <a:cubicBezTo>
                  <a:pt x="64" y="512"/>
                  <a:pt x="64" y="512"/>
                  <a:pt x="64" y="512"/>
                </a:cubicBezTo>
                <a:cubicBezTo>
                  <a:pt x="224" y="512"/>
                  <a:pt x="224" y="512"/>
                  <a:pt x="224" y="512"/>
                </a:cubicBezTo>
                <a:lnTo>
                  <a:pt x="224" y="576"/>
                </a:lnTo>
                <a:close/>
                <a:moveTo>
                  <a:pt x="224" y="448"/>
                </a:moveTo>
                <a:cubicBezTo>
                  <a:pt x="64" y="448"/>
                  <a:pt x="64" y="448"/>
                  <a:pt x="64" y="448"/>
                </a:cubicBezTo>
                <a:cubicBezTo>
                  <a:pt x="64" y="416"/>
                  <a:pt x="64" y="416"/>
                  <a:pt x="64" y="416"/>
                </a:cubicBezTo>
                <a:cubicBezTo>
                  <a:pt x="224" y="416"/>
                  <a:pt x="224" y="416"/>
                  <a:pt x="224" y="416"/>
                </a:cubicBezTo>
                <a:lnTo>
                  <a:pt x="224" y="448"/>
                </a:lnTo>
                <a:close/>
                <a:moveTo>
                  <a:pt x="416" y="576"/>
                </a:moveTo>
                <a:cubicBezTo>
                  <a:pt x="288" y="576"/>
                  <a:pt x="288" y="576"/>
                  <a:pt x="288" y="576"/>
                </a:cubicBezTo>
                <a:cubicBezTo>
                  <a:pt x="288" y="512"/>
                  <a:pt x="288" y="512"/>
                  <a:pt x="288" y="512"/>
                </a:cubicBezTo>
                <a:cubicBezTo>
                  <a:pt x="416" y="512"/>
                  <a:pt x="416" y="512"/>
                  <a:pt x="416" y="512"/>
                </a:cubicBezTo>
                <a:lnTo>
                  <a:pt x="416" y="576"/>
                </a:lnTo>
                <a:close/>
                <a:moveTo>
                  <a:pt x="544" y="704"/>
                </a:moveTo>
                <a:cubicBezTo>
                  <a:pt x="480" y="704"/>
                  <a:pt x="480" y="704"/>
                  <a:pt x="480" y="704"/>
                </a:cubicBezTo>
                <a:cubicBezTo>
                  <a:pt x="480" y="384"/>
                  <a:pt x="480" y="384"/>
                  <a:pt x="480" y="384"/>
                </a:cubicBezTo>
                <a:cubicBezTo>
                  <a:pt x="544" y="384"/>
                  <a:pt x="544" y="384"/>
                  <a:pt x="544" y="384"/>
                </a:cubicBezTo>
                <a:lnTo>
                  <a:pt x="544" y="704"/>
                </a:lnTo>
                <a:close/>
                <a:moveTo>
                  <a:pt x="1408" y="768"/>
                </a:moveTo>
                <a:cubicBezTo>
                  <a:pt x="736" y="768"/>
                  <a:pt x="736" y="768"/>
                  <a:pt x="736" y="768"/>
                </a:cubicBezTo>
                <a:cubicBezTo>
                  <a:pt x="736" y="320"/>
                  <a:pt x="736" y="320"/>
                  <a:pt x="736" y="320"/>
                </a:cubicBezTo>
                <a:cubicBezTo>
                  <a:pt x="1408" y="320"/>
                  <a:pt x="1408" y="320"/>
                  <a:pt x="1408" y="320"/>
                </a:cubicBezTo>
                <a:lnTo>
                  <a:pt x="1408" y="768"/>
                </a:lnTo>
                <a:close/>
                <a:moveTo>
                  <a:pt x="1408" y="256"/>
                </a:moveTo>
                <a:cubicBezTo>
                  <a:pt x="704" y="256"/>
                  <a:pt x="704" y="256"/>
                  <a:pt x="704" y="256"/>
                </a:cubicBezTo>
                <a:cubicBezTo>
                  <a:pt x="686" y="256"/>
                  <a:pt x="672" y="270"/>
                  <a:pt x="672" y="288"/>
                </a:cubicBezTo>
                <a:cubicBezTo>
                  <a:pt x="672" y="800"/>
                  <a:pt x="672" y="800"/>
                  <a:pt x="672" y="800"/>
                </a:cubicBezTo>
                <a:cubicBezTo>
                  <a:pt x="672" y="818"/>
                  <a:pt x="686" y="832"/>
                  <a:pt x="704" y="832"/>
                </a:cubicBezTo>
                <a:cubicBezTo>
                  <a:pt x="1408" y="832"/>
                  <a:pt x="1408" y="832"/>
                  <a:pt x="1408" y="832"/>
                </a:cubicBezTo>
                <a:cubicBezTo>
                  <a:pt x="1408" y="1024"/>
                  <a:pt x="1408" y="1024"/>
                  <a:pt x="1408" y="1024"/>
                </a:cubicBezTo>
                <a:cubicBezTo>
                  <a:pt x="640" y="1024"/>
                  <a:pt x="640" y="1024"/>
                  <a:pt x="640" y="1024"/>
                </a:cubicBezTo>
                <a:cubicBezTo>
                  <a:pt x="622" y="1024"/>
                  <a:pt x="608" y="1010"/>
                  <a:pt x="608" y="992"/>
                </a:cubicBezTo>
                <a:cubicBezTo>
                  <a:pt x="608" y="96"/>
                  <a:pt x="608" y="96"/>
                  <a:pt x="608" y="96"/>
                </a:cubicBezTo>
                <a:cubicBezTo>
                  <a:pt x="608" y="78"/>
                  <a:pt x="622" y="64"/>
                  <a:pt x="640" y="64"/>
                </a:cubicBezTo>
                <a:cubicBezTo>
                  <a:pt x="1408" y="64"/>
                  <a:pt x="1408" y="64"/>
                  <a:pt x="1408" y="64"/>
                </a:cubicBezTo>
                <a:lnTo>
                  <a:pt x="1408" y="256"/>
                </a:lnTo>
                <a:close/>
                <a:moveTo>
                  <a:pt x="1664" y="992"/>
                </a:moveTo>
                <a:cubicBezTo>
                  <a:pt x="1664" y="1010"/>
                  <a:pt x="1650" y="1024"/>
                  <a:pt x="1632" y="1024"/>
                </a:cubicBezTo>
                <a:cubicBezTo>
                  <a:pt x="1472" y="1024"/>
                  <a:pt x="1472" y="1024"/>
                  <a:pt x="1472" y="1024"/>
                </a:cubicBezTo>
                <a:cubicBezTo>
                  <a:pt x="1472" y="64"/>
                  <a:pt x="1472" y="64"/>
                  <a:pt x="1472" y="64"/>
                </a:cubicBezTo>
                <a:cubicBezTo>
                  <a:pt x="1632" y="64"/>
                  <a:pt x="1632" y="64"/>
                  <a:pt x="1632" y="64"/>
                </a:cubicBezTo>
                <a:cubicBezTo>
                  <a:pt x="1650" y="64"/>
                  <a:pt x="1664" y="78"/>
                  <a:pt x="1664" y="96"/>
                </a:cubicBezTo>
                <a:lnTo>
                  <a:pt x="1664" y="992"/>
                </a:lnTo>
                <a:close/>
                <a:moveTo>
                  <a:pt x="1760" y="704"/>
                </a:moveTo>
                <a:cubicBezTo>
                  <a:pt x="1728" y="704"/>
                  <a:pt x="1728" y="704"/>
                  <a:pt x="1728" y="704"/>
                </a:cubicBezTo>
                <a:cubicBezTo>
                  <a:pt x="1728" y="384"/>
                  <a:pt x="1728" y="384"/>
                  <a:pt x="1728" y="384"/>
                </a:cubicBezTo>
                <a:cubicBezTo>
                  <a:pt x="1760" y="384"/>
                  <a:pt x="1760" y="384"/>
                  <a:pt x="1760" y="384"/>
                </a:cubicBezTo>
                <a:lnTo>
                  <a:pt x="1760" y="704"/>
                </a:lnTo>
                <a:close/>
                <a:moveTo>
                  <a:pt x="1856" y="576"/>
                </a:moveTo>
                <a:cubicBezTo>
                  <a:pt x="1824" y="576"/>
                  <a:pt x="1824" y="576"/>
                  <a:pt x="1824" y="576"/>
                </a:cubicBezTo>
                <a:cubicBezTo>
                  <a:pt x="1824" y="512"/>
                  <a:pt x="1824" y="512"/>
                  <a:pt x="1824" y="512"/>
                </a:cubicBezTo>
                <a:cubicBezTo>
                  <a:pt x="1856" y="512"/>
                  <a:pt x="1856" y="512"/>
                  <a:pt x="1856" y="512"/>
                </a:cubicBezTo>
                <a:lnTo>
                  <a:pt x="1856" y="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87" name="Group 82"/>
          <p:cNvGrpSpPr>
            <a:grpSpLocks noChangeAspect="1"/>
          </p:cNvGrpSpPr>
          <p:nvPr/>
        </p:nvGrpSpPr>
        <p:grpSpPr>
          <a:xfrm>
            <a:off x="10024142" y="5477725"/>
            <a:ext cx="549132" cy="548640"/>
            <a:chOff x="3036888" y="4718051"/>
            <a:chExt cx="1768475" cy="1766888"/>
          </a:xfrm>
          <a:solidFill>
            <a:schemeClr val="bg1"/>
          </a:solidFill>
        </p:grpSpPr>
        <p:sp>
          <p:nvSpPr>
            <p:cNvPr id="288" name="Freeform 24"/>
            <p:cNvSpPr>
              <a:spLocks noEditPoints="1"/>
            </p:cNvSpPr>
            <p:nvPr/>
          </p:nvSpPr>
          <p:spPr bwMode="auto">
            <a:xfrm>
              <a:off x="3036888" y="4718051"/>
              <a:ext cx="1768475" cy="1766888"/>
            </a:xfrm>
            <a:custGeom>
              <a:avLst/>
              <a:gdLst>
                <a:gd name="T0" fmla="*/ 649 w 2048"/>
                <a:gd name="T1" fmla="*/ 2048 h 2048"/>
                <a:gd name="T2" fmla="*/ 675 w 2048"/>
                <a:gd name="T3" fmla="*/ 2035 h 2048"/>
                <a:gd name="T4" fmla="*/ 1365 w 2048"/>
                <a:gd name="T5" fmla="*/ 1468 h 2048"/>
                <a:gd name="T6" fmla="*/ 1468 w 2048"/>
                <a:gd name="T7" fmla="*/ 1536 h 2048"/>
                <a:gd name="T8" fmla="*/ 1570 w 2048"/>
                <a:gd name="T9" fmla="*/ 1775 h 2048"/>
                <a:gd name="T10" fmla="*/ 1673 w 2048"/>
                <a:gd name="T11" fmla="*/ 1536 h 2048"/>
                <a:gd name="T12" fmla="*/ 1741 w 2048"/>
                <a:gd name="T13" fmla="*/ 1673 h 2048"/>
                <a:gd name="T14" fmla="*/ 1946 w 2048"/>
                <a:gd name="T15" fmla="*/ 1673 h 2048"/>
                <a:gd name="T16" fmla="*/ 1980 w 2048"/>
                <a:gd name="T17" fmla="*/ 1536 h 2048"/>
                <a:gd name="T18" fmla="*/ 2048 w 2048"/>
                <a:gd name="T19" fmla="*/ 205 h 2048"/>
                <a:gd name="T20" fmla="*/ 1399 w 2048"/>
                <a:gd name="T21" fmla="*/ 0 h 2048"/>
                <a:gd name="T22" fmla="*/ 1373 w 2048"/>
                <a:gd name="T23" fmla="*/ 13 h 2048"/>
                <a:gd name="T24" fmla="*/ 683 w 2048"/>
                <a:gd name="T25" fmla="*/ 580 h 2048"/>
                <a:gd name="T26" fmla="*/ 580 w 2048"/>
                <a:gd name="T27" fmla="*/ 512 h 2048"/>
                <a:gd name="T28" fmla="*/ 478 w 2048"/>
                <a:gd name="T29" fmla="*/ 273 h 2048"/>
                <a:gd name="T30" fmla="*/ 375 w 2048"/>
                <a:gd name="T31" fmla="*/ 512 h 2048"/>
                <a:gd name="T32" fmla="*/ 307 w 2048"/>
                <a:gd name="T33" fmla="*/ 375 h 2048"/>
                <a:gd name="T34" fmla="*/ 102 w 2048"/>
                <a:gd name="T35" fmla="*/ 375 h 2048"/>
                <a:gd name="T36" fmla="*/ 68 w 2048"/>
                <a:gd name="T37" fmla="*/ 512 h 2048"/>
                <a:gd name="T38" fmla="*/ 0 w 2048"/>
                <a:gd name="T39" fmla="*/ 1843 h 2048"/>
                <a:gd name="T40" fmla="*/ 1604 w 2048"/>
                <a:gd name="T41" fmla="*/ 1673 h 2048"/>
                <a:gd name="T42" fmla="*/ 1536 w 2048"/>
                <a:gd name="T43" fmla="*/ 1673 h 2048"/>
                <a:gd name="T44" fmla="*/ 1604 w 2048"/>
                <a:gd name="T45" fmla="*/ 1536 h 2048"/>
                <a:gd name="T46" fmla="*/ 1877 w 2048"/>
                <a:gd name="T47" fmla="*/ 1673 h 2048"/>
                <a:gd name="T48" fmla="*/ 1809 w 2048"/>
                <a:gd name="T49" fmla="*/ 1673 h 2048"/>
                <a:gd name="T50" fmla="*/ 1877 w 2048"/>
                <a:gd name="T51" fmla="*/ 1536 h 2048"/>
                <a:gd name="T52" fmla="*/ 1434 w 2048"/>
                <a:gd name="T53" fmla="*/ 68 h 2048"/>
                <a:gd name="T54" fmla="*/ 1980 w 2048"/>
                <a:gd name="T55" fmla="*/ 205 h 2048"/>
                <a:gd name="T56" fmla="*/ 1434 w 2048"/>
                <a:gd name="T57" fmla="*/ 1468 h 2048"/>
                <a:gd name="T58" fmla="*/ 1365 w 2048"/>
                <a:gd name="T59" fmla="*/ 133 h 2048"/>
                <a:gd name="T60" fmla="*/ 1236 w 2048"/>
                <a:gd name="T61" fmla="*/ 699 h 2048"/>
                <a:gd name="T62" fmla="*/ 1258 w 2048"/>
                <a:gd name="T63" fmla="*/ 754 h 2048"/>
                <a:gd name="T64" fmla="*/ 1365 w 2048"/>
                <a:gd name="T65" fmla="*/ 645 h 2048"/>
                <a:gd name="T66" fmla="*/ 683 w 2048"/>
                <a:gd name="T67" fmla="*/ 1915 h 2048"/>
                <a:gd name="T68" fmla="*/ 846 w 2048"/>
                <a:gd name="T69" fmla="*/ 1306 h 2048"/>
                <a:gd name="T70" fmla="*/ 792 w 2048"/>
                <a:gd name="T71" fmla="*/ 1264 h 2048"/>
                <a:gd name="T72" fmla="*/ 683 w 2048"/>
                <a:gd name="T73" fmla="*/ 1002 h 2048"/>
                <a:gd name="T74" fmla="*/ 444 w 2048"/>
                <a:gd name="T75" fmla="*/ 375 h 2048"/>
                <a:gd name="T76" fmla="*/ 512 w 2048"/>
                <a:gd name="T77" fmla="*/ 375 h 2048"/>
                <a:gd name="T78" fmla="*/ 444 w 2048"/>
                <a:gd name="T79" fmla="*/ 512 h 2048"/>
                <a:gd name="T80" fmla="*/ 171 w 2048"/>
                <a:gd name="T81" fmla="*/ 375 h 2048"/>
                <a:gd name="T82" fmla="*/ 239 w 2048"/>
                <a:gd name="T83" fmla="*/ 375 h 2048"/>
                <a:gd name="T84" fmla="*/ 171 w 2048"/>
                <a:gd name="T85" fmla="*/ 512 h 2048"/>
                <a:gd name="T86" fmla="*/ 68 w 2048"/>
                <a:gd name="T87" fmla="*/ 580 h 2048"/>
                <a:gd name="T88" fmla="*/ 614 w 2048"/>
                <a:gd name="T89" fmla="*/ 1980 h 2048"/>
                <a:gd name="T90" fmla="*/ 68 w 2048"/>
                <a:gd name="T91" fmla="*/ 1843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48" h="2048">
                  <a:moveTo>
                    <a:pt x="205" y="2048"/>
                  </a:moveTo>
                  <a:cubicBezTo>
                    <a:pt x="649" y="2048"/>
                    <a:pt x="649" y="2048"/>
                    <a:pt x="649" y="2048"/>
                  </a:cubicBezTo>
                  <a:cubicBezTo>
                    <a:pt x="659" y="2048"/>
                    <a:pt x="669" y="2043"/>
                    <a:pt x="675" y="2035"/>
                  </a:cubicBezTo>
                  <a:cubicBezTo>
                    <a:pt x="675" y="2035"/>
                    <a:pt x="675" y="2035"/>
                    <a:pt x="675" y="2035"/>
                  </a:cubicBezTo>
                  <a:cubicBezTo>
                    <a:pt x="1365" y="1157"/>
                    <a:pt x="1365" y="1157"/>
                    <a:pt x="1365" y="1157"/>
                  </a:cubicBezTo>
                  <a:cubicBezTo>
                    <a:pt x="1365" y="1468"/>
                    <a:pt x="1365" y="1468"/>
                    <a:pt x="1365" y="1468"/>
                  </a:cubicBezTo>
                  <a:cubicBezTo>
                    <a:pt x="1365" y="1505"/>
                    <a:pt x="1396" y="1536"/>
                    <a:pt x="1434" y="1536"/>
                  </a:cubicBezTo>
                  <a:cubicBezTo>
                    <a:pt x="1468" y="1536"/>
                    <a:pt x="1468" y="1536"/>
                    <a:pt x="1468" y="1536"/>
                  </a:cubicBezTo>
                  <a:cubicBezTo>
                    <a:pt x="1468" y="1673"/>
                    <a:pt x="1468" y="1673"/>
                    <a:pt x="1468" y="1673"/>
                  </a:cubicBezTo>
                  <a:cubicBezTo>
                    <a:pt x="1468" y="1729"/>
                    <a:pt x="1514" y="1775"/>
                    <a:pt x="1570" y="1775"/>
                  </a:cubicBezTo>
                  <a:cubicBezTo>
                    <a:pt x="1627" y="1775"/>
                    <a:pt x="1673" y="1729"/>
                    <a:pt x="1673" y="1673"/>
                  </a:cubicBezTo>
                  <a:cubicBezTo>
                    <a:pt x="1673" y="1536"/>
                    <a:pt x="1673" y="1536"/>
                    <a:pt x="1673" y="1536"/>
                  </a:cubicBezTo>
                  <a:cubicBezTo>
                    <a:pt x="1741" y="1536"/>
                    <a:pt x="1741" y="1536"/>
                    <a:pt x="1741" y="1536"/>
                  </a:cubicBezTo>
                  <a:cubicBezTo>
                    <a:pt x="1741" y="1673"/>
                    <a:pt x="1741" y="1673"/>
                    <a:pt x="1741" y="1673"/>
                  </a:cubicBezTo>
                  <a:cubicBezTo>
                    <a:pt x="1741" y="1729"/>
                    <a:pt x="1787" y="1775"/>
                    <a:pt x="1843" y="1775"/>
                  </a:cubicBezTo>
                  <a:cubicBezTo>
                    <a:pt x="1900" y="1775"/>
                    <a:pt x="1946" y="1729"/>
                    <a:pt x="1946" y="1673"/>
                  </a:cubicBezTo>
                  <a:cubicBezTo>
                    <a:pt x="1946" y="1536"/>
                    <a:pt x="1946" y="1536"/>
                    <a:pt x="1946" y="1536"/>
                  </a:cubicBezTo>
                  <a:cubicBezTo>
                    <a:pt x="1980" y="1536"/>
                    <a:pt x="1980" y="1536"/>
                    <a:pt x="1980" y="1536"/>
                  </a:cubicBezTo>
                  <a:cubicBezTo>
                    <a:pt x="2017" y="1536"/>
                    <a:pt x="2048" y="1505"/>
                    <a:pt x="2048" y="1468"/>
                  </a:cubicBezTo>
                  <a:cubicBezTo>
                    <a:pt x="2048" y="205"/>
                    <a:pt x="2048" y="205"/>
                    <a:pt x="2048" y="205"/>
                  </a:cubicBezTo>
                  <a:cubicBezTo>
                    <a:pt x="2048" y="92"/>
                    <a:pt x="1956" y="0"/>
                    <a:pt x="1843" y="0"/>
                  </a:cubicBezTo>
                  <a:cubicBezTo>
                    <a:pt x="1399" y="0"/>
                    <a:pt x="1399" y="0"/>
                    <a:pt x="1399" y="0"/>
                  </a:cubicBezTo>
                  <a:cubicBezTo>
                    <a:pt x="1389" y="0"/>
                    <a:pt x="1379" y="5"/>
                    <a:pt x="1373" y="13"/>
                  </a:cubicBezTo>
                  <a:cubicBezTo>
                    <a:pt x="1373" y="13"/>
                    <a:pt x="1373" y="13"/>
                    <a:pt x="1373" y="13"/>
                  </a:cubicBezTo>
                  <a:cubicBezTo>
                    <a:pt x="683" y="891"/>
                    <a:pt x="683" y="891"/>
                    <a:pt x="683" y="891"/>
                  </a:cubicBezTo>
                  <a:cubicBezTo>
                    <a:pt x="683" y="580"/>
                    <a:pt x="683" y="580"/>
                    <a:pt x="683" y="580"/>
                  </a:cubicBezTo>
                  <a:cubicBezTo>
                    <a:pt x="683" y="543"/>
                    <a:pt x="652" y="512"/>
                    <a:pt x="614" y="512"/>
                  </a:cubicBezTo>
                  <a:cubicBezTo>
                    <a:pt x="580" y="512"/>
                    <a:pt x="580" y="512"/>
                    <a:pt x="580" y="512"/>
                  </a:cubicBezTo>
                  <a:cubicBezTo>
                    <a:pt x="580" y="375"/>
                    <a:pt x="580" y="375"/>
                    <a:pt x="580" y="375"/>
                  </a:cubicBezTo>
                  <a:cubicBezTo>
                    <a:pt x="580" y="319"/>
                    <a:pt x="534" y="273"/>
                    <a:pt x="478" y="273"/>
                  </a:cubicBezTo>
                  <a:cubicBezTo>
                    <a:pt x="421" y="273"/>
                    <a:pt x="375" y="319"/>
                    <a:pt x="375" y="375"/>
                  </a:cubicBezTo>
                  <a:cubicBezTo>
                    <a:pt x="375" y="512"/>
                    <a:pt x="375" y="512"/>
                    <a:pt x="375" y="512"/>
                  </a:cubicBezTo>
                  <a:cubicBezTo>
                    <a:pt x="307" y="512"/>
                    <a:pt x="307" y="512"/>
                    <a:pt x="307" y="512"/>
                  </a:cubicBezTo>
                  <a:cubicBezTo>
                    <a:pt x="307" y="375"/>
                    <a:pt x="307" y="375"/>
                    <a:pt x="307" y="375"/>
                  </a:cubicBezTo>
                  <a:cubicBezTo>
                    <a:pt x="307" y="319"/>
                    <a:pt x="261" y="273"/>
                    <a:pt x="205" y="273"/>
                  </a:cubicBezTo>
                  <a:cubicBezTo>
                    <a:pt x="148" y="273"/>
                    <a:pt x="102" y="319"/>
                    <a:pt x="102" y="375"/>
                  </a:cubicBezTo>
                  <a:cubicBezTo>
                    <a:pt x="102" y="512"/>
                    <a:pt x="102" y="512"/>
                    <a:pt x="102" y="512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31" y="512"/>
                    <a:pt x="0" y="543"/>
                    <a:pt x="0" y="580"/>
                  </a:cubicBezTo>
                  <a:cubicBezTo>
                    <a:pt x="0" y="1843"/>
                    <a:pt x="0" y="1843"/>
                    <a:pt x="0" y="1843"/>
                  </a:cubicBezTo>
                  <a:cubicBezTo>
                    <a:pt x="0" y="1956"/>
                    <a:pt x="92" y="2048"/>
                    <a:pt x="205" y="2048"/>
                  </a:cubicBezTo>
                  <a:close/>
                  <a:moveTo>
                    <a:pt x="1604" y="1673"/>
                  </a:moveTo>
                  <a:cubicBezTo>
                    <a:pt x="1604" y="1691"/>
                    <a:pt x="1589" y="1707"/>
                    <a:pt x="1570" y="1707"/>
                  </a:cubicBezTo>
                  <a:cubicBezTo>
                    <a:pt x="1551" y="1707"/>
                    <a:pt x="1536" y="1691"/>
                    <a:pt x="1536" y="1673"/>
                  </a:cubicBezTo>
                  <a:cubicBezTo>
                    <a:pt x="1536" y="1536"/>
                    <a:pt x="1536" y="1536"/>
                    <a:pt x="1536" y="1536"/>
                  </a:cubicBezTo>
                  <a:cubicBezTo>
                    <a:pt x="1604" y="1536"/>
                    <a:pt x="1604" y="1536"/>
                    <a:pt x="1604" y="1536"/>
                  </a:cubicBezTo>
                  <a:cubicBezTo>
                    <a:pt x="1604" y="1673"/>
                    <a:pt x="1604" y="1673"/>
                    <a:pt x="1604" y="1673"/>
                  </a:cubicBezTo>
                  <a:close/>
                  <a:moveTo>
                    <a:pt x="1877" y="1673"/>
                  </a:moveTo>
                  <a:cubicBezTo>
                    <a:pt x="1877" y="1691"/>
                    <a:pt x="1862" y="1707"/>
                    <a:pt x="1843" y="1707"/>
                  </a:cubicBezTo>
                  <a:cubicBezTo>
                    <a:pt x="1824" y="1707"/>
                    <a:pt x="1809" y="1691"/>
                    <a:pt x="1809" y="1673"/>
                  </a:cubicBezTo>
                  <a:cubicBezTo>
                    <a:pt x="1809" y="1536"/>
                    <a:pt x="1809" y="1536"/>
                    <a:pt x="1809" y="1536"/>
                  </a:cubicBezTo>
                  <a:cubicBezTo>
                    <a:pt x="1877" y="1536"/>
                    <a:pt x="1877" y="1536"/>
                    <a:pt x="1877" y="1536"/>
                  </a:cubicBezTo>
                  <a:cubicBezTo>
                    <a:pt x="1877" y="1673"/>
                    <a:pt x="1877" y="1673"/>
                    <a:pt x="1877" y="1673"/>
                  </a:cubicBezTo>
                  <a:close/>
                  <a:moveTo>
                    <a:pt x="1434" y="68"/>
                  </a:moveTo>
                  <a:cubicBezTo>
                    <a:pt x="1843" y="68"/>
                    <a:pt x="1843" y="68"/>
                    <a:pt x="1843" y="68"/>
                  </a:cubicBezTo>
                  <a:cubicBezTo>
                    <a:pt x="1919" y="68"/>
                    <a:pt x="1980" y="129"/>
                    <a:pt x="1980" y="205"/>
                  </a:cubicBezTo>
                  <a:cubicBezTo>
                    <a:pt x="1980" y="1468"/>
                    <a:pt x="1980" y="1468"/>
                    <a:pt x="1980" y="1468"/>
                  </a:cubicBezTo>
                  <a:cubicBezTo>
                    <a:pt x="1434" y="1468"/>
                    <a:pt x="1434" y="1468"/>
                    <a:pt x="1434" y="1468"/>
                  </a:cubicBezTo>
                  <a:lnTo>
                    <a:pt x="1434" y="68"/>
                  </a:lnTo>
                  <a:close/>
                  <a:moveTo>
                    <a:pt x="1365" y="133"/>
                  </a:moveTo>
                  <a:cubicBezTo>
                    <a:pt x="1365" y="534"/>
                    <a:pt x="1365" y="534"/>
                    <a:pt x="1365" y="534"/>
                  </a:cubicBezTo>
                  <a:cubicBezTo>
                    <a:pt x="1236" y="699"/>
                    <a:pt x="1236" y="699"/>
                    <a:pt x="1236" y="699"/>
                  </a:cubicBezTo>
                  <a:cubicBezTo>
                    <a:pt x="1228" y="708"/>
                    <a:pt x="1226" y="721"/>
                    <a:pt x="1231" y="733"/>
                  </a:cubicBezTo>
                  <a:cubicBezTo>
                    <a:pt x="1235" y="744"/>
                    <a:pt x="1246" y="752"/>
                    <a:pt x="1258" y="754"/>
                  </a:cubicBezTo>
                  <a:cubicBezTo>
                    <a:pt x="1270" y="756"/>
                    <a:pt x="1282" y="751"/>
                    <a:pt x="1290" y="741"/>
                  </a:cubicBezTo>
                  <a:cubicBezTo>
                    <a:pt x="1365" y="645"/>
                    <a:pt x="1365" y="645"/>
                    <a:pt x="1365" y="645"/>
                  </a:cubicBezTo>
                  <a:cubicBezTo>
                    <a:pt x="1365" y="1046"/>
                    <a:pt x="1365" y="1046"/>
                    <a:pt x="1365" y="1046"/>
                  </a:cubicBezTo>
                  <a:cubicBezTo>
                    <a:pt x="683" y="1915"/>
                    <a:pt x="683" y="1915"/>
                    <a:pt x="683" y="1915"/>
                  </a:cubicBezTo>
                  <a:cubicBezTo>
                    <a:pt x="683" y="1514"/>
                    <a:pt x="683" y="1514"/>
                    <a:pt x="683" y="1514"/>
                  </a:cubicBezTo>
                  <a:cubicBezTo>
                    <a:pt x="846" y="1306"/>
                    <a:pt x="846" y="1306"/>
                    <a:pt x="846" y="1306"/>
                  </a:cubicBezTo>
                  <a:cubicBezTo>
                    <a:pt x="857" y="1291"/>
                    <a:pt x="855" y="1270"/>
                    <a:pt x="840" y="1258"/>
                  </a:cubicBezTo>
                  <a:cubicBezTo>
                    <a:pt x="825" y="1247"/>
                    <a:pt x="804" y="1249"/>
                    <a:pt x="792" y="1264"/>
                  </a:cubicBezTo>
                  <a:cubicBezTo>
                    <a:pt x="683" y="1403"/>
                    <a:pt x="683" y="1403"/>
                    <a:pt x="683" y="1403"/>
                  </a:cubicBezTo>
                  <a:cubicBezTo>
                    <a:pt x="683" y="1002"/>
                    <a:pt x="683" y="1002"/>
                    <a:pt x="683" y="1002"/>
                  </a:cubicBezTo>
                  <a:lnTo>
                    <a:pt x="1365" y="133"/>
                  </a:lnTo>
                  <a:close/>
                  <a:moveTo>
                    <a:pt x="444" y="375"/>
                  </a:moveTo>
                  <a:cubicBezTo>
                    <a:pt x="444" y="357"/>
                    <a:pt x="459" y="341"/>
                    <a:pt x="478" y="341"/>
                  </a:cubicBezTo>
                  <a:cubicBezTo>
                    <a:pt x="497" y="341"/>
                    <a:pt x="512" y="357"/>
                    <a:pt x="512" y="375"/>
                  </a:cubicBezTo>
                  <a:cubicBezTo>
                    <a:pt x="512" y="512"/>
                    <a:pt x="512" y="512"/>
                    <a:pt x="512" y="512"/>
                  </a:cubicBezTo>
                  <a:cubicBezTo>
                    <a:pt x="444" y="512"/>
                    <a:pt x="444" y="512"/>
                    <a:pt x="444" y="512"/>
                  </a:cubicBezTo>
                  <a:cubicBezTo>
                    <a:pt x="444" y="375"/>
                    <a:pt x="444" y="375"/>
                    <a:pt x="444" y="375"/>
                  </a:cubicBezTo>
                  <a:close/>
                  <a:moveTo>
                    <a:pt x="171" y="375"/>
                  </a:moveTo>
                  <a:cubicBezTo>
                    <a:pt x="171" y="357"/>
                    <a:pt x="186" y="341"/>
                    <a:pt x="205" y="341"/>
                  </a:cubicBezTo>
                  <a:cubicBezTo>
                    <a:pt x="224" y="341"/>
                    <a:pt x="239" y="357"/>
                    <a:pt x="239" y="375"/>
                  </a:cubicBezTo>
                  <a:cubicBezTo>
                    <a:pt x="239" y="512"/>
                    <a:pt x="239" y="512"/>
                    <a:pt x="239" y="512"/>
                  </a:cubicBezTo>
                  <a:cubicBezTo>
                    <a:pt x="171" y="512"/>
                    <a:pt x="171" y="512"/>
                    <a:pt x="171" y="512"/>
                  </a:cubicBezTo>
                  <a:lnTo>
                    <a:pt x="171" y="375"/>
                  </a:lnTo>
                  <a:close/>
                  <a:moveTo>
                    <a:pt x="68" y="580"/>
                  </a:moveTo>
                  <a:cubicBezTo>
                    <a:pt x="614" y="580"/>
                    <a:pt x="614" y="580"/>
                    <a:pt x="614" y="580"/>
                  </a:cubicBezTo>
                  <a:cubicBezTo>
                    <a:pt x="614" y="1980"/>
                    <a:pt x="614" y="1980"/>
                    <a:pt x="614" y="1980"/>
                  </a:cubicBezTo>
                  <a:cubicBezTo>
                    <a:pt x="205" y="1980"/>
                    <a:pt x="205" y="1980"/>
                    <a:pt x="205" y="1980"/>
                  </a:cubicBezTo>
                  <a:cubicBezTo>
                    <a:pt x="129" y="1980"/>
                    <a:pt x="68" y="1919"/>
                    <a:pt x="68" y="1843"/>
                  </a:cubicBezTo>
                  <a:lnTo>
                    <a:pt x="68" y="5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zh-TW" altLang="en-US"/>
            </a:p>
          </p:txBody>
        </p:sp>
        <p:sp>
          <p:nvSpPr>
            <p:cNvPr id="289" name="Freeform 25"/>
            <p:cNvSpPr>
              <a:spLocks noEditPoints="1"/>
            </p:cNvSpPr>
            <p:nvPr/>
          </p:nvSpPr>
          <p:spPr bwMode="auto">
            <a:xfrm>
              <a:off x="3155950" y="5865813"/>
              <a:ext cx="352425" cy="531813"/>
            </a:xfrm>
            <a:custGeom>
              <a:avLst/>
              <a:gdLst>
                <a:gd name="T0" fmla="*/ 68 w 409"/>
                <a:gd name="T1" fmla="*/ 512 h 615"/>
                <a:gd name="T2" fmla="*/ 170 w 409"/>
                <a:gd name="T3" fmla="*/ 512 h 615"/>
                <a:gd name="T4" fmla="*/ 170 w 409"/>
                <a:gd name="T5" fmla="*/ 580 h 615"/>
                <a:gd name="T6" fmla="*/ 204 w 409"/>
                <a:gd name="T7" fmla="*/ 615 h 615"/>
                <a:gd name="T8" fmla="*/ 238 w 409"/>
                <a:gd name="T9" fmla="*/ 580 h 615"/>
                <a:gd name="T10" fmla="*/ 238 w 409"/>
                <a:gd name="T11" fmla="*/ 512 h 615"/>
                <a:gd name="T12" fmla="*/ 341 w 409"/>
                <a:gd name="T13" fmla="*/ 512 h 615"/>
                <a:gd name="T14" fmla="*/ 409 w 409"/>
                <a:gd name="T15" fmla="*/ 444 h 615"/>
                <a:gd name="T16" fmla="*/ 409 w 409"/>
                <a:gd name="T17" fmla="*/ 171 h 615"/>
                <a:gd name="T18" fmla="*/ 341 w 409"/>
                <a:gd name="T19" fmla="*/ 103 h 615"/>
                <a:gd name="T20" fmla="*/ 238 w 409"/>
                <a:gd name="T21" fmla="*/ 103 h 615"/>
                <a:gd name="T22" fmla="*/ 238 w 409"/>
                <a:gd name="T23" fmla="*/ 34 h 615"/>
                <a:gd name="T24" fmla="*/ 204 w 409"/>
                <a:gd name="T25" fmla="*/ 0 h 615"/>
                <a:gd name="T26" fmla="*/ 170 w 409"/>
                <a:gd name="T27" fmla="*/ 34 h 615"/>
                <a:gd name="T28" fmla="*/ 170 w 409"/>
                <a:gd name="T29" fmla="*/ 103 h 615"/>
                <a:gd name="T30" fmla="*/ 68 w 409"/>
                <a:gd name="T31" fmla="*/ 103 h 615"/>
                <a:gd name="T32" fmla="*/ 0 w 409"/>
                <a:gd name="T33" fmla="*/ 171 h 615"/>
                <a:gd name="T34" fmla="*/ 0 w 409"/>
                <a:gd name="T35" fmla="*/ 444 h 615"/>
                <a:gd name="T36" fmla="*/ 68 w 409"/>
                <a:gd name="T37" fmla="*/ 512 h 615"/>
                <a:gd name="T38" fmla="*/ 68 w 409"/>
                <a:gd name="T39" fmla="*/ 171 h 615"/>
                <a:gd name="T40" fmla="*/ 341 w 409"/>
                <a:gd name="T41" fmla="*/ 171 h 615"/>
                <a:gd name="T42" fmla="*/ 341 w 409"/>
                <a:gd name="T43" fmla="*/ 444 h 615"/>
                <a:gd name="T44" fmla="*/ 68 w 409"/>
                <a:gd name="T45" fmla="*/ 444 h 615"/>
                <a:gd name="T46" fmla="*/ 68 w 409"/>
                <a:gd name="T47" fmla="*/ 17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9" h="615">
                  <a:moveTo>
                    <a:pt x="68" y="512"/>
                  </a:moveTo>
                  <a:cubicBezTo>
                    <a:pt x="170" y="512"/>
                    <a:pt x="170" y="512"/>
                    <a:pt x="170" y="512"/>
                  </a:cubicBezTo>
                  <a:cubicBezTo>
                    <a:pt x="170" y="580"/>
                    <a:pt x="170" y="580"/>
                    <a:pt x="170" y="580"/>
                  </a:cubicBezTo>
                  <a:cubicBezTo>
                    <a:pt x="170" y="599"/>
                    <a:pt x="185" y="615"/>
                    <a:pt x="204" y="615"/>
                  </a:cubicBezTo>
                  <a:cubicBezTo>
                    <a:pt x="223" y="615"/>
                    <a:pt x="238" y="599"/>
                    <a:pt x="238" y="580"/>
                  </a:cubicBezTo>
                  <a:cubicBezTo>
                    <a:pt x="238" y="512"/>
                    <a:pt x="238" y="512"/>
                    <a:pt x="238" y="512"/>
                  </a:cubicBezTo>
                  <a:cubicBezTo>
                    <a:pt x="341" y="512"/>
                    <a:pt x="341" y="512"/>
                    <a:pt x="341" y="512"/>
                  </a:cubicBezTo>
                  <a:cubicBezTo>
                    <a:pt x="379" y="512"/>
                    <a:pt x="409" y="482"/>
                    <a:pt x="409" y="444"/>
                  </a:cubicBezTo>
                  <a:cubicBezTo>
                    <a:pt x="409" y="171"/>
                    <a:pt x="409" y="171"/>
                    <a:pt x="409" y="171"/>
                  </a:cubicBezTo>
                  <a:cubicBezTo>
                    <a:pt x="409" y="133"/>
                    <a:pt x="379" y="103"/>
                    <a:pt x="341" y="103"/>
                  </a:cubicBezTo>
                  <a:cubicBezTo>
                    <a:pt x="238" y="103"/>
                    <a:pt x="238" y="103"/>
                    <a:pt x="238" y="103"/>
                  </a:cubicBezTo>
                  <a:cubicBezTo>
                    <a:pt x="238" y="34"/>
                    <a:pt x="238" y="34"/>
                    <a:pt x="238" y="34"/>
                  </a:cubicBezTo>
                  <a:cubicBezTo>
                    <a:pt x="238" y="15"/>
                    <a:pt x="223" y="0"/>
                    <a:pt x="204" y="0"/>
                  </a:cubicBezTo>
                  <a:cubicBezTo>
                    <a:pt x="185" y="0"/>
                    <a:pt x="170" y="15"/>
                    <a:pt x="170" y="34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30" y="103"/>
                    <a:pt x="0" y="133"/>
                    <a:pt x="0" y="171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82"/>
                    <a:pt x="30" y="512"/>
                    <a:pt x="68" y="512"/>
                  </a:cubicBezTo>
                  <a:close/>
                  <a:moveTo>
                    <a:pt x="68" y="171"/>
                  </a:moveTo>
                  <a:cubicBezTo>
                    <a:pt x="341" y="171"/>
                    <a:pt x="341" y="171"/>
                    <a:pt x="341" y="171"/>
                  </a:cubicBezTo>
                  <a:cubicBezTo>
                    <a:pt x="341" y="444"/>
                    <a:pt x="341" y="444"/>
                    <a:pt x="341" y="444"/>
                  </a:cubicBezTo>
                  <a:cubicBezTo>
                    <a:pt x="68" y="444"/>
                    <a:pt x="68" y="444"/>
                    <a:pt x="68" y="444"/>
                  </a:cubicBezTo>
                  <a:lnTo>
                    <a:pt x="68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zh-TW" altLang="en-US"/>
            </a:p>
          </p:txBody>
        </p:sp>
        <p:sp>
          <p:nvSpPr>
            <p:cNvPr id="290" name="Freeform 26"/>
            <p:cNvSpPr>
              <a:spLocks noEditPoints="1"/>
            </p:cNvSpPr>
            <p:nvPr/>
          </p:nvSpPr>
          <p:spPr bwMode="auto">
            <a:xfrm>
              <a:off x="3243263" y="6043613"/>
              <a:ext cx="177800" cy="176213"/>
            </a:xfrm>
            <a:custGeom>
              <a:avLst/>
              <a:gdLst>
                <a:gd name="T0" fmla="*/ 205 w 205"/>
                <a:gd name="T1" fmla="*/ 102 h 205"/>
                <a:gd name="T2" fmla="*/ 102 w 205"/>
                <a:gd name="T3" fmla="*/ 0 h 205"/>
                <a:gd name="T4" fmla="*/ 0 w 205"/>
                <a:gd name="T5" fmla="*/ 102 h 205"/>
                <a:gd name="T6" fmla="*/ 102 w 205"/>
                <a:gd name="T7" fmla="*/ 205 h 205"/>
                <a:gd name="T8" fmla="*/ 205 w 205"/>
                <a:gd name="T9" fmla="*/ 102 h 205"/>
                <a:gd name="T10" fmla="*/ 68 w 205"/>
                <a:gd name="T11" fmla="*/ 102 h 205"/>
                <a:gd name="T12" fmla="*/ 102 w 205"/>
                <a:gd name="T13" fmla="*/ 68 h 205"/>
                <a:gd name="T14" fmla="*/ 136 w 205"/>
                <a:gd name="T15" fmla="*/ 102 h 205"/>
                <a:gd name="T16" fmla="*/ 102 w 205"/>
                <a:gd name="T17" fmla="*/ 137 h 205"/>
                <a:gd name="T18" fmla="*/ 68 w 205"/>
                <a:gd name="T19" fmla="*/ 10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5">
                  <a:moveTo>
                    <a:pt x="205" y="102"/>
                  </a:moveTo>
                  <a:cubicBezTo>
                    <a:pt x="205" y="46"/>
                    <a:pt x="159" y="0"/>
                    <a:pt x="102" y="0"/>
                  </a:cubicBezTo>
                  <a:cubicBezTo>
                    <a:pt x="46" y="0"/>
                    <a:pt x="0" y="46"/>
                    <a:pt x="0" y="102"/>
                  </a:cubicBezTo>
                  <a:cubicBezTo>
                    <a:pt x="0" y="159"/>
                    <a:pt x="46" y="205"/>
                    <a:pt x="102" y="205"/>
                  </a:cubicBezTo>
                  <a:cubicBezTo>
                    <a:pt x="159" y="205"/>
                    <a:pt x="205" y="159"/>
                    <a:pt x="205" y="102"/>
                  </a:cubicBezTo>
                  <a:close/>
                  <a:moveTo>
                    <a:pt x="68" y="102"/>
                  </a:moveTo>
                  <a:cubicBezTo>
                    <a:pt x="68" y="84"/>
                    <a:pt x="83" y="68"/>
                    <a:pt x="102" y="68"/>
                  </a:cubicBezTo>
                  <a:cubicBezTo>
                    <a:pt x="121" y="68"/>
                    <a:pt x="136" y="84"/>
                    <a:pt x="136" y="102"/>
                  </a:cubicBezTo>
                  <a:cubicBezTo>
                    <a:pt x="136" y="121"/>
                    <a:pt x="121" y="137"/>
                    <a:pt x="102" y="137"/>
                  </a:cubicBezTo>
                  <a:cubicBezTo>
                    <a:pt x="83" y="137"/>
                    <a:pt x="68" y="121"/>
                    <a:pt x="6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zh-TW" altLang="en-US"/>
            </a:p>
          </p:txBody>
        </p:sp>
        <p:sp>
          <p:nvSpPr>
            <p:cNvPr id="291" name="Freeform 27"/>
            <p:cNvSpPr>
              <a:spLocks noEditPoints="1"/>
            </p:cNvSpPr>
            <p:nvPr/>
          </p:nvSpPr>
          <p:spPr bwMode="auto">
            <a:xfrm>
              <a:off x="3155950" y="5276851"/>
              <a:ext cx="352425" cy="530225"/>
            </a:xfrm>
            <a:custGeom>
              <a:avLst/>
              <a:gdLst>
                <a:gd name="T0" fmla="*/ 68 w 409"/>
                <a:gd name="T1" fmla="*/ 512 h 614"/>
                <a:gd name="T2" fmla="*/ 170 w 409"/>
                <a:gd name="T3" fmla="*/ 512 h 614"/>
                <a:gd name="T4" fmla="*/ 170 w 409"/>
                <a:gd name="T5" fmla="*/ 580 h 614"/>
                <a:gd name="T6" fmla="*/ 204 w 409"/>
                <a:gd name="T7" fmla="*/ 614 h 614"/>
                <a:gd name="T8" fmla="*/ 238 w 409"/>
                <a:gd name="T9" fmla="*/ 580 h 614"/>
                <a:gd name="T10" fmla="*/ 238 w 409"/>
                <a:gd name="T11" fmla="*/ 512 h 614"/>
                <a:gd name="T12" fmla="*/ 341 w 409"/>
                <a:gd name="T13" fmla="*/ 512 h 614"/>
                <a:gd name="T14" fmla="*/ 409 w 409"/>
                <a:gd name="T15" fmla="*/ 443 h 614"/>
                <a:gd name="T16" fmla="*/ 409 w 409"/>
                <a:gd name="T17" fmla="*/ 170 h 614"/>
                <a:gd name="T18" fmla="*/ 341 w 409"/>
                <a:gd name="T19" fmla="*/ 102 h 614"/>
                <a:gd name="T20" fmla="*/ 238 w 409"/>
                <a:gd name="T21" fmla="*/ 102 h 614"/>
                <a:gd name="T22" fmla="*/ 238 w 409"/>
                <a:gd name="T23" fmla="*/ 34 h 614"/>
                <a:gd name="T24" fmla="*/ 204 w 409"/>
                <a:gd name="T25" fmla="*/ 0 h 614"/>
                <a:gd name="T26" fmla="*/ 170 w 409"/>
                <a:gd name="T27" fmla="*/ 34 h 614"/>
                <a:gd name="T28" fmla="*/ 170 w 409"/>
                <a:gd name="T29" fmla="*/ 102 h 614"/>
                <a:gd name="T30" fmla="*/ 68 w 409"/>
                <a:gd name="T31" fmla="*/ 102 h 614"/>
                <a:gd name="T32" fmla="*/ 0 w 409"/>
                <a:gd name="T33" fmla="*/ 170 h 614"/>
                <a:gd name="T34" fmla="*/ 0 w 409"/>
                <a:gd name="T35" fmla="*/ 443 h 614"/>
                <a:gd name="T36" fmla="*/ 68 w 409"/>
                <a:gd name="T37" fmla="*/ 512 h 614"/>
                <a:gd name="T38" fmla="*/ 68 w 409"/>
                <a:gd name="T39" fmla="*/ 170 h 614"/>
                <a:gd name="T40" fmla="*/ 341 w 409"/>
                <a:gd name="T41" fmla="*/ 170 h 614"/>
                <a:gd name="T42" fmla="*/ 341 w 409"/>
                <a:gd name="T43" fmla="*/ 443 h 614"/>
                <a:gd name="T44" fmla="*/ 68 w 409"/>
                <a:gd name="T45" fmla="*/ 443 h 614"/>
                <a:gd name="T46" fmla="*/ 68 w 409"/>
                <a:gd name="T47" fmla="*/ 17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9" h="614">
                  <a:moveTo>
                    <a:pt x="68" y="512"/>
                  </a:moveTo>
                  <a:cubicBezTo>
                    <a:pt x="170" y="512"/>
                    <a:pt x="170" y="512"/>
                    <a:pt x="170" y="512"/>
                  </a:cubicBezTo>
                  <a:cubicBezTo>
                    <a:pt x="170" y="580"/>
                    <a:pt x="170" y="580"/>
                    <a:pt x="170" y="580"/>
                  </a:cubicBezTo>
                  <a:cubicBezTo>
                    <a:pt x="170" y="599"/>
                    <a:pt x="185" y="614"/>
                    <a:pt x="204" y="614"/>
                  </a:cubicBezTo>
                  <a:cubicBezTo>
                    <a:pt x="223" y="614"/>
                    <a:pt x="238" y="599"/>
                    <a:pt x="238" y="580"/>
                  </a:cubicBezTo>
                  <a:cubicBezTo>
                    <a:pt x="238" y="512"/>
                    <a:pt x="238" y="512"/>
                    <a:pt x="238" y="512"/>
                  </a:cubicBezTo>
                  <a:cubicBezTo>
                    <a:pt x="341" y="512"/>
                    <a:pt x="341" y="512"/>
                    <a:pt x="341" y="512"/>
                  </a:cubicBezTo>
                  <a:cubicBezTo>
                    <a:pt x="379" y="512"/>
                    <a:pt x="409" y="481"/>
                    <a:pt x="409" y="443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09" y="132"/>
                    <a:pt x="379" y="102"/>
                    <a:pt x="341" y="102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238" y="34"/>
                    <a:pt x="238" y="34"/>
                    <a:pt x="238" y="34"/>
                  </a:cubicBezTo>
                  <a:cubicBezTo>
                    <a:pt x="238" y="15"/>
                    <a:pt x="223" y="0"/>
                    <a:pt x="204" y="0"/>
                  </a:cubicBezTo>
                  <a:cubicBezTo>
                    <a:pt x="185" y="0"/>
                    <a:pt x="170" y="15"/>
                    <a:pt x="170" y="34"/>
                  </a:cubicBezTo>
                  <a:cubicBezTo>
                    <a:pt x="170" y="102"/>
                    <a:pt x="170" y="102"/>
                    <a:pt x="170" y="102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30" y="102"/>
                    <a:pt x="0" y="132"/>
                    <a:pt x="0" y="170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81"/>
                    <a:pt x="30" y="512"/>
                    <a:pt x="68" y="512"/>
                  </a:cubicBezTo>
                  <a:close/>
                  <a:moveTo>
                    <a:pt x="68" y="170"/>
                  </a:moveTo>
                  <a:cubicBezTo>
                    <a:pt x="341" y="170"/>
                    <a:pt x="341" y="170"/>
                    <a:pt x="341" y="170"/>
                  </a:cubicBezTo>
                  <a:cubicBezTo>
                    <a:pt x="341" y="443"/>
                    <a:pt x="341" y="443"/>
                    <a:pt x="341" y="443"/>
                  </a:cubicBezTo>
                  <a:cubicBezTo>
                    <a:pt x="68" y="443"/>
                    <a:pt x="68" y="443"/>
                    <a:pt x="68" y="443"/>
                  </a:cubicBezTo>
                  <a:lnTo>
                    <a:pt x="68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zh-TW" altLang="en-US"/>
            </a:p>
          </p:txBody>
        </p:sp>
        <p:sp>
          <p:nvSpPr>
            <p:cNvPr id="292" name="Freeform 28"/>
            <p:cNvSpPr>
              <a:spLocks noEditPoints="1"/>
            </p:cNvSpPr>
            <p:nvPr/>
          </p:nvSpPr>
          <p:spPr bwMode="auto">
            <a:xfrm>
              <a:off x="3243263" y="5453063"/>
              <a:ext cx="177800" cy="177800"/>
            </a:xfrm>
            <a:custGeom>
              <a:avLst/>
              <a:gdLst>
                <a:gd name="T0" fmla="*/ 205 w 205"/>
                <a:gd name="T1" fmla="*/ 103 h 205"/>
                <a:gd name="T2" fmla="*/ 102 w 205"/>
                <a:gd name="T3" fmla="*/ 0 h 205"/>
                <a:gd name="T4" fmla="*/ 0 w 205"/>
                <a:gd name="T5" fmla="*/ 103 h 205"/>
                <a:gd name="T6" fmla="*/ 102 w 205"/>
                <a:gd name="T7" fmla="*/ 205 h 205"/>
                <a:gd name="T8" fmla="*/ 205 w 205"/>
                <a:gd name="T9" fmla="*/ 103 h 205"/>
                <a:gd name="T10" fmla="*/ 68 w 205"/>
                <a:gd name="T11" fmla="*/ 103 h 205"/>
                <a:gd name="T12" fmla="*/ 102 w 205"/>
                <a:gd name="T13" fmla="*/ 69 h 205"/>
                <a:gd name="T14" fmla="*/ 136 w 205"/>
                <a:gd name="T15" fmla="*/ 103 h 205"/>
                <a:gd name="T16" fmla="*/ 102 w 205"/>
                <a:gd name="T17" fmla="*/ 137 h 205"/>
                <a:gd name="T18" fmla="*/ 68 w 205"/>
                <a:gd name="T19" fmla="*/ 1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5">
                  <a:moveTo>
                    <a:pt x="205" y="103"/>
                  </a:moveTo>
                  <a:cubicBezTo>
                    <a:pt x="205" y="46"/>
                    <a:pt x="159" y="0"/>
                    <a:pt x="102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59"/>
                    <a:pt x="46" y="205"/>
                    <a:pt x="102" y="205"/>
                  </a:cubicBezTo>
                  <a:cubicBezTo>
                    <a:pt x="159" y="205"/>
                    <a:pt x="205" y="159"/>
                    <a:pt x="205" y="103"/>
                  </a:cubicBezTo>
                  <a:close/>
                  <a:moveTo>
                    <a:pt x="68" y="103"/>
                  </a:moveTo>
                  <a:cubicBezTo>
                    <a:pt x="68" y="84"/>
                    <a:pt x="83" y="69"/>
                    <a:pt x="102" y="69"/>
                  </a:cubicBezTo>
                  <a:cubicBezTo>
                    <a:pt x="121" y="69"/>
                    <a:pt x="136" y="84"/>
                    <a:pt x="136" y="103"/>
                  </a:cubicBezTo>
                  <a:cubicBezTo>
                    <a:pt x="136" y="122"/>
                    <a:pt x="121" y="137"/>
                    <a:pt x="102" y="137"/>
                  </a:cubicBezTo>
                  <a:cubicBezTo>
                    <a:pt x="83" y="137"/>
                    <a:pt x="68" y="122"/>
                    <a:pt x="68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zh-TW" altLang="en-US"/>
            </a:p>
          </p:txBody>
        </p:sp>
        <p:sp>
          <p:nvSpPr>
            <p:cNvPr id="293" name="Freeform 29"/>
            <p:cNvSpPr>
              <a:spLocks noEditPoints="1"/>
            </p:cNvSpPr>
            <p:nvPr/>
          </p:nvSpPr>
          <p:spPr bwMode="auto">
            <a:xfrm>
              <a:off x="4333875" y="4805363"/>
              <a:ext cx="354012" cy="530225"/>
            </a:xfrm>
            <a:custGeom>
              <a:avLst/>
              <a:gdLst>
                <a:gd name="T0" fmla="*/ 68 w 409"/>
                <a:gd name="T1" fmla="*/ 512 h 615"/>
                <a:gd name="T2" fmla="*/ 171 w 409"/>
                <a:gd name="T3" fmla="*/ 512 h 615"/>
                <a:gd name="T4" fmla="*/ 171 w 409"/>
                <a:gd name="T5" fmla="*/ 581 h 615"/>
                <a:gd name="T6" fmla="*/ 205 w 409"/>
                <a:gd name="T7" fmla="*/ 615 h 615"/>
                <a:gd name="T8" fmla="*/ 239 w 409"/>
                <a:gd name="T9" fmla="*/ 581 h 615"/>
                <a:gd name="T10" fmla="*/ 239 w 409"/>
                <a:gd name="T11" fmla="*/ 512 h 615"/>
                <a:gd name="T12" fmla="*/ 341 w 409"/>
                <a:gd name="T13" fmla="*/ 512 h 615"/>
                <a:gd name="T14" fmla="*/ 409 w 409"/>
                <a:gd name="T15" fmla="*/ 444 h 615"/>
                <a:gd name="T16" fmla="*/ 409 w 409"/>
                <a:gd name="T17" fmla="*/ 171 h 615"/>
                <a:gd name="T18" fmla="*/ 341 w 409"/>
                <a:gd name="T19" fmla="*/ 103 h 615"/>
                <a:gd name="T20" fmla="*/ 239 w 409"/>
                <a:gd name="T21" fmla="*/ 103 h 615"/>
                <a:gd name="T22" fmla="*/ 239 w 409"/>
                <a:gd name="T23" fmla="*/ 35 h 615"/>
                <a:gd name="T24" fmla="*/ 205 w 409"/>
                <a:gd name="T25" fmla="*/ 0 h 615"/>
                <a:gd name="T26" fmla="*/ 171 w 409"/>
                <a:gd name="T27" fmla="*/ 35 h 615"/>
                <a:gd name="T28" fmla="*/ 171 w 409"/>
                <a:gd name="T29" fmla="*/ 103 h 615"/>
                <a:gd name="T30" fmla="*/ 68 w 409"/>
                <a:gd name="T31" fmla="*/ 103 h 615"/>
                <a:gd name="T32" fmla="*/ 0 w 409"/>
                <a:gd name="T33" fmla="*/ 171 h 615"/>
                <a:gd name="T34" fmla="*/ 0 w 409"/>
                <a:gd name="T35" fmla="*/ 444 h 615"/>
                <a:gd name="T36" fmla="*/ 68 w 409"/>
                <a:gd name="T37" fmla="*/ 512 h 615"/>
                <a:gd name="T38" fmla="*/ 68 w 409"/>
                <a:gd name="T39" fmla="*/ 171 h 615"/>
                <a:gd name="T40" fmla="*/ 341 w 409"/>
                <a:gd name="T41" fmla="*/ 171 h 615"/>
                <a:gd name="T42" fmla="*/ 341 w 409"/>
                <a:gd name="T43" fmla="*/ 444 h 615"/>
                <a:gd name="T44" fmla="*/ 68 w 409"/>
                <a:gd name="T45" fmla="*/ 444 h 615"/>
                <a:gd name="T46" fmla="*/ 68 w 409"/>
                <a:gd name="T47" fmla="*/ 17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9" h="615">
                  <a:moveTo>
                    <a:pt x="68" y="512"/>
                  </a:moveTo>
                  <a:cubicBezTo>
                    <a:pt x="171" y="512"/>
                    <a:pt x="171" y="512"/>
                    <a:pt x="171" y="512"/>
                  </a:cubicBezTo>
                  <a:cubicBezTo>
                    <a:pt x="171" y="581"/>
                    <a:pt x="171" y="581"/>
                    <a:pt x="171" y="581"/>
                  </a:cubicBezTo>
                  <a:cubicBezTo>
                    <a:pt x="171" y="600"/>
                    <a:pt x="186" y="615"/>
                    <a:pt x="205" y="615"/>
                  </a:cubicBezTo>
                  <a:cubicBezTo>
                    <a:pt x="224" y="615"/>
                    <a:pt x="239" y="600"/>
                    <a:pt x="239" y="581"/>
                  </a:cubicBezTo>
                  <a:cubicBezTo>
                    <a:pt x="239" y="512"/>
                    <a:pt x="239" y="512"/>
                    <a:pt x="239" y="512"/>
                  </a:cubicBezTo>
                  <a:cubicBezTo>
                    <a:pt x="341" y="512"/>
                    <a:pt x="341" y="512"/>
                    <a:pt x="341" y="512"/>
                  </a:cubicBezTo>
                  <a:cubicBezTo>
                    <a:pt x="379" y="512"/>
                    <a:pt x="409" y="482"/>
                    <a:pt x="409" y="444"/>
                  </a:cubicBezTo>
                  <a:cubicBezTo>
                    <a:pt x="409" y="171"/>
                    <a:pt x="409" y="171"/>
                    <a:pt x="409" y="171"/>
                  </a:cubicBezTo>
                  <a:cubicBezTo>
                    <a:pt x="409" y="133"/>
                    <a:pt x="379" y="103"/>
                    <a:pt x="341" y="103"/>
                  </a:cubicBezTo>
                  <a:cubicBezTo>
                    <a:pt x="239" y="103"/>
                    <a:pt x="239" y="103"/>
                    <a:pt x="239" y="103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16"/>
                    <a:pt x="224" y="0"/>
                    <a:pt x="205" y="0"/>
                  </a:cubicBezTo>
                  <a:cubicBezTo>
                    <a:pt x="186" y="0"/>
                    <a:pt x="171" y="16"/>
                    <a:pt x="171" y="35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30" y="103"/>
                    <a:pt x="0" y="133"/>
                    <a:pt x="0" y="171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82"/>
                    <a:pt x="30" y="512"/>
                    <a:pt x="68" y="512"/>
                  </a:cubicBezTo>
                  <a:close/>
                  <a:moveTo>
                    <a:pt x="68" y="171"/>
                  </a:moveTo>
                  <a:cubicBezTo>
                    <a:pt x="341" y="171"/>
                    <a:pt x="341" y="171"/>
                    <a:pt x="341" y="171"/>
                  </a:cubicBezTo>
                  <a:cubicBezTo>
                    <a:pt x="341" y="444"/>
                    <a:pt x="341" y="444"/>
                    <a:pt x="341" y="444"/>
                  </a:cubicBezTo>
                  <a:cubicBezTo>
                    <a:pt x="68" y="444"/>
                    <a:pt x="68" y="444"/>
                    <a:pt x="68" y="444"/>
                  </a:cubicBezTo>
                  <a:lnTo>
                    <a:pt x="68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zh-TW" altLang="en-US"/>
            </a:p>
          </p:txBody>
        </p:sp>
        <p:sp>
          <p:nvSpPr>
            <p:cNvPr id="294" name="Freeform 30"/>
            <p:cNvSpPr>
              <a:spLocks noEditPoints="1"/>
            </p:cNvSpPr>
            <p:nvPr/>
          </p:nvSpPr>
          <p:spPr bwMode="auto">
            <a:xfrm>
              <a:off x="4422775" y="4983163"/>
              <a:ext cx="176212" cy="176213"/>
            </a:xfrm>
            <a:custGeom>
              <a:avLst/>
              <a:gdLst>
                <a:gd name="T0" fmla="*/ 103 w 205"/>
                <a:gd name="T1" fmla="*/ 205 h 205"/>
                <a:gd name="T2" fmla="*/ 205 w 205"/>
                <a:gd name="T3" fmla="*/ 103 h 205"/>
                <a:gd name="T4" fmla="*/ 103 w 205"/>
                <a:gd name="T5" fmla="*/ 0 h 205"/>
                <a:gd name="T6" fmla="*/ 0 w 205"/>
                <a:gd name="T7" fmla="*/ 103 h 205"/>
                <a:gd name="T8" fmla="*/ 103 w 205"/>
                <a:gd name="T9" fmla="*/ 205 h 205"/>
                <a:gd name="T10" fmla="*/ 103 w 205"/>
                <a:gd name="T11" fmla="*/ 68 h 205"/>
                <a:gd name="T12" fmla="*/ 137 w 205"/>
                <a:gd name="T13" fmla="*/ 103 h 205"/>
                <a:gd name="T14" fmla="*/ 103 w 205"/>
                <a:gd name="T15" fmla="*/ 137 h 205"/>
                <a:gd name="T16" fmla="*/ 69 w 205"/>
                <a:gd name="T17" fmla="*/ 103 h 205"/>
                <a:gd name="T18" fmla="*/ 103 w 205"/>
                <a:gd name="T19" fmla="*/ 68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5">
                  <a:moveTo>
                    <a:pt x="103" y="205"/>
                  </a:moveTo>
                  <a:cubicBezTo>
                    <a:pt x="159" y="205"/>
                    <a:pt x="205" y="159"/>
                    <a:pt x="205" y="103"/>
                  </a:cubicBezTo>
                  <a:cubicBezTo>
                    <a:pt x="205" y="46"/>
                    <a:pt x="159" y="0"/>
                    <a:pt x="103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59"/>
                    <a:pt x="46" y="205"/>
                    <a:pt x="103" y="205"/>
                  </a:cubicBezTo>
                  <a:close/>
                  <a:moveTo>
                    <a:pt x="103" y="68"/>
                  </a:moveTo>
                  <a:cubicBezTo>
                    <a:pt x="122" y="68"/>
                    <a:pt x="137" y="84"/>
                    <a:pt x="137" y="103"/>
                  </a:cubicBezTo>
                  <a:cubicBezTo>
                    <a:pt x="137" y="121"/>
                    <a:pt x="122" y="137"/>
                    <a:pt x="103" y="137"/>
                  </a:cubicBezTo>
                  <a:cubicBezTo>
                    <a:pt x="84" y="137"/>
                    <a:pt x="69" y="121"/>
                    <a:pt x="69" y="103"/>
                  </a:cubicBezTo>
                  <a:cubicBezTo>
                    <a:pt x="69" y="84"/>
                    <a:pt x="84" y="68"/>
                    <a:pt x="10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zh-TW" altLang="en-US"/>
            </a:p>
          </p:txBody>
        </p:sp>
        <p:sp>
          <p:nvSpPr>
            <p:cNvPr id="295" name="Freeform 31"/>
            <p:cNvSpPr>
              <a:spLocks noEditPoints="1"/>
            </p:cNvSpPr>
            <p:nvPr/>
          </p:nvSpPr>
          <p:spPr bwMode="auto">
            <a:xfrm>
              <a:off x="4333875" y="5394326"/>
              <a:ext cx="354012" cy="530225"/>
            </a:xfrm>
            <a:custGeom>
              <a:avLst/>
              <a:gdLst>
                <a:gd name="T0" fmla="*/ 68 w 409"/>
                <a:gd name="T1" fmla="*/ 512 h 614"/>
                <a:gd name="T2" fmla="*/ 171 w 409"/>
                <a:gd name="T3" fmla="*/ 512 h 614"/>
                <a:gd name="T4" fmla="*/ 171 w 409"/>
                <a:gd name="T5" fmla="*/ 580 h 614"/>
                <a:gd name="T6" fmla="*/ 205 w 409"/>
                <a:gd name="T7" fmla="*/ 614 h 614"/>
                <a:gd name="T8" fmla="*/ 239 w 409"/>
                <a:gd name="T9" fmla="*/ 580 h 614"/>
                <a:gd name="T10" fmla="*/ 239 w 409"/>
                <a:gd name="T11" fmla="*/ 512 h 614"/>
                <a:gd name="T12" fmla="*/ 341 w 409"/>
                <a:gd name="T13" fmla="*/ 512 h 614"/>
                <a:gd name="T14" fmla="*/ 409 w 409"/>
                <a:gd name="T15" fmla="*/ 444 h 614"/>
                <a:gd name="T16" fmla="*/ 409 w 409"/>
                <a:gd name="T17" fmla="*/ 171 h 614"/>
                <a:gd name="T18" fmla="*/ 341 w 409"/>
                <a:gd name="T19" fmla="*/ 102 h 614"/>
                <a:gd name="T20" fmla="*/ 239 w 409"/>
                <a:gd name="T21" fmla="*/ 102 h 614"/>
                <a:gd name="T22" fmla="*/ 239 w 409"/>
                <a:gd name="T23" fmla="*/ 34 h 614"/>
                <a:gd name="T24" fmla="*/ 205 w 409"/>
                <a:gd name="T25" fmla="*/ 0 h 614"/>
                <a:gd name="T26" fmla="*/ 171 w 409"/>
                <a:gd name="T27" fmla="*/ 34 h 614"/>
                <a:gd name="T28" fmla="*/ 171 w 409"/>
                <a:gd name="T29" fmla="*/ 102 h 614"/>
                <a:gd name="T30" fmla="*/ 68 w 409"/>
                <a:gd name="T31" fmla="*/ 102 h 614"/>
                <a:gd name="T32" fmla="*/ 0 w 409"/>
                <a:gd name="T33" fmla="*/ 171 h 614"/>
                <a:gd name="T34" fmla="*/ 0 w 409"/>
                <a:gd name="T35" fmla="*/ 444 h 614"/>
                <a:gd name="T36" fmla="*/ 68 w 409"/>
                <a:gd name="T37" fmla="*/ 512 h 614"/>
                <a:gd name="T38" fmla="*/ 68 w 409"/>
                <a:gd name="T39" fmla="*/ 171 h 614"/>
                <a:gd name="T40" fmla="*/ 341 w 409"/>
                <a:gd name="T41" fmla="*/ 171 h 614"/>
                <a:gd name="T42" fmla="*/ 341 w 409"/>
                <a:gd name="T43" fmla="*/ 444 h 614"/>
                <a:gd name="T44" fmla="*/ 68 w 409"/>
                <a:gd name="T45" fmla="*/ 444 h 614"/>
                <a:gd name="T46" fmla="*/ 68 w 409"/>
                <a:gd name="T47" fmla="*/ 171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9" h="614">
                  <a:moveTo>
                    <a:pt x="68" y="512"/>
                  </a:moveTo>
                  <a:cubicBezTo>
                    <a:pt x="171" y="512"/>
                    <a:pt x="171" y="512"/>
                    <a:pt x="171" y="512"/>
                  </a:cubicBezTo>
                  <a:cubicBezTo>
                    <a:pt x="171" y="580"/>
                    <a:pt x="171" y="580"/>
                    <a:pt x="171" y="580"/>
                  </a:cubicBezTo>
                  <a:cubicBezTo>
                    <a:pt x="171" y="599"/>
                    <a:pt x="186" y="614"/>
                    <a:pt x="205" y="614"/>
                  </a:cubicBezTo>
                  <a:cubicBezTo>
                    <a:pt x="224" y="614"/>
                    <a:pt x="239" y="599"/>
                    <a:pt x="239" y="580"/>
                  </a:cubicBezTo>
                  <a:cubicBezTo>
                    <a:pt x="239" y="512"/>
                    <a:pt x="239" y="512"/>
                    <a:pt x="239" y="512"/>
                  </a:cubicBezTo>
                  <a:cubicBezTo>
                    <a:pt x="341" y="512"/>
                    <a:pt x="341" y="512"/>
                    <a:pt x="341" y="512"/>
                  </a:cubicBezTo>
                  <a:cubicBezTo>
                    <a:pt x="379" y="512"/>
                    <a:pt x="409" y="482"/>
                    <a:pt x="409" y="444"/>
                  </a:cubicBezTo>
                  <a:cubicBezTo>
                    <a:pt x="409" y="171"/>
                    <a:pt x="409" y="171"/>
                    <a:pt x="409" y="171"/>
                  </a:cubicBezTo>
                  <a:cubicBezTo>
                    <a:pt x="409" y="133"/>
                    <a:pt x="379" y="102"/>
                    <a:pt x="341" y="102"/>
                  </a:cubicBezTo>
                  <a:cubicBezTo>
                    <a:pt x="239" y="102"/>
                    <a:pt x="239" y="102"/>
                    <a:pt x="239" y="102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15"/>
                    <a:pt x="224" y="0"/>
                    <a:pt x="205" y="0"/>
                  </a:cubicBezTo>
                  <a:cubicBezTo>
                    <a:pt x="186" y="0"/>
                    <a:pt x="171" y="15"/>
                    <a:pt x="171" y="34"/>
                  </a:cubicBezTo>
                  <a:cubicBezTo>
                    <a:pt x="171" y="102"/>
                    <a:pt x="171" y="102"/>
                    <a:pt x="171" y="102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30" y="102"/>
                    <a:pt x="0" y="133"/>
                    <a:pt x="0" y="171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82"/>
                    <a:pt x="30" y="512"/>
                    <a:pt x="68" y="512"/>
                  </a:cubicBezTo>
                  <a:close/>
                  <a:moveTo>
                    <a:pt x="68" y="171"/>
                  </a:moveTo>
                  <a:cubicBezTo>
                    <a:pt x="341" y="171"/>
                    <a:pt x="341" y="171"/>
                    <a:pt x="341" y="171"/>
                  </a:cubicBezTo>
                  <a:cubicBezTo>
                    <a:pt x="341" y="444"/>
                    <a:pt x="341" y="444"/>
                    <a:pt x="341" y="444"/>
                  </a:cubicBezTo>
                  <a:cubicBezTo>
                    <a:pt x="68" y="444"/>
                    <a:pt x="68" y="444"/>
                    <a:pt x="68" y="444"/>
                  </a:cubicBezTo>
                  <a:lnTo>
                    <a:pt x="68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zh-TW" altLang="en-US"/>
            </a:p>
          </p:txBody>
        </p:sp>
        <p:sp>
          <p:nvSpPr>
            <p:cNvPr id="296" name="Freeform 32"/>
            <p:cNvSpPr>
              <a:spLocks noEditPoints="1"/>
            </p:cNvSpPr>
            <p:nvPr/>
          </p:nvSpPr>
          <p:spPr bwMode="auto">
            <a:xfrm>
              <a:off x="4422775" y="5572126"/>
              <a:ext cx="176212" cy="176213"/>
            </a:xfrm>
            <a:custGeom>
              <a:avLst/>
              <a:gdLst>
                <a:gd name="T0" fmla="*/ 103 w 205"/>
                <a:gd name="T1" fmla="*/ 205 h 205"/>
                <a:gd name="T2" fmla="*/ 205 w 205"/>
                <a:gd name="T3" fmla="*/ 102 h 205"/>
                <a:gd name="T4" fmla="*/ 103 w 205"/>
                <a:gd name="T5" fmla="*/ 0 h 205"/>
                <a:gd name="T6" fmla="*/ 0 w 205"/>
                <a:gd name="T7" fmla="*/ 102 h 205"/>
                <a:gd name="T8" fmla="*/ 103 w 205"/>
                <a:gd name="T9" fmla="*/ 205 h 205"/>
                <a:gd name="T10" fmla="*/ 103 w 205"/>
                <a:gd name="T11" fmla="*/ 68 h 205"/>
                <a:gd name="T12" fmla="*/ 137 w 205"/>
                <a:gd name="T13" fmla="*/ 102 h 205"/>
                <a:gd name="T14" fmla="*/ 103 w 205"/>
                <a:gd name="T15" fmla="*/ 136 h 205"/>
                <a:gd name="T16" fmla="*/ 69 w 205"/>
                <a:gd name="T17" fmla="*/ 102 h 205"/>
                <a:gd name="T18" fmla="*/ 103 w 205"/>
                <a:gd name="T19" fmla="*/ 68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5">
                  <a:moveTo>
                    <a:pt x="103" y="205"/>
                  </a:moveTo>
                  <a:cubicBezTo>
                    <a:pt x="159" y="205"/>
                    <a:pt x="205" y="159"/>
                    <a:pt x="205" y="102"/>
                  </a:cubicBezTo>
                  <a:cubicBezTo>
                    <a:pt x="205" y="46"/>
                    <a:pt x="159" y="0"/>
                    <a:pt x="103" y="0"/>
                  </a:cubicBezTo>
                  <a:cubicBezTo>
                    <a:pt x="46" y="0"/>
                    <a:pt x="0" y="46"/>
                    <a:pt x="0" y="102"/>
                  </a:cubicBezTo>
                  <a:cubicBezTo>
                    <a:pt x="0" y="159"/>
                    <a:pt x="46" y="205"/>
                    <a:pt x="103" y="205"/>
                  </a:cubicBezTo>
                  <a:close/>
                  <a:moveTo>
                    <a:pt x="103" y="68"/>
                  </a:moveTo>
                  <a:cubicBezTo>
                    <a:pt x="122" y="68"/>
                    <a:pt x="137" y="83"/>
                    <a:pt x="137" y="102"/>
                  </a:cubicBezTo>
                  <a:cubicBezTo>
                    <a:pt x="137" y="121"/>
                    <a:pt x="122" y="136"/>
                    <a:pt x="103" y="136"/>
                  </a:cubicBezTo>
                  <a:cubicBezTo>
                    <a:pt x="84" y="136"/>
                    <a:pt x="69" y="121"/>
                    <a:pt x="69" y="102"/>
                  </a:cubicBezTo>
                  <a:cubicBezTo>
                    <a:pt x="69" y="83"/>
                    <a:pt x="84" y="68"/>
                    <a:pt x="10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zh-TW" altLang="en-US"/>
            </a:p>
          </p:txBody>
        </p:sp>
        <p:sp>
          <p:nvSpPr>
            <p:cNvPr id="297" name="Freeform 33"/>
            <p:cNvSpPr>
              <a:spLocks/>
            </p:cNvSpPr>
            <p:nvPr/>
          </p:nvSpPr>
          <p:spPr bwMode="auto">
            <a:xfrm>
              <a:off x="3830638" y="5457826"/>
              <a:ext cx="211137" cy="247650"/>
            </a:xfrm>
            <a:custGeom>
              <a:avLst/>
              <a:gdLst>
                <a:gd name="T0" fmla="*/ 37 w 244"/>
                <a:gd name="T1" fmla="*/ 288 h 288"/>
                <a:gd name="T2" fmla="*/ 64 w 244"/>
                <a:gd name="T3" fmla="*/ 275 h 288"/>
                <a:gd name="T4" fmla="*/ 234 w 244"/>
                <a:gd name="T5" fmla="*/ 58 h 288"/>
                <a:gd name="T6" fmla="*/ 240 w 244"/>
                <a:gd name="T7" fmla="*/ 23 h 288"/>
                <a:gd name="T8" fmla="*/ 213 w 244"/>
                <a:gd name="T9" fmla="*/ 2 h 288"/>
                <a:gd name="T10" fmla="*/ 181 w 244"/>
                <a:gd name="T11" fmla="*/ 16 h 288"/>
                <a:gd name="T12" fmla="*/ 10 w 244"/>
                <a:gd name="T13" fmla="*/ 233 h 288"/>
                <a:gd name="T14" fmla="*/ 6 w 244"/>
                <a:gd name="T15" fmla="*/ 269 h 288"/>
                <a:gd name="T16" fmla="*/ 37 w 244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88">
                  <a:moveTo>
                    <a:pt x="37" y="288"/>
                  </a:moveTo>
                  <a:cubicBezTo>
                    <a:pt x="47" y="288"/>
                    <a:pt x="57" y="283"/>
                    <a:pt x="64" y="275"/>
                  </a:cubicBezTo>
                  <a:cubicBezTo>
                    <a:pt x="234" y="58"/>
                    <a:pt x="234" y="58"/>
                    <a:pt x="234" y="58"/>
                  </a:cubicBezTo>
                  <a:cubicBezTo>
                    <a:pt x="242" y="48"/>
                    <a:pt x="244" y="35"/>
                    <a:pt x="240" y="23"/>
                  </a:cubicBezTo>
                  <a:cubicBezTo>
                    <a:pt x="235" y="12"/>
                    <a:pt x="225" y="4"/>
                    <a:pt x="213" y="2"/>
                  </a:cubicBezTo>
                  <a:cubicBezTo>
                    <a:pt x="200" y="0"/>
                    <a:pt x="188" y="6"/>
                    <a:pt x="181" y="16"/>
                  </a:cubicBezTo>
                  <a:cubicBezTo>
                    <a:pt x="10" y="233"/>
                    <a:pt x="10" y="233"/>
                    <a:pt x="10" y="233"/>
                  </a:cubicBezTo>
                  <a:cubicBezTo>
                    <a:pt x="2" y="243"/>
                    <a:pt x="0" y="257"/>
                    <a:pt x="6" y="269"/>
                  </a:cubicBezTo>
                  <a:cubicBezTo>
                    <a:pt x="12" y="281"/>
                    <a:pt x="24" y="288"/>
                    <a:pt x="37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zh-TW" altLang="en-US"/>
            </a:p>
          </p:txBody>
        </p:sp>
      </p:grpSp>
      <p:sp>
        <p:nvSpPr>
          <p:cNvPr id="224" name="語音泡泡: 圓角矩形 112">
            <a:extLst>
              <a:ext uri="{FF2B5EF4-FFF2-40B4-BE49-F238E27FC236}">
                <a16:creationId xmlns:a16="http://schemas.microsoft.com/office/drawing/2014/main" id="{7D1286F7-BA29-423E-9CC1-1830562FAD3B}"/>
              </a:ext>
            </a:extLst>
          </p:cNvPr>
          <p:cNvSpPr/>
          <p:nvPr/>
        </p:nvSpPr>
        <p:spPr>
          <a:xfrm>
            <a:off x="9133439" y="197960"/>
            <a:ext cx="2756656" cy="1090644"/>
          </a:xfrm>
          <a:prstGeom prst="wedgeRoundRectCallout">
            <a:avLst>
              <a:gd name="adj1" fmla="val -40876"/>
              <a:gd name="adj2" fmla="val 65510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</a:rPr>
              <a:t>icon </a:t>
            </a:r>
            <a:r>
              <a:rPr lang="zh-TW" altLang="en-US" sz="1600" b="1" dirty="0">
                <a:solidFill>
                  <a:schemeClr val="tx1"/>
                </a:solidFill>
              </a:rPr>
              <a:t>可以變顏色喔！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作法：圖形格式→圖案填滿</a:t>
            </a:r>
          </a:p>
        </p:txBody>
      </p:sp>
      <p:grpSp>
        <p:nvGrpSpPr>
          <p:cNvPr id="229" name="圖形 7">
            <a:extLst>
              <a:ext uri="{FF2B5EF4-FFF2-40B4-BE49-F238E27FC236}">
                <a16:creationId xmlns:a16="http://schemas.microsoft.com/office/drawing/2014/main" id="{8CD3E851-82D1-47D2-B3C5-EE24C01C91BF}"/>
              </a:ext>
            </a:extLst>
          </p:cNvPr>
          <p:cNvGrpSpPr/>
          <p:nvPr/>
        </p:nvGrpSpPr>
        <p:grpSpPr>
          <a:xfrm>
            <a:off x="2581321" y="4409259"/>
            <a:ext cx="695799" cy="539690"/>
            <a:chOff x="1636961" y="4409266"/>
            <a:chExt cx="695799" cy="539690"/>
          </a:xfrm>
        </p:grpSpPr>
        <p:sp>
          <p:nvSpPr>
            <p:cNvPr id="230" name="手繪多邊形 229">
              <a:extLst>
                <a:ext uri="{FF2B5EF4-FFF2-40B4-BE49-F238E27FC236}">
                  <a16:creationId xmlns:a16="http://schemas.microsoft.com/office/drawing/2014/main" id="{85E08543-D736-3D4B-A5DF-2F3E8E1CF88B}"/>
                </a:ext>
              </a:extLst>
            </p:cNvPr>
            <p:cNvSpPr/>
            <p:nvPr/>
          </p:nvSpPr>
          <p:spPr>
            <a:xfrm>
              <a:off x="1636961" y="4585931"/>
              <a:ext cx="695799" cy="363025"/>
            </a:xfrm>
            <a:custGeom>
              <a:avLst/>
              <a:gdLst>
                <a:gd name="connsiteX0" fmla="*/ 476320 w 695799"/>
                <a:gd name="connsiteY0" fmla="*/ 158824 h 363025"/>
                <a:gd name="connsiteX1" fmla="*/ 476320 w 695799"/>
                <a:gd name="connsiteY1" fmla="*/ 0 h 363025"/>
                <a:gd name="connsiteX2" fmla="*/ 430942 w 695799"/>
                <a:gd name="connsiteY2" fmla="*/ 0 h 363025"/>
                <a:gd name="connsiteX3" fmla="*/ 430942 w 695799"/>
                <a:gd name="connsiteY3" fmla="*/ 151412 h 363025"/>
                <a:gd name="connsiteX4" fmla="*/ 193462 w 695799"/>
                <a:gd name="connsiteY4" fmla="*/ 5294 h 363025"/>
                <a:gd name="connsiteX5" fmla="*/ 170471 w 695799"/>
                <a:gd name="connsiteY5" fmla="*/ 4840 h 363025"/>
                <a:gd name="connsiteX6" fmla="*/ 158824 w 695799"/>
                <a:gd name="connsiteY6" fmla="*/ 24655 h 363025"/>
                <a:gd name="connsiteX7" fmla="*/ 158824 w 695799"/>
                <a:gd name="connsiteY7" fmla="*/ 158975 h 363025"/>
                <a:gd name="connsiteX8" fmla="*/ 0 w 695799"/>
                <a:gd name="connsiteY8" fmla="*/ 158975 h 363025"/>
                <a:gd name="connsiteX9" fmla="*/ 0 w 695799"/>
                <a:gd name="connsiteY9" fmla="*/ 204353 h 363025"/>
                <a:gd name="connsiteX10" fmla="*/ 158824 w 695799"/>
                <a:gd name="connsiteY10" fmla="*/ 204353 h 363025"/>
                <a:gd name="connsiteX11" fmla="*/ 158824 w 695799"/>
                <a:gd name="connsiteY11" fmla="*/ 338672 h 363025"/>
                <a:gd name="connsiteX12" fmla="*/ 170471 w 695799"/>
                <a:gd name="connsiteY12" fmla="*/ 358487 h 363025"/>
                <a:gd name="connsiteX13" fmla="*/ 181513 w 695799"/>
                <a:gd name="connsiteY13" fmla="*/ 361361 h 363025"/>
                <a:gd name="connsiteX14" fmla="*/ 193462 w 695799"/>
                <a:gd name="connsiteY14" fmla="*/ 358034 h 363025"/>
                <a:gd name="connsiteX15" fmla="*/ 430942 w 695799"/>
                <a:gd name="connsiteY15" fmla="*/ 211916 h 363025"/>
                <a:gd name="connsiteX16" fmla="*/ 430942 w 695799"/>
                <a:gd name="connsiteY16" fmla="*/ 363328 h 363025"/>
                <a:gd name="connsiteX17" fmla="*/ 476320 w 695799"/>
                <a:gd name="connsiteY17" fmla="*/ 363328 h 363025"/>
                <a:gd name="connsiteX18" fmla="*/ 476320 w 695799"/>
                <a:gd name="connsiteY18" fmla="*/ 204504 h 363025"/>
                <a:gd name="connsiteX19" fmla="*/ 695799 w 695799"/>
                <a:gd name="connsiteY19" fmla="*/ 204504 h 363025"/>
                <a:gd name="connsiteX20" fmla="*/ 695799 w 695799"/>
                <a:gd name="connsiteY20" fmla="*/ 159126 h 363025"/>
                <a:gd name="connsiteX21" fmla="*/ 476320 w 695799"/>
                <a:gd name="connsiteY21" fmla="*/ 159126 h 363025"/>
                <a:gd name="connsiteX22" fmla="*/ 476320 w 695799"/>
                <a:gd name="connsiteY22" fmla="*/ 158824 h 363025"/>
                <a:gd name="connsiteX23" fmla="*/ 204202 w 695799"/>
                <a:gd name="connsiteY23" fmla="*/ 297832 h 363025"/>
                <a:gd name="connsiteX24" fmla="*/ 204202 w 695799"/>
                <a:gd name="connsiteY24" fmla="*/ 65042 h 363025"/>
                <a:gd name="connsiteX25" fmla="*/ 393278 w 695799"/>
                <a:gd name="connsiteY25" fmla="*/ 181513 h 363025"/>
                <a:gd name="connsiteX26" fmla="*/ 204202 w 695799"/>
                <a:gd name="connsiteY26" fmla="*/ 297832 h 36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5799" h="363025">
                  <a:moveTo>
                    <a:pt x="476320" y="158824"/>
                  </a:moveTo>
                  <a:lnTo>
                    <a:pt x="476320" y="0"/>
                  </a:lnTo>
                  <a:lnTo>
                    <a:pt x="430942" y="0"/>
                  </a:lnTo>
                  <a:lnTo>
                    <a:pt x="430942" y="151412"/>
                  </a:lnTo>
                  <a:lnTo>
                    <a:pt x="193462" y="5294"/>
                  </a:lnTo>
                  <a:cubicBezTo>
                    <a:pt x="186504" y="908"/>
                    <a:pt x="177731" y="756"/>
                    <a:pt x="170471" y="4840"/>
                  </a:cubicBezTo>
                  <a:cubicBezTo>
                    <a:pt x="163362" y="8924"/>
                    <a:pt x="158824" y="16487"/>
                    <a:pt x="158824" y="24655"/>
                  </a:cubicBezTo>
                  <a:lnTo>
                    <a:pt x="158824" y="158975"/>
                  </a:lnTo>
                  <a:lnTo>
                    <a:pt x="0" y="158975"/>
                  </a:lnTo>
                  <a:lnTo>
                    <a:pt x="0" y="204353"/>
                  </a:lnTo>
                  <a:lnTo>
                    <a:pt x="158824" y="204353"/>
                  </a:lnTo>
                  <a:lnTo>
                    <a:pt x="158824" y="338672"/>
                  </a:lnTo>
                  <a:cubicBezTo>
                    <a:pt x="158824" y="346840"/>
                    <a:pt x="163210" y="354403"/>
                    <a:pt x="170471" y="358487"/>
                  </a:cubicBezTo>
                  <a:cubicBezTo>
                    <a:pt x="173950" y="360454"/>
                    <a:pt x="177731" y="361361"/>
                    <a:pt x="181513" y="361361"/>
                  </a:cubicBezTo>
                  <a:cubicBezTo>
                    <a:pt x="185597" y="361361"/>
                    <a:pt x="189832" y="360303"/>
                    <a:pt x="193462" y="358034"/>
                  </a:cubicBezTo>
                  <a:lnTo>
                    <a:pt x="430942" y="211916"/>
                  </a:lnTo>
                  <a:lnTo>
                    <a:pt x="430942" y="363328"/>
                  </a:lnTo>
                  <a:lnTo>
                    <a:pt x="476320" y="363328"/>
                  </a:lnTo>
                  <a:lnTo>
                    <a:pt x="476320" y="204504"/>
                  </a:lnTo>
                  <a:lnTo>
                    <a:pt x="695799" y="204504"/>
                  </a:lnTo>
                  <a:lnTo>
                    <a:pt x="695799" y="159126"/>
                  </a:lnTo>
                  <a:lnTo>
                    <a:pt x="476320" y="159126"/>
                  </a:lnTo>
                  <a:lnTo>
                    <a:pt x="476320" y="158824"/>
                  </a:lnTo>
                  <a:close/>
                  <a:moveTo>
                    <a:pt x="204202" y="297832"/>
                  </a:moveTo>
                  <a:lnTo>
                    <a:pt x="204202" y="65042"/>
                  </a:lnTo>
                  <a:lnTo>
                    <a:pt x="393278" y="181513"/>
                  </a:lnTo>
                  <a:lnTo>
                    <a:pt x="204202" y="297832"/>
                  </a:lnTo>
                  <a:close/>
                </a:path>
              </a:pathLst>
            </a:custGeom>
            <a:solidFill>
              <a:srgbClr val="FFFFFF"/>
            </a:solidFill>
            <a:ln w="1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31" name="手繪多邊形 230">
              <a:extLst>
                <a:ext uri="{FF2B5EF4-FFF2-40B4-BE49-F238E27FC236}">
                  <a16:creationId xmlns:a16="http://schemas.microsoft.com/office/drawing/2014/main" id="{1842F36C-8DCE-EA4F-9410-4C9F0E53FFAF}"/>
                </a:ext>
              </a:extLst>
            </p:cNvPr>
            <p:cNvSpPr/>
            <p:nvPr/>
          </p:nvSpPr>
          <p:spPr>
            <a:xfrm rot="10800000">
              <a:off x="1955970" y="4477485"/>
              <a:ext cx="143698" cy="183025"/>
            </a:xfrm>
            <a:custGeom>
              <a:avLst/>
              <a:gdLst>
                <a:gd name="connsiteX0" fmla="*/ 111328 w 143697"/>
                <a:gd name="connsiteY0" fmla="*/ 90901 h 183025"/>
                <a:gd name="connsiteX1" fmla="*/ 145059 w 143697"/>
                <a:gd name="connsiteY1" fmla="*/ 82732 h 183025"/>
                <a:gd name="connsiteX2" fmla="*/ 128269 w 143697"/>
                <a:gd name="connsiteY2" fmla="*/ 13304 h 183025"/>
                <a:gd name="connsiteX3" fmla="*/ 107244 w 143697"/>
                <a:gd name="connsiteY3" fmla="*/ 447 h 183025"/>
                <a:gd name="connsiteX4" fmla="*/ 37815 w 143697"/>
                <a:gd name="connsiteY4" fmla="*/ 17388 h 183025"/>
                <a:gd name="connsiteX5" fmla="*/ 45983 w 143697"/>
                <a:gd name="connsiteY5" fmla="*/ 51119 h 183025"/>
                <a:gd name="connsiteX6" fmla="*/ 74723 w 143697"/>
                <a:gd name="connsiteY6" fmla="*/ 44161 h 183025"/>
                <a:gd name="connsiteX7" fmla="*/ 0 w 143697"/>
                <a:gd name="connsiteY7" fmla="*/ 166228 h 183025"/>
                <a:gd name="connsiteX8" fmla="*/ 29647 w 143697"/>
                <a:gd name="connsiteY8" fmla="*/ 184380 h 183025"/>
                <a:gd name="connsiteX9" fmla="*/ 104370 w 143697"/>
                <a:gd name="connsiteY9" fmla="*/ 62312 h 183025"/>
                <a:gd name="connsiteX10" fmla="*/ 107849 w 143697"/>
                <a:gd name="connsiteY10" fmla="*/ 76380 h 183025"/>
                <a:gd name="connsiteX11" fmla="*/ 111328 w 143697"/>
                <a:gd name="connsiteY11" fmla="*/ 90901 h 18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697" h="183025">
                  <a:moveTo>
                    <a:pt x="111328" y="90901"/>
                  </a:moveTo>
                  <a:lnTo>
                    <a:pt x="145059" y="82732"/>
                  </a:lnTo>
                  <a:lnTo>
                    <a:pt x="128269" y="13304"/>
                  </a:lnTo>
                  <a:cubicBezTo>
                    <a:pt x="126000" y="3926"/>
                    <a:pt x="116622" y="-1671"/>
                    <a:pt x="107244" y="447"/>
                  </a:cubicBezTo>
                  <a:lnTo>
                    <a:pt x="37815" y="17388"/>
                  </a:lnTo>
                  <a:lnTo>
                    <a:pt x="45983" y="51119"/>
                  </a:lnTo>
                  <a:lnTo>
                    <a:pt x="74723" y="44161"/>
                  </a:lnTo>
                  <a:lnTo>
                    <a:pt x="0" y="166228"/>
                  </a:lnTo>
                  <a:lnTo>
                    <a:pt x="29647" y="184380"/>
                  </a:lnTo>
                  <a:lnTo>
                    <a:pt x="104370" y="62312"/>
                  </a:lnTo>
                  <a:lnTo>
                    <a:pt x="107849" y="76380"/>
                  </a:lnTo>
                  <a:lnTo>
                    <a:pt x="111328" y="90901"/>
                  </a:lnTo>
                  <a:close/>
                </a:path>
              </a:pathLst>
            </a:custGeom>
            <a:solidFill>
              <a:srgbClr val="FFFFFF"/>
            </a:solidFill>
            <a:ln w="1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2" name="手繪多邊形 241">
              <a:extLst>
                <a:ext uri="{FF2B5EF4-FFF2-40B4-BE49-F238E27FC236}">
                  <a16:creationId xmlns:a16="http://schemas.microsoft.com/office/drawing/2014/main" id="{825F68F3-0FBE-D247-BFB6-D0D5BF13A0EB}"/>
                </a:ext>
              </a:extLst>
            </p:cNvPr>
            <p:cNvSpPr/>
            <p:nvPr/>
          </p:nvSpPr>
          <p:spPr>
            <a:xfrm rot="10800000">
              <a:off x="1842070" y="4409266"/>
              <a:ext cx="145210" cy="183025"/>
            </a:xfrm>
            <a:custGeom>
              <a:avLst/>
              <a:gdLst>
                <a:gd name="connsiteX0" fmla="*/ 111479 w 145210"/>
                <a:gd name="connsiteY0" fmla="*/ 90901 h 183025"/>
                <a:gd name="connsiteX1" fmla="*/ 145210 w 145210"/>
                <a:gd name="connsiteY1" fmla="*/ 82732 h 183025"/>
                <a:gd name="connsiteX2" fmla="*/ 128269 w 145210"/>
                <a:gd name="connsiteY2" fmla="*/ 13304 h 183025"/>
                <a:gd name="connsiteX3" fmla="*/ 107244 w 145210"/>
                <a:gd name="connsiteY3" fmla="*/ 447 h 183025"/>
                <a:gd name="connsiteX4" fmla="*/ 37815 w 145210"/>
                <a:gd name="connsiteY4" fmla="*/ 17388 h 183025"/>
                <a:gd name="connsiteX5" fmla="*/ 45983 w 145210"/>
                <a:gd name="connsiteY5" fmla="*/ 51119 h 183025"/>
                <a:gd name="connsiteX6" fmla="*/ 74723 w 145210"/>
                <a:gd name="connsiteY6" fmla="*/ 44161 h 183025"/>
                <a:gd name="connsiteX7" fmla="*/ 0 w 145210"/>
                <a:gd name="connsiteY7" fmla="*/ 166228 h 183025"/>
                <a:gd name="connsiteX8" fmla="*/ 29647 w 145210"/>
                <a:gd name="connsiteY8" fmla="*/ 184380 h 183025"/>
                <a:gd name="connsiteX9" fmla="*/ 104370 w 145210"/>
                <a:gd name="connsiteY9" fmla="*/ 62312 h 183025"/>
                <a:gd name="connsiteX10" fmla="*/ 107849 w 145210"/>
                <a:gd name="connsiteY10" fmla="*/ 76380 h 183025"/>
                <a:gd name="connsiteX11" fmla="*/ 111479 w 145210"/>
                <a:gd name="connsiteY11" fmla="*/ 90901 h 18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210" h="183025">
                  <a:moveTo>
                    <a:pt x="111479" y="90901"/>
                  </a:moveTo>
                  <a:lnTo>
                    <a:pt x="145210" y="82732"/>
                  </a:lnTo>
                  <a:lnTo>
                    <a:pt x="128269" y="13304"/>
                  </a:lnTo>
                  <a:cubicBezTo>
                    <a:pt x="126000" y="3926"/>
                    <a:pt x="116622" y="-1671"/>
                    <a:pt x="107244" y="447"/>
                  </a:cubicBezTo>
                  <a:lnTo>
                    <a:pt x="37815" y="17388"/>
                  </a:lnTo>
                  <a:lnTo>
                    <a:pt x="45983" y="51119"/>
                  </a:lnTo>
                  <a:lnTo>
                    <a:pt x="74723" y="44161"/>
                  </a:lnTo>
                  <a:lnTo>
                    <a:pt x="0" y="166228"/>
                  </a:lnTo>
                  <a:lnTo>
                    <a:pt x="29647" y="184380"/>
                  </a:lnTo>
                  <a:lnTo>
                    <a:pt x="104370" y="62312"/>
                  </a:lnTo>
                  <a:lnTo>
                    <a:pt x="107849" y="76380"/>
                  </a:lnTo>
                  <a:lnTo>
                    <a:pt x="111479" y="90901"/>
                  </a:lnTo>
                  <a:close/>
                </a:path>
              </a:pathLst>
            </a:custGeom>
            <a:solidFill>
              <a:srgbClr val="FFFFFF"/>
            </a:solidFill>
            <a:ln w="15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4827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合法 </a:t>
            </a:r>
            <a:r>
              <a:rPr lang="en-US" altLang="zh-TW" dirty="0"/>
              <a:t>Icon Set</a:t>
            </a:r>
            <a:endParaRPr lang="zh-TW" altLang="en-US" dirty="0"/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6E75B9E-666C-4956-9A06-ECDCAAC80B20}"/>
              </a:ext>
            </a:extLst>
          </p:cNvPr>
          <p:cNvGrpSpPr/>
          <p:nvPr/>
        </p:nvGrpSpPr>
        <p:grpSpPr>
          <a:xfrm>
            <a:off x="1765555" y="1631004"/>
            <a:ext cx="647701" cy="647700"/>
            <a:chOff x="392113" y="336550"/>
            <a:chExt cx="647701" cy="647700"/>
          </a:xfrm>
          <a:solidFill>
            <a:schemeClr val="bg2"/>
          </a:solidFill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09E8E9D6-8140-4749-BA01-005DF022A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601" y="749300"/>
              <a:ext cx="303213" cy="234950"/>
            </a:xfrm>
            <a:custGeom>
              <a:avLst/>
              <a:gdLst>
                <a:gd name="T0" fmla="*/ 78 w 81"/>
                <a:gd name="T1" fmla="*/ 34 h 63"/>
                <a:gd name="T2" fmla="*/ 72 w 81"/>
                <a:gd name="T3" fmla="*/ 34 h 63"/>
                <a:gd name="T4" fmla="*/ 72 w 81"/>
                <a:gd name="T5" fmla="*/ 26 h 63"/>
                <a:gd name="T6" fmla="*/ 72 w 81"/>
                <a:gd name="T7" fmla="*/ 14 h 63"/>
                <a:gd name="T8" fmla="*/ 72 w 81"/>
                <a:gd name="T9" fmla="*/ 2 h 63"/>
                <a:gd name="T10" fmla="*/ 69 w 81"/>
                <a:gd name="T11" fmla="*/ 0 h 63"/>
                <a:gd name="T12" fmla="*/ 12 w 81"/>
                <a:gd name="T13" fmla="*/ 0 h 63"/>
                <a:gd name="T14" fmla="*/ 9 w 81"/>
                <a:gd name="T15" fmla="*/ 2 h 63"/>
                <a:gd name="T16" fmla="*/ 9 w 81"/>
                <a:gd name="T17" fmla="*/ 14 h 63"/>
                <a:gd name="T18" fmla="*/ 9 w 81"/>
                <a:gd name="T19" fmla="*/ 26 h 63"/>
                <a:gd name="T20" fmla="*/ 9 w 81"/>
                <a:gd name="T21" fmla="*/ 34 h 63"/>
                <a:gd name="T22" fmla="*/ 3 w 81"/>
                <a:gd name="T23" fmla="*/ 34 h 63"/>
                <a:gd name="T24" fmla="*/ 0 w 81"/>
                <a:gd name="T25" fmla="*/ 37 h 63"/>
                <a:gd name="T26" fmla="*/ 0 w 81"/>
                <a:gd name="T27" fmla="*/ 60 h 63"/>
                <a:gd name="T28" fmla="*/ 3 w 81"/>
                <a:gd name="T29" fmla="*/ 63 h 63"/>
                <a:gd name="T30" fmla="*/ 78 w 81"/>
                <a:gd name="T31" fmla="*/ 63 h 63"/>
                <a:gd name="T32" fmla="*/ 81 w 81"/>
                <a:gd name="T33" fmla="*/ 60 h 63"/>
                <a:gd name="T34" fmla="*/ 81 w 81"/>
                <a:gd name="T35" fmla="*/ 37 h 63"/>
                <a:gd name="T36" fmla="*/ 78 w 81"/>
                <a:gd name="T37" fmla="*/ 34 h 63"/>
                <a:gd name="T38" fmla="*/ 15 w 81"/>
                <a:gd name="T39" fmla="*/ 17 h 63"/>
                <a:gd name="T40" fmla="*/ 66 w 81"/>
                <a:gd name="T41" fmla="*/ 17 h 63"/>
                <a:gd name="T42" fmla="*/ 66 w 81"/>
                <a:gd name="T43" fmla="*/ 23 h 63"/>
                <a:gd name="T44" fmla="*/ 15 w 81"/>
                <a:gd name="T45" fmla="*/ 23 h 63"/>
                <a:gd name="T46" fmla="*/ 15 w 81"/>
                <a:gd name="T47" fmla="*/ 17 h 63"/>
                <a:gd name="T48" fmla="*/ 15 w 81"/>
                <a:gd name="T49" fmla="*/ 5 h 63"/>
                <a:gd name="T50" fmla="*/ 66 w 81"/>
                <a:gd name="T51" fmla="*/ 5 h 63"/>
                <a:gd name="T52" fmla="*/ 66 w 81"/>
                <a:gd name="T53" fmla="*/ 11 h 63"/>
                <a:gd name="T54" fmla="*/ 15 w 81"/>
                <a:gd name="T55" fmla="*/ 11 h 63"/>
                <a:gd name="T56" fmla="*/ 15 w 81"/>
                <a:gd name="T57" fmla="*/ 5 h 63"/>
                <a:gd name="T58" fmla="*/ 15 w 81"/>
                <a:gd name="T59" fmla="*/ 28 h 63"/>
                <a:gd name="T60" fmla="*/ 66 w 81"/>
                <a:gd name="T61" fmla="*/ 28 h 63"/>
                <a:gd name="T62" fmla="*/ 66 w 81"/>
                <a:gd name="T63" fmla="*/ 34 h 63"/>
                <a:gd name="T64" fmla="*/ 15 w 81"/>
                <a:gd name="T65" fmla="*/ 34 h 63"/>
                <a:gd name="T66" fmla="*/ 15 w 81"/>
                <a:gd name="T67" fmla="*/ 28 h 63"/>
                <a:gd name="T68" fmla="*/ 75 w 81"/>
                <a:gd name="T69" fmla="*/ 57 h 63"/>
                <a:gd name="T70" fmla="*/ 6 w 81"/>
                <a:gd name="T71" fmla="*/ 57 h 63"/>
                <a:gd name="T72" fmla="*/ 6 w 81"/>
                <a:gd name="T73" fmla="*/ 40 h 63"/>
                <a:gd name="T74" fmla="*/ 12 w 81"/>
                <a:gd name="T75" fmla="*/ 40 h 63"/>
                <a:gd name="T76" fmla="*/ 69 w 81"/>
                <a:gd name="T77" fmla="*/ 40 h 63"/>
                <a:gd name="T78" fmla="*/ 75 w 81"/>
                <a:gd name="T79" fmla="*/ 40 h 63"/>
                <a:gd name="T80" fmla="*/ 75 w 81"/>
                <a:gd name="T81" fmla="*/ 5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" h="63">
                  <a:moveTo>
                    <a:pt x="78" y="34"/>
                  </a:moveTo>
                  <a:cubicBezTo>
                    <a:pt x="72" y="34"/>
                    <a:pt x="72" y="34"/>
                    <a:pt x="72" y="3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1" y="0"/>
                    <a:pt x="6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9" y="1"/>
                    <a:pt x="9" y="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4"/>
                    <a:pt x="0" y="36"/>
                    <a:pt x="0" y="3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3"/>
                    <a:pt x="3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80" y="63"/>
                    <a:pt x="81" y="62"/>
                    <a:pt x="81" y="60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1" y="36"/>
                    <a:pt x="80" y="34"/>
                    <a:pt x="78" y="34"/>
                  </a:cubicBezTo>
                  <a:close/>
                  <a:moveTo>
                    <a:pt x="15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15" y="23"/>
                    <a:pt x="15" y="23"/>
                    <a:pt x="15" y="23"/>
                  </a:cubicBezTo>
                  <a:lnTo>
                    <a:pt x="15" y="17"/>
                  </a:lnTo>
                  <a:close/>
                  <a:moveTo>
                    <a:pt x="15" y="5"/>
                  </a:moveTo>
                  <a:cubicBezTo>
                    <a:pt x="66" y="5"/>
                    <a:pt x="66" y="5"/>
                    <a:pt x="66" y="5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15" y="5"/>
                  </a:lnTo>
                  <a:close/>
                  <a:moveTo>
                    <a:pt x="15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15" y="34"/>
                    <a:pt x="15" y="34"/>
                    <a:pt x="15" y="34"/>
                  </a:cubicBezTo>
                  <a:lnTo>
                    <a:pt x="15" y="28"/>
                  </a:lnTo>
                  <a:close/>
                  <a:moveTo>
                    <a:pt x="75" y="57"/>
                  </a:moveTo>
                  <a:cubicBezTo>
                    <a:pt x="6" y="57"/>
                    <a:pt x="6" y="57"/>
                    <a:pt x="6" y="57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75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49A2DDE-18DA-4013-B4CE-4662CD9DED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113" y="336550"/>
              <a:ext cx="625475" cy="647700"/>
            </a:xfrm>
            <a:custGeom>
              <a:avLst/>
              <a:gdLst>
                <a:gd name="T0" fmla="*/ 55 w 167"/>
                <a:gd name="T1" fmla="*/ 133 h 173"/>
                <a:gd name="T2" fmla="*/ 46 w 167"/>
                <a:gd name="T3" fmla="*/ 69 h 173"/>
                <a:gd name="T4" fmla="*/ 119 w 167"/>
                <a:gd name="T5" fmla="*/ 28 h 173"/>
                <a:gd name="T6" fmla="*/ 121 w 167"/>
                <a:gd name="T7" fmla="*/ 52 h 173"/>
                <a:gd name="T8" fmla="*/ 98 w 167"/>
                <a:gd name="T9" fmla="*/ 73 h 173"/>
                <a:gd name="T10" fmla="*/ 123 w 167"/>
                <a:gd name="T11" fmla="*/ 104 h 173"/>
                <a:gd name="T12" fmla="*/ 121 w 167"/>
                <a:gd name="T13" fmla="*/ 76 h 173"/>
                <a:gd name="T14" fmla="*/ 144 w 167"/>
                <a:gd name="T15" fmla="*/ 76 h 173"/>
                <a:gd name="T16" fmla="*/ 141 w 167"/>
                <a:gd name="T17" fmla="*/ 104 h 173"/>
                <a:gd name="T18" fmla="*/ 155 w 167"/>
                <a:gd name="T19" fmla="*/ 99 h 173"/>
                <a:gd name="T20" fmla="*/ 146 w 167"/>
                <a:gd name="T21" fmla="*/ 53 h 173"/>
                <a:gd name="T22" fmla="*/ 141 w 167"/>
                <a:gd name="T23" fmla="*/ 32 h 173"/>
                <a:gd name="T24" fmla="*/ 116 w 167"/>
                <a:gd name="T25" fmla="*/ 11 h 173"/>
                <a:gd name="T26" fmla="*/ 11 w 167"/>
                <a:gd name="T27" fmla="*/ 49 h 173"/>
                <a:gd name="T28" fmla="*/ 17 w 167"/>
                <a:gd name="T29" fmla="*/ 130 h 173"/>
                <a:gd name="T30" fmla="*/ 3 w 167"/>
                <a:gd name="T31" fmla="*/ 147 h 173"/>
                <a:gd name="T32" fmla="*/ 3 w 167"/>
                <a:gd name="T33" fmla="*/ 173 h 173"/>
                <a:gd name="T34" fmla="*/ 69 w 167"/>
                <a:gd name="T35" fmla="*/ 150 h 173"/>
                <a:gd name="T36" fmla="*/ 151 w 167"/>
                <a:gd name="T37" fmla="*/ 96 h 173"/>
                <a:gd name="T38" fmla="*/ 149 w 167"/>
                <a:gd name="T39" fmla="*/ 73 h 173"/>
                <a:gd name="T40" fmla="*/ 124 w 167"/>
                <a:gd name="T41" fmla="*/ 66 h 173"/>
                <a:gd name="T42" fmla="*/ 115 w 167"/>
                <a:gd name="T43" fmla="*/ 76 h 173"/>
                <a:gd name="T44" fmla="*/ 104 w 167"/>
                <a:gd name="T45" fmla="*/ 73 h 173"/>
                <a:gd name="T46" fmla="*/ 138 w 167"/>
                <a:gd name="T47" fmla="*/ 58 h 173"/>
                <a:gd name="T48" fmla="*/ 135 w 167"/>
                <a:gd name="T49" fmla="*/ 34 h 173"/>
                <a:gd name="T50" fmla="*/ 130 w 167"/>
                <a:gd name="T51" fmla="*/ 34 h 173"/>
                <a:gd name="T52" fmla="*/ 134 w 167"/>
                <a:gd name="T53" fmla="*/ 34 h 173"/>
                <a:gd name="T54" fmla="*/ 132 w 167"/>
                <a:gd name="T55" fmla="*/ 6 h 173"/>
                <a:gd name="T56" fmla="*/ 137 w 167"/>
                <a:gd name="T57" fmla="*/ 28 h 173"/>
                <a:gd name="T58" fmla="*/ 123 w 167"/>
                <a:gd name="T59" fmla="*/ 23 h 173"/>
                <a:gd name="T60" fmla="*/ 121 w 167"/>
                <a:gd name="T61" fmla="*/ 19 h 173"/>
                <a:gd name="T62" fmla="*/ 122 w 167"/>
                <a:gd name="T63" fmla="*/ 13 h 173"/>
                <a:gd name="T64" fmla="*/ 115 w 167"/>
                <a:gd name="T65" fmla="*/ 17 h 173"/>
                <a:gd name="T66" fmla="*/ 115 w 167"/>
                <a:gd name="T67" fmla="*/ 20 h 173"/>
                <a:gd name="T68" fmla="*/ 56 w 167"/>
                <a:gd name="T69" fmla="*/ 42 h 173"/>
                <a:gd name="T70" fmla="*/ 54 w 167"/>
                <a:gd name="T71" fmla="*/ 37 h 173"/>
                <a:gd name="T72" fmla="*/ 17 w 167"/>
                <a:gd name="T73" fmla="*/ 49 h 173"/>
                <a:gd name="T74" fmla="*/ 50 w 167"/>
                <a:gd name="T75" fmla="*/ 41 h 173"/>
                <a:gd name="T76" fmla="*/ 52 w 167"/>
                <a:gd name="T77" fmla="*/ 49 h 173"/>
                <a:gd name="T78" fmla="*/ 17 w 167"/>
                <a:gd name="T79" fmla="*/ 49 h 173"/>
                <a:gd name="T80" fmla="*/ 31 w 167"/>
                <a:gd name="T81" fmla="*/ 72 h 173"/>
                <a:gd name="T82" fmla="*/ 37 w 167"/>
                <a:gd name="T83" fmla="*/ 72 h 173"/>
                <a:gd name="T84" fmla="*/ 40 w 167"/>
                <a:gd name="T85" fmla="*/ 71 h 173"/>
                <a:gd name="T86" fmla="*/ 29 w 167"/>
                <a:gd name="T87" fmla="*/ 71 h 173"/>
                <a:gd name="T88" fmla="*/ 43 w 167"/>
                <a:gd name="T89" fmla="*/ 136 h 173"/>
                <a:gd name="T90" fmla="*/ 20 w 167"/>
                <a:gd name="T91" fmla="*/ 147 h 173"/>
                <a:gd name="T92" fmla="*/ 5 w 167"/>
                <a:gd name="T93" fmla="*/ 167 h 173"/>
                <a:gd name="T94" fmla="*/ 52 w 167"/>
                <a:gd name="T95" fmla="*/ 15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173">
                  <a:moveTo>
                    <a:pt x="66" y="147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5" y="133"/>
                    <a:pt x="55" y="133"/>
                    <a:pt x="55" y="133"/>
                  </a:cubicBezTo>
                  <a:cubicBezTo>
                    <a:pt x="55" y="131"/>
                    <a:pt x="53" y="130"/>
                    <a:pt x="52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53" y="65"/>
                    <a:pt x="57" y="57"/>
                    <a:pt x="57" y="49"/>
                  </a:cubicBezTo>
                  <a:cubicBezTo>
                    <a:pt x="57" y="48"/>
                    <a:pt x="57" y="48"/>
                    <a:pt x="57" y="4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9"/>
                    <a:pt x="122" y="31"/>
                    <a:pt x="124" y="32"/>
                  </a:cubicBezTo>
                  <a:cubicBezTo>
                    <a:pt x="124" y="52"/>
                    <a:pt x="124" y="52"/>
                    <a:pt x="124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0" y="52"/>
                    <a:pt x="120" y="52"/>
                    <a:pt x="119" y="53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98" y="71"/>
                    <a:pt x="98" y="72"/>
                    <a:pt x="98" y="73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10" y="100"/>
                    <a:pt x="111" y="101"/>
                    <a:pt x="112" y="101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24" y="104"/>
                    <a:pt x="125" y="104"/>
                    <a:pt x="126" y="103"/>
                  </a:cubicBezTo>
                  <a:cubicBezTo>
                    <a:pt x="127" y="102"/>
                    <a:pt x="127" y="101"/>
                    <a:pt x="127" y="100"/>
                  </a:cubicBezTo>
                  <a:cubicBezTo>
                    <a:pt x="121" y="76"/>
                    <a:pt x="121" y="76"/>
                    <a:pt x="121" y="76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37" y="72"/>
                    <a:pt x="137" y="72"/>
                    <a:pt x="137" y="72"/>
                  </a:cubicBezTo>
                  <a:cubicBezTo>
                    <a:pt x="144" y="76"/>
                    <a:pt x="144" y="76"/>
                    <a:pt x="144" y="76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138" y="101"/>
                    <a:pt x="138" y="102"/>
                    <a:pt x="139" y="103"/>
                  </a:cubicBezTo>
                  <a:cubicBezTo>
                    <a:pt x="140" y="104"/>
                    <a:pt x="140" y="104"/>
                    <a:pt x="141" y="104"/>
                  </a:cubicBezTo>
                  <a:cubicBezTo>
                    <a:pt x="141" y="104"/>
                    <a:pt x="142" y="104"/>
                    <a:pt x="142" y="104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4" y="101"/>
                    <a:pt x="155" y="100"/>
                    <a:pt x="155" y="99"/>
                  </a:cubicBezTo>
                  <a:cubicBezTo>
                    <a:pt x="167" y="73"/>
                    <a:pt x="167" y="73"/>
                    <a:pt x="167" y="73"/>
                  </a:cubicBezTo>
                  <a:cubicBezTo>
                    <a:pt x="167" y="72"/>
                    <a:pt x="167" y="71"/>
                    <a:pt x="166" y="70"/>
                  </a:cubicBezTo>
                  <a:cubicBezTo>
                    <a:pt x="146" y="53"/>
                    <a:pt x="146" y="53"/>
                    <a:pt x="146" y="53"/>
                  </a:cubicBezTo>
                  <a:cubicBezTo>
                    <a:pt x="145" y="52"/>
                    <a:pt x="145" y="52"/>
                    <a:pt x="144" y="52"/>
                  </a:cubicBezTo>
                  <a:cubicBezTo>
                    <a:pt x="141" y="52"/>
                    <a:pt x="141" y="52"/>
                    <a:pt x="141" y="5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6" y="29"/>
                    <a:pt x="150" y="24"/>
                    <a:pt x="150" y="17"/>
                  </a:cubicBezTo>
                  <a:cubicBezTo>
                    <a:pt x="150" y="8"/>
                    <a:pt x="142" y="0"/>
                    <a:pt x="132" y="0"/>
                  </a:cubicBezTo>
                  <a:cubicBezTo>
                    <a:pt x="125" y="0"/>
                    <a:pt x="119" y="4"/>
                    <a:pt x="116" y="1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46" y="28"/>
                    <a:pt x="40" y="26"/>
                    <a:pt x="34" y="26"/>
                  </a:cubicBezTo>
                  <a:cubicBezTo>
                    <a:pt x="22" y="26"/>
                    <a:pt x="11" y="36"/>
                    <a:pt x="11" y="49"/>
                  </a:cubicBezTo>
                  <a:cubicBezTo>
                    <a:pt x="11" y="57"/>
                    <a:pt x="16" y="65"/>
                    <a:pt x="23" y="69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0"/>
                    <a:pt x="14" y="131"/>
                    <a:pt x="14" y="133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1" y="147"/>
                    <a:pt x="0" y="148"/>
                    <a:pt x="0" y="15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2"/>
                    <a:pt x="1" y="173"/>
                    <a:pt x="3" y="173"/>
                  </a:cubicBezTo>
                  <a:cubicBezTo>
                    <a:pt x="66" y="173"/>
                    <a:pt x="66" y="173"/>
                    <a:pt x="66" y="173"/>
                  </a:cubicBezTo>
                  <a:cubicBezTo>
                    <a:pt x="68" y="173"/>
                    <a:pt x="69" y="172"/>
                    <a:pt x="69" y="170"/>
                  </a:cubicBezTo>
                  <a:cubicBezTo>
                    <a:pt x="69" y="150"/>
                    <a:pt x="69" y="150"/>
                    <a:pt x="69" y="150"/>
                  </a:cubicBezTo>
                  <a:cubicBezTo>
                    <a:pt x="69" y="148"/>
                    <a:pt x="68" y="147"/>
                    <a:pt x="66" y="147"/>
                  </a:cubicBezTo>
                  <a:close/>
                  <a:moveTo>
                    <a:pt x="161" y="73"/>
                  </a:moveTo>
                  <a:cubicBezTo>
                    <a:pt x="151" y="96"/>
                    <a:pt x="151" y="96"/>
                    <a:pt x="151" y="96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50" y="74"/>
                    <a:pt x="150" y="73"/>
                    <a:pt x="149" y="73"/>
                  </a:cubicBezTo>
                  <a:cubicBezTo>
                    <a:pt x="140" y="67"/>
                    <a:pt x="140" y="67"/>
                    <a:pt x="140" y="67"/>
                  </a:cubicBezTo>
                  <a:cubicBezTo>
                    <a:pt x="139" y="66"/>
                    <a:pt x="139" y="66"/>
                    <a:pt x="138" y="66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3" y="66"/>
                    <a:pt x="122" y="67"/>
                    <a:pt x="122" y="67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4"/>
                    <a:pt x="115" y="75"/>
                    <a:pt x="115" y="76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3" y="58"/>
                    <a:pt x="143" y="58"/>
                    <a:pt x="143" y="58"/>
                  </a:cubicBezTo>
                  <a:lnTo>
                    <a:pt x="161" y="73"/>
                  </a:lnTo>
                  <a:close/>
                  <a:moveTo>
                    <a:pt x="135" y="34"/>
                  </a:moveTo>
                  <a:cubicBezTo>
                    <a:pt x="135" y="52"/>
                    <a:pt x="135" y="52"/>
                    <a:pt x="135" y="5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4"/>
                    <a:pt x="131" y="34"/>
                    <a:pt x="131" y="34"/>
                  </a:cubicBezTo>
                  <a:cubicBezTo>
                    <a:pt x="132" y="35"/>
                    <a:pt x="133" y="35"/>
                    <a:pt x="134" y="34"/>
                  </a:cubicBezTo>
                  <a:cubicBezTo>
                    <a:pt x="134" y="34"/>
                    <a:pt x="135" y="34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lose/>
                  <a:moveTo>
                    <a:pt x="132" y="6"/>
                  </a:moveTo>
                  <a:cubicBezTo>
                    <a:pt x="139" y="6"/>
                    <a:pt x="144" y="11"/>
                    <a:pt x="144" y="17"/>
                  </a:cubicBezTo>
                  <a:cubicBezTo>
                    <a:pt x="144" y="22"/>
                    <a:pt x="141" y="26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4" y="29"/>
                    <a:pt x="131" y="29"/>
                    <a:pt x="128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6" y="27"/>
                    <a:pt x="124" y="25"/>
                    <a:pt x="123" y="23"/>
                  </a:cubicBezTo>
                  <a:cubicBezTo>
                    <a:pt x="123" y="23"/>
                    <a:pt x="122" y="23"/>
                    <a:pt x="122" y="23"/>
                  </a:cubicBezTo>
                  <a:cubicBezTo>
                    <a:pt x="122" y="21"/>
                    <a:pt x="121" y="20"/>
                    <a:pt x="121" y="19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1" y="18"/>
                    <a:pt x="121" y="18"/>
                    <a:pt x="121" y="17"/>
                  </a:cubicBezTo>
                  <a:cubicBezTo>
                    <a:pt x="121" y="16"/>
                    <a:pt x="121" y="15"/>
                    <a:pt x="122" y="14"/>
                  </a:cubicBezTo>
                  <a:cubicBezTo>
                    <a:pt x="122" y="14"/>
                    <a:pt x="122" y="14"/>
                    <a:pt x="122" y="13"/>
                  </a:cubicBezTo>
                  <a:cubicBezTo>
                    <a:pt x="123" y="9"/>
                    <a:pt x="127" y="6"/>
                    <a:pt x="132" y="6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1"/>
                    <a:pt x="116" y="22"/>
                    <a:pt x="116" y="2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1"/>
                    <a:pt x="56" y="40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8"/>
                    <a:pt x="55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lnTo>
                    <a:pt x="115" y="17"/>
                  </a:lnTo>
                  <a:close/>
                  <a:moveTo>
                    <a:pt x="17" y="49"/>
                  </a:moveTo>
                  <a:cubicBezTo>
                    <a:pt x="17" y="39"/>
                    <a:pt x="25" y="32"/>
                    <a:pt x="34" y="32"/>
                  </a:cubicBezTo>
                  <a:cubicBezTo>
                    <a:pt x="39" y="32"/>
                    <a:pt x="44" y="34"/>
                    <a:pt x="47" y="37"/>
                  </a:cubicBezTo>
                  <a:cubicBezTo>
                    <a:pt x="48" y="39"/>
                    <a:pt x="49" y="40"/>
                    <a:pt x="50" y="41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3"/>
                    <a:pt x="51" y="44"/>
                    <a:pt x="51" y="46"/>
                  </a:cubicBezTo>
                  <a:cubicBezTo>
                    <a:pt x="52" y="47"/>
                    <a:pt x="52" y="48"/>
                    <a:pt x="52" y="49"/>
                  </a:cubicBezTo>
                  <a:cubicBezTo>
                    <a:pt x="52" y="56"/>
                    <a:pt x="48" y="62"/>
                    <a:pt x="42" y="65"/>
                  </a:cubicBezTo>
                  <a:cubicBezTo>
                    <a:pt x="37" y="67"/>
                    <a:pt x="32" y="67"/>
                    <a:pt x="27" y="65"/>
                  </a:cubicBezTo>
                  <a:cubicBezTo>
                    <a:pt x="21" y="62"/>
                    <a:pt x="17" y="56"/>
                    <a:pt x="17" y="49"/>
                  </a:cubicBezTo>
                  <a:close/>
                  <a:moveTo>
                    <a:pt x="29" y="71"/>
                  </a:moveTo>
                  <a:cubicBezTo>
                    <a:pt x="29" y="71"/>
                    <a:pt x="29" y="71"/>
                    <a:pt x="29" y="71"/>
                  </a:cubicBezTo>
                  <a:cubicBezTo>
                    <a:pt x="30" y="72"/>
                    <a:pt x="30" y="72"/>
                    <a:pt x="31" y="72"/>
                  </a:cubicBezTo>
                  <a:cubicBezTo>
                    <a:pt x="31" y="72"/>
                    <a:pt x="31" y="72"/>
                    <a:pt x="32" y="72"/>
                  </a:cubicBezTo>
                  <a:cubicBezTo>
                    <a:pt x="33" y="72"/>
                    <a:pt x="33" y="72"/>
                    <a:pt x="34" y="72"/>
                  </a:cubicBezTo>
                  <a:cubicBezTo>
                    <a:pt x="35" y="72"/>
                    <a:pt x="36" y="72"/>
                    <a:pt x="37" y="72"/>
                  </a:cubicBezTo>
                  <a:cubicBezTo>
                    <a:pt x="37" y="72"/>
                    <a:pt x="37" y="72"/>
                    <a:pt x="38" y="72"/>
                  </a:cubicBezTo>
                  <a:cubicBezTo>
                    <a:pt x="38" y="72"/>
                    <a:pt x="39" y="72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130"/>
                    <a:pt x="40" y="130"/>
                    <a:pt x="40" y="130"/>
                  </a:cubicBezTo>
                  <a:cubicBezTo>
                    <a:pt x="29" y="130"/>
                    <a:pt x="29" y="130"/>
                    <a:pt x="29" y="130"/>
                  </a:cubicBezTo>
                  <a:lnTo>
                    <a:pt x="29" y="71"/>
                  </a:lnTo>
                  <a:close/>
                  <a:moveTo>
                    <a:pt x="20" y="136"/>
                  </a:moveTo>
                  <a:cubicBezTo>
                    <a:pt x="26" y="136"/>
                    <a:pt x="26" y="136"/>
                    <a:pt x="26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9" y="136"/>
                    <a:pt x="49" y="136"/>
                    <a:pt x="49" y="13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20" y="147"/>
                    <a:pt x="20" y="147"/>
                    <a:pt x="20" y="147"/>
                  </a:cubicBezTo>
                  <a:lnTo>
                    <a:pt x="20" y="136"/>
                  </a:lnTo>
                  <a:close/>
                  <a:moveTo>
                    <a:pt x="63" y="167"/>
                  </a:moveTo>
                  <a:cubicBezTo>
                    <a:pt x="5" y="167"/>
                    <a:pt x="5" y="167"/>
                    <a:pt x="5" y="167"/>
                  </a:cubicBezTo>
                  <a:cubicBezTo>
                    <a:pt x="5" y="153"/>
                    <a:pt x="5" y="153"/>
                    <a:pt x="5" y="153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63" y="153"/>
                    <a:pt x="63" y="153"/>
                    <a:pt x="63" y="153"/>
                  </a:cubicBezTo>
                  <a:lnTo>
                    <a:pt x="63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C95C45D-E2E3-4505-B3D9-AB3AD58B49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951" y="485775"/>
              <a:ext cx="63500" cy="68263"/>
            </a:xfrm>
            <a:custGeom>
              <a:avLst/>
              <a:gdLst>
                <a:gd name="T0" fmla="*/ 8 w 17"/>
                <a:gd name="T1" fmla="*/ 18 h 18"/>
                <a:gd name="T2" fmla="*/ 17 w 17"/>
                <a:gd name="T3" fmla="*/ 9 h 18"/>
                <a:gd name="T4" fmla="*/ 8 w 17"/>
                <a:gd name="T5" fmla="*/ 0 h 18"/>
                <a:gd name="T6" fmla="*/ 0 w 17"/>
                <a:gd name="T7" fmla="*/ 9 h 18"/>
                <a:gd name="T8" fmla="*/ 8 w 17"/>
                <a:gd name="T9" fmla="*/ 18 h 18"/>
                <a:gd name="T10" fmla="*/ 8 w 17"/>
                <a:gd name="T11" fmla="*/ 6 h 18"/>
                <a:gd name="T12" fmla="*/ 11 w 17"/>
                <a:gd name="T13" fmla="*/ 9 h 18"/>
                <a:gd name="T14" fmla="*/ 8 w 17"/>
                <a:gd name="T15" fmla="*/ 12 h 18"/>
                <a:gd name="T16" fmla="*/ 5 w 17"/>
                <a:gd name="T17" fmla="*/ 9 h 18"/>
                <a:gd name="T18" fmla="*/ 8 w 17"/>
                <a:gd name="T1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8">
                  <a:moveTo>
                    <a:pt x="8" y="18"/>
                  </a:moveTo>
                  <a:cubicBezTo>
                    <a:pt x="13" y="18"/>
                    <a:pt x="17" y="14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8" y="18"/>
                  </a:cubicBezTo>
                  <a:close/>
                  <a:moveTo>
                    <a:pt x="8" y="6"/>
                  </a:moveTo>
                  <a:cubicBezTo>
                    <a:pt x="10" y="6"/>
                    <a:pt x="11" y="7"/>
                    <a:pt x="11" y="9"/>
                  </a:cubicBezTo>
                  <a:cubicBezTo>
                    <a:pt x="11" y="11"/>
                    <a:pt x="10" y="12"/>
                    <a:pt x="8" y="12"/>
                  </a:cubicBezTo>
                  <a:cubicBezTo>
                    <a:pt x="7" y="12"/>
                    <a:pt x="5" y="11"/>
                    <a:pt x="5" y="9"/>
                  </a:cubicBezTo>
                  <a:cubicBezTo>
                    <a:pt x="5" y="7"/>
                    <a:pt x="7" y="6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000B8E47-9459-4A30-8DD3-D083EF440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526" y="920750"/>
              <a:ext cx="85725" cy="222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E0404D88-08E9-4953-AEC6-217BBE54C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051" y="920750"/>
              <a:ext cx="87313" cy="222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87159EA-5325-4AB9-98BD-E79F81AA6658}"/>
              </a:ext>
            </a:extLst>
          </p:cNvPr>
          <p:cNvGrpSpPr/>
          <p:nvPr/>
        </p:nvGrpSpPr>
        <p:grpSpPr>
          <a:xfrm>
            <a:off x="2806629" y="1631004"/>
            <a:ext cx="649288" cy="647700"/>
            <a:chOff x="1479550" y="336550"/>
            <a:chExt cx="649288" cy="647700"/>
          </a:xfrm>
          <a:solidFill>
            <a:schemeClr val="bg2"/>
          </a:solidFill>
        </p:grpSpPr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058EE81D-E5CF-4CD6-BD11-3AE806CEA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9550" y="336550"/>
              <a:ext cx="649288" cy="647700"/>
            </a:xfrm>
            <a:custGeom>
              <a:avLst/>
              <a:gdLst>
                <a:gd name="T0" fmla="*/ 113 w 173"/>
                <a:gd name="T1" fmla="*/ 0 h 173"/>
                <a:gd name="T2" fmla="*/ 110 w 173"/>
                <a:gd name="T3" fmla="*/ 69 h 173"/>
                <a:gd name="T4" fmla="*/ 69 w 173"/>
                <a:gd name="T5" fmla="*/ 72 h 173"/>
                <a:gd name="T6" fmla="*/ 46 w 173"/>
                <a:gd name="T7" fmla="*/ 115 h 173"/>
                <a:gd name="T8" fmla="*/ 43 w 173"/>
                <a:gd name="T9" fmla="*/ 69 h 173"/>
                <a:gd name="T10" fmla="*/ 26 w 173"/>
                <a:gd name="T11" fmla="*/ 63 h 173"/>
                <a:gd name="T12" fmla="*/ 23 w 173"/>
                <a:gd name="T13" fmla="*/ 46 h 173"/>
                <a:gd name="T14" fmla="*/ 20 w 173"/>
                <a:gd name="T15" fmla="*/ 63 h 173"/>
                <a:gd name="T16" fmla="*/ 3 w 173"/>
                <a:gd name="T17" fmla="*/ 69 h 173"/>
                <a:gd name="T18" fmla="*/ 0 w 173"/>
                <a:gd name="T19" fmla="*/ 170 h 173"/>
                <a:gd name="T20" fmla="*/ 15 w 173"/>
                <a:gd name="T21" fmla="*/ 173 h 173"/>
                <a:gd name="T22" fmla="*/ 43 w 173"/>
                <a:gd name="T23" fmla="*/ 173 h 173"/>
                <a:gd name="T24" fmla="*/ 171 w 173"/>
                <a:gd name="T25" fmla="*/ 173 h 173"/>
                <a:gd name="T26" fmla="*/ 173 w 173"/>
                <a:gd name="T27" fmla="*/ 95 h 173"/>
                <a:gd name="T28" fmla="*/ 171 w 173"/>
                <a:gd name="T29" fmla="*/ 0 h 173"/>
                <a:gd name="T30" fmla="*/ 26 w 173"/>
                <a:gd name="T31" fmla="*/ 55 h 173"/>
                <a:gd name="T32" fmla="*/ 20 w 173"/>
                <a:gd name="T33" fmla="*/ 55 h 173"/>
                <a:gd name="T34" fmla="*/ 116 w 173"/>
                <a:gd name="T35" fmla="*/ 6 h 173"/>
                <a:gd name="T36" fmla="*/ 168 w 173"/>
                <a:gd name="T37" fmla="*/ 94 h 173"/>
                <a:gd name="T38" fmla="*/ 145 w 173"/>
                <a:gd name="T39" fmla="*/ 95 h 173"/>
                <a:gd name="T40" fmla="*/ 140 w 173"/>
                <a:gd name="T41" fmla="*/ 93 h 173"/>
                <a:gd name="T42" fmla="*/ 116 w 173"/>
                <a:gd name="T43" fmla="*/ 95 h 173"/>
                <a:gd name="T44" fmla="*/ 116 w 173"/>
                <a:gd name="T45" fmla="*/ 6 h 173"/>
                <a:gd name="T46" fmla="*/ 110 w 173"/>
                <a:gd name="T47" fmla="*/ 75 h 173"/>
                <a:gd name="T48" fmla="*/ 83 w 173"/>
                <a:gd name="T49" fmla="*/ 115 h 173"/>
                <a:gd name="T50" fmla="*/ 75 w 173"/>
                <a:gd name="T51" fmla="*/ 75 h 173"/>
                <a:gd name="T52" fmla="*/ 41 w 173"/>
                <a:gd name="T53" fmla="*/ 75 h 173"/>
                <a:gd name="T54" fmla="*/ 41 w 173"/>
                <a:gd name="T55" fmla="*/ 167 h 173"/>
                <a:gd name="T56" fmla="*/ 35 w 173"/>
                <a:gd name="T57" fmla="*/ 147 h 173"/>
                <a:gd name="T58" fmla="*/ 15 w 173"/>
                <a:gd name="T59" fmla="*/ 144 h 173"/>
                <a:gd name="T60" fmla="*/ 12 w 173"/>
                <a:gd name="T61" fmla="*/ 167 h 173"/>
                <a:gd name="T62" fmla="*/ 6 w 173"/>
                <a:gd name="T63" fmla="*/ 75 h 173"/>
                <a:gd name="T64" fmla="*/ 18 w 173"/>
                <a:gd name="T65" fmla="*/ 150 h 173"/>
                <a:gd name="T66" fmla="*/ 29 w 173"/>
                <a:gd name="T67" fmla="*/ 167 h 173"/>
                <a:gd name="T68" fmla="*/ 46 w 173"/>
                <a:gd name="T69" fmla="*/ 121 h 173"/>
                <a:gd name="T70" fmla="*/ 84 w 173"/>
                <a:gd name="T71" fmla="*/ 121 h 173"/>
                <a:gd name="T72" fmla="*/ 110 w 173"/>
                <a:gd name="T73" fmla="*/ 101 h 173"/>
                <a:gd name="T74" fmla="*/ 110 w 173"/>
                <a:gd name="T75" fmla="*/ 167 h 173"/>
                <a:gd name="T76" fmla="*/ 46 w 173"/>
                <a:gd name="T77" fmla="*/ 121 h 173"/>
                <a:gd name="T78" fmla="*/ 116 w 173"/>
                <a:gd name="T79" fmla="*/ 167 h 173"/>
                <a:gd name="T80" fmla="*/ 139 w 173"/>
                <a:gd name="T81" fmla="*/ 101 h 173"/>
                <a:gd name="T82" fmla="*/ 140 w 173"/>
                <a:gd name="T83" fmla="*/ 121 h 173"/>
                <a:gd name="T84" fmla="*/ 168 w 173"/>
                <a:gd name="T85" fmla="*/ 10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3" h="173">
                  <a:moveTo>
                    <a:pt x="171" y="0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111" y="0"/>
                    <a:pt x="110" y="1"/>
                    <a:pt x="110" y="3"/>
                  </a:cubicBezTo>
                  <a:cubicBezTo>
                    <a:pt x="110" y="69"/>
                    <a:pt x="110" y="69"/>
                    <a:pt x="110" y="69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1" y="69"/>
                    <a:pt x="69" y="70"/>
                    <a:pt x="69" y="72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70"/>
                    <a:pt x="45" y="69"/>
                    <a:pt x="43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0" y="62"/>
                    <a:pt x="32" y="59"/>
                    <a:pt x="32" y="55"/>
                  </a:cubicBezTo>
                  <a:cubicBezTo>
                    <a:pt x="32" y="50"/>
                    <a:pt x="28" y="46"/>
                    <a:pt x="23" y="46"/>
                  </a:cubicBezTo>
                  <a:cubicBezTo>
                    <a:pt x="19" y="46"/>
                    <a:pt x="15" y="50"/>
                    <a:pt x="15" y="55"/>
                  </a:cubicBezTo>
                  <a:cubicBezTo>
                    <a:pt x="15" y="59"/>
                    <a:pt x="17" y="62"/>
                    <a:pt x="20" y="63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" y="69"/>
                    <a:pt x="0" y="70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2"/>
                    <a:pt x="1" y="173"/>
                    <a:pt x="3" y="173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113" y="173"/>
                    <a:pt x="113" y="173"/>
                    <a:pt x="113" y="173"/>
                  </a:cubicBezTo>
                  <a:cubicBezTo>
                    <a:pt x="171" y="173"/>
                    <a:pt x="171" y="173"/>
                    <a:pt x="171" y="173"/>
                  </a:cubicBezTo>
                  <a:cubicBezTo>
                    <a:pt x="172" y="173"/>
                    <a:pt x="173" y="172"/>
                    <a:pt x="173" y="170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3"/>
                    <a:pt x="173" y="3"/>
                    <a:pt x="173" y="3"/>
                  </a:cubicBezTo>
                  <a:cubicBezTo>
                    <a:pt x="173" y="1"/>
                    <a:pt x="172" y="0"/>
                    <a:pt x="171" y="0"/>
                  </a:cubicBezTo>
                  <a:close/>
                  <a:moveTo>
                    <a:pt x="23" y="52"/>
                  </a:moveTo>
                  <a:cubicBezTo>
                    <a:pt x="25" y="52"/>
                    <a:pt x="26" y="53"/>
                    <a:pt x="26" y="55"/>
                  </a:cubicBezTo>
                  <a:cubicBezTo>
                    <a:pt x="26" y="56"/>
                    <a:pt x="25" y="58"/>
                    <a:pt x="23" y="58"/>
                  </a:cubicBezTo>
                  <a:cubicBezTo>
                    <a:pt x="22" y="58"/>
                    <a:pt x="20" y="56"/>
                    <a:pt x="20" y="55"/>
                  </a:cubicBezTo>
                  <a:cubicBezTo>
                    <a:pt x="20" y="53"/>
                    <a:pt x="22" y="52"/>
                    <a:pt x="23" y="52"/>
                  </a:cubicBezTo>
                  <a:close/>
                  <a:moveTo>
                    <a:pt x="116" y="6"/>
                  </a:moveTo>
                  <a:cubicBezTo>
                    <a:pt x="168" y="6"/>
                    <a:pt x="168" y="6"/>
                    <a:pt x="168" y="6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5" y="94"/>
                    <a:pt x="144" y="93"/>
                    <a:pt x="143" y="93"/>
                  </a:cubicBezTo>
                  <a:cubicBezTo>
                    <a:pt x="142" y="92"/>
                    <a:pt x="141" y="92"/>
                    <a:pt x="140" y="9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72"/>
                    <a:pt x="116" y="72"/>
                    <a:pt x="116" y="72"/>
                  </a:cubicBezTo>
                  <a:lnTo>
                    <a:pt x="116" y="6"/>
                  </a:lnTo>
                  <a:close/>
                  <a:moveTo>
                    <a:pt x="75" y="75"/>
                  </a:moveTo>
                  <a:cubicBezTo>
                    <a:pt x="110" y="75"/>
                    <a:pt x="110" y="75"/>
                    <a:pt x="110" y="75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83" y="115"/>
                    <a:pt x="83" y="115"/>
                    <a:pt x="83" y="115"/>
                  </a:cubicBezTo>
                  <a:cubicBezTo>
                    <a:pt x="75" y="115"/>
                    <a:pt x="75" y="115"/>
                    <a:pt x="75" y="115"/>
                  </a:cubicBezTo>
                  <a:lnTo>
                    <a:pt x="75" y="75"/>
                  </a:lnTo>
                  <a:close/>
                  <a:moveTo>
                    <a:pt x="6" y="75"/>
                  </a:moveTo>
                  <a:cubicBezTo>
                    <a:pt x="41" y="75"/>
                    <a:pt x="41" y="75"/>
                    <a:pt x="41" y="7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5" y="146"/>
                    <a:pt x="34" y="144"/>
                    <a:pt x="32" y="144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3" y="144"/>
                    <a:pt x="12" y="146"/>
                    <a:pt x="12" y="14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6" y="167"/>
                    <a:pt x="6" y="167"/>
                    <a:pt x="6" y="167"/>
                  </a:cubicBezTo>
                  <a:lnTo>
                    <a:pt x="6" y="75"/>
                  </a:lnTo>
                  <a:close/>
                  <a:moveTo>
                    <a:pt x="18" y="167"/>
                  </a:moveTo>
                  <a:cubicBezTo>
                    <a:pt x="18" y="150"/>
                    <a:pt x="18" y="150"/>
                    <a:pt x="18" y="150"/>
                  </a:cubicBezTo>
                  <a:cubicBezTo>
                    <a:pt x="29" y="150"/>
                    <a:pt x="29" y="150"/>
                    <a:pt x="29" y="150"/>
                  </a:cubicBezTo>
                  <a:cubicBezTo>
                    <a:pt x="29" y="167"/>
                    <a:pt x="29" y="167"/>
                    <a:pt x="29" y="167"/>
                  </a:cubicBezTo>
                  <a:lnTo>
                    <a:pt x="18" y="167"/>
                  </a:lnTo>
                  <a:close/>
                  <a:moveTo>
                    <a:pt x="46" y="121"/>
                  </a:moveTo>
                  <a:cubicBezTo>
                    <a:pt x="72" y="121"/>
                    <a:pt x="72" y="121"/>
                    <a:pt x="72" y="121"/>
                  </a:cubicBezTo>
                  <a:cubicBezTo>
                    <a:pt x="84" y="121"/>
                    <a:pt x="84" y="121"/>
                    <a:pt x="84" y="121"/>
                  </a:cubicBezTo>
                  <a:cubicBezTo>
                    <a:pt x="85" y="121"/>
                    <a:pt x="85" y="121"/>
                    <a:pt x="86" y="121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0" y="167"/>
                    <a:pt x="110" y="167"/>
                    <a:pt x="110" y="167"/>
                  </a:cubicBezTo>
                  <a:cubicBezTo>
                    <a:pt x="46" y="167"/>
                    <a:pt x="46" y="167"/>
                    <a:pt x="46" y="167"/>
                  </a:cubicBezTo>
                  <a:lnTo>
                    <a:pt x="46" y="121"/>
                  </a:lnTo>
                  <a:close/>
                  <a:moveTo>
                    <a:pt x="168" y="167"/>
                  </a:moveTo>
                  <a:cubicBezTo>
                    <a:pt x="116" y="167"/>
                    <a:pt x="116" y="167"/>
                    <a:pt x="116" y="167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39" y="101"/>
                    <a:pt x="139" y="101"/>
                    <a:pt x="139" y="101"/>
                  </a:cubicBezTo>
                  <a:cubicBezTo>
                    <a:pt x="139" y="118"/>
                    <a:pt x="139" y="118"/>
                    <a:pt x="139" y="118"/>
                  </a:cubicBezTo>
                  <a:cubicBezTo>
                    <a:pt x="139" y="119"/>
                    <a:pt x="139" y="120"/>
                    <a:pt x="140" y="121"/>
                  </a:cubicBezTo>
                  <a:cubicBezTo>
                    <a:pt x="141" y="121"/>
                    <a:pt x="143" y="121"/>
                    <a:pt x="143" y="121"/>
                  </a:cubicBezTo>
                  <a:cubicBezTo>
                    <a:pt x="168" y="101"/>
                    <a:pt x="168" y="101"/>
                    <a:pt x="168" y="101"/>
                  </a:cubicBezTo>
                  <a:lnTo>
                    <a:pt x="168" y="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EC5CF28A-BF68-4EFE-8818-C9698B74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588" y="650875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51B5B20E-A31D-485C-B542-9A57BD722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650875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E08F13A9-A06C-47EE-BBB0-10483A7AF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588" y="692150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F708271E-6B7F-42C7-8931-96AA33C6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692150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A269B04F-AD5D-47E4-85B6-8978F30AB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588" y="736600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0B5A89C4-02CF-43D6-BDCF-A798E13B9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36600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AE8FC1D6-F9F3-4C14-ACB9-838BD44AB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588" y="777875"/>
              <a:ext cx="2222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31DB95D7-942C-4913-806B-12B8A7A2E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088" y="777875"/>
              <a:ext cx="2222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CA64EF3D-AF49-4EE0-AE12-0CDCF488D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466725"/>
              <a:ext cx="52388" cy="52388"/>
            </a:xfrm>
            <a:custGeom>
              <a:avLst/>
              <a:gdLst>
                <a:gd name="T0" fmla="*/ 9 w 14"/>
                <a:gd name="T1" fmla="*/ 14 h 14"/>
                <a:gd name="T2" fmla="*/ 14 w 14"/>
                <a:gd name="T3" fmla="*/ 14 h 14"/>
                <a:gd name="T4" fmla="*/ 0 w 14"/>
                <a:gd name="T5" fmla="*/ 0 h 14"/>
                <a:gd name="T6" fmla="*/ 0 w 14"/>
                <a:gd name="T7" fmla="*/ 5 h 14"/>
                <a:gd name="T8" fmla="*/ 9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9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6"/>
                    <a:pt x="8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5"/>
                    <a:pt x="9" y="9"/>
                    <a:pt x="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2C2D4581-911C-4292-A84A-AB56292D8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336550"/>
              <a:ext cx="184150" cy="182563"/>
            </a:xfrm>
            <a:custGeom>
              <a:avLst/>
              <a:gdLst>
                <a:gd name="T0" fmla="*/ 43 w 49"/>
                <a:gd name="T1" fmla="*/ 49 h 49"/>
                <a:gd name="T2" fmla="*/ 49 w 49"/>
                <a:gd name="T3" fmla="*/ 49 h 49"/>
                <a:gd name="T4" fmla="*/ 0 w 49"/>
                <a:gd name="T5" fmla="*/ 0 h 49"/>
                <a:gd name="T6" fmla="*/ 0 w 49"/>
                <a:gd name="T7" fmla="*/ 6 h 49"/>
                <a:gd name="T8" fmla="*/ 43 w 49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3" y="49"/>
                  </a:moveTo>
                  <a:cubicBezTo>
                    <a:pt x="49" y="49"/>
                    <a:pt x="49" y="49"/>
                    <a:pt x="49" y="49"/>
                  </a:cubicBezTo>
                  <a:cubicBezTo>
                    <a:pt x="49" y="22"/>
                    <a:pt x="27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4" y="6"/>
                    <a:pt x="43" y="25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BCB306E4-19D5-4F6C-93AD-E4083F0C3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400050"/>
              <a:ext cx="119063" cy="119063"/>
            </a:xfrm>
            <a:custGeom>
              <a:avLst/>
              <a:gdLst>
                <a:gd name="T0" fmla="*/ 26 w 32"/>
                <a:gd name="T1" fmla="*/ 32 h 32"/>
                <a:gd name="T2" fmla="*/ 32 w 32"/>
                <a:gd name="T3" fmla="*/ 32 h 32"/>
                <a:gd name="T4" fmla="*/ 0 w 32"/>
                <a:gd name="T5" fmla="*/ 0 h 32"/>
                <a:gd name="T6" fmla="*/ 0 w 32"/>
                <a:gd name="T7" fmla="*/ 6 h 32"/>
                <a:gd name="T8" fmla="*/ 26 w 32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26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14"/>
                    <a:pt x="18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4" y="6"/>
                    <a:pt x="26" y="18"/>
                    <a:pt x="2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1CEA6AE6-3C2B-4614-9B82-7B2DABDB5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238" y="835025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8B1D2941-664F-4258-99D5-55940628E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850" y="835025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" name="Rectangle 31">
              <a:extLst>
                <a:ext uri="{FF2B5EF4-FFF2-40B4-BE49-F238E27FC236}">
                  <a16:creationId xmlns:a16="http://schemas.microsoft.com/office/drawing/2014/main" id="{F079F654-1881-40B3-B9EC-DC05E0D4C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238" y="887413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" name="Rectangle 32">
              <a:extLst>
                <a:ext uri="{FF2B5EF4-FFF2-40B4-BE49-F238E27FC236}">
                  <a16:creationId xmlns:a16="http://schemas.microsoft.com/office/drawing/2014/main" id="{209E6085-B003-43C8-AA25-BD38BCE0E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850" y="887413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" name="Rectangle 33">
              <a:extLst>
                <a:ext uri="{FF2B5EF4-FFF2-40B4-BE49-F238E27FC236}">
                  <a16:creationId xmlns:a16="http://schemas.microsoft.com/office/drawing/2014/main" id="{F9492815-4634-4D79-A922-D2ED98C96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835025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" name="Rectangle 34">
              <a:extLst>
                <a:ext uri="{FF2B5EF4-FFF2-40B4-BE49-F238E27FC236}">
                  <a16:creationId xmlns:a16="http://schemas.microsoft.com/office/drawing/2014/main" id="{ED88433B-0954-44AD-AB2D-D013CBBCE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838" y="835025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" name="Rectangle 35">
              <a:extLst>
                <a:ext uri="{FF2B5EF4-FFF2-40B4-BE49-F238E27FC236}">
                  <a16:creationId xmlns:a16="http://schemas.microsoft.com/office/drawing/2014/main" id="{169D8F31-98D3-407E-8E34-234134DDA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835025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" name="Rectangle 36">
              <a:extLst>
                <a:ext uri="{FF2B5EF4-FFF2-40B4-BE49-F238E27FC236}">
                  <a16:creationId xmlns:a16="http://schemas.microsoft.com/office/drawing/2014/main" id="{BC103FCA-892A-48F6-998D-1EEDE7754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887413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22CDC6D5-BF92-4142-87C5-E1D25526E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838" y="887413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" name="Rectangle 38">
              <a:extLst>
                <a:ext uri="{FF2B5EF4-FFF2-40B4-BE49-F238E27FC236}">
                  <a16:creationId xmlns:a16="http://schemas.microsoft.com/office/drawing/2014/main" id="{72E2D4F5-88C5-43D5-8642-DCF10BFE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887413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BD409D6C-EEA3-481B-BF4D-DCA0762D4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400050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4039D69D-C858-47D9-92DE-2F0F598FE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838" y="400050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557C7091-651E-48E5-B298-0FF00D465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400050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810F6CDF-CAC7-40FD-A9C6-6E929368C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455613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BB42F0AD-743A-41B1-A929-1462D6EE3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838" y="455613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" name="Rectangle 44">
              <a:extLst>
                <a:ext uri="{FF2B5EF4-FFF2-40B4-BE49-F238E27FC236}">
                  <a16:creationId xmlns:a16="http://schemas.microsoft.com/office/drawing/2014/main" id="{3A52560C-61AF-4A86-9B16-43697ED19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455613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2" name="Rectangle 45">
              <a:extLst>
                <a:ext uri="{FF2B5EF4-FFF2-40B4-BE49-F238E27FC236}">
                  <a16:creationId xmlns:a16="http://schemas.microsoft.com/office/drawing/2014/main" id="{4326891C-0A46-4BD1-970C-D924F3F28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508000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3" name="Rectangle 46">
              <a:extLst>
                <a:ext uri="{FF2B5EF4-FFF2-40B4-BE49-F238E27FC236}">
                  <a16:creationId xmlns:a16="http://schemas.microsoft.com/office/drawing/2014/main" id="{C2B941F1-3374-4255-B272-8793C899A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838" y="508000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" name="Rectangle 47">
              <a:extLst>
                <a:ext uri="{FF2B5EF4-FFF2-40B4-BE49-F238E27FC236}">
                  <a16:creationId xmlns:a16="http://schemas.microsoft.com/office/drawing/2014/main" id="{8FE4A3A2-30AB-4F09-86A3-9608F18B0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508000"/>
              <a:ext cx="222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" name="Rectangle 48">
              <a:extLst>
                <a:ext uri="{FF2B5EF4-FFF2-40B4-BE49-F238E27FC236}">
                  <a16:creationId xmlns:a16="http://schemas.microsoft.com/office/drawing/2014/main" id="{CF20B41C-6887-47BE-83C1-E42BE9B21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575" y="565150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6" name="Rectangle 49">
              <a:extLst>
                <a:ext uri="{FF2B5EF4-FFF2-40B4-BE49-F238E27FC236}">
                  <a16:creationId xmlns:a16="http://schemas.microsoft.com/office/drawing/2014/main" id="{ECE56639-D854-42AC-B47E-5DF231C78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1838" y="565150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7" name="Rectangle 50">
              <a:extLst>
                <a:ext uri="{FF2B5EF4-FFF2-40B4-BE49-F238E27FC236}">
                  <a16:creationId xmlns:a16="http://schemas.microsoft.com/office/drawing/2014/main" id="{3974F578-990F-4FE5-B24F-234787264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565150"/>
              <a:ext cx="222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6EA308B2-70BA-4841-A349-ACFA6A759D91}"/>
              </a:ext>
            </a:extLst>
          </p:cNvPr>
          <p:cNvGrpSpPr/>
          <p:nvPr/>
        </p:nvGrpSpPr>
        <p:grpSpPr>
          <a:xfrm>
            <a:off x="3849290" y="1631004"/>
            <a:ext cx="649288" cy="647701"/>
            <a:chOff x="4248150" y="2249488"/>
            <a:chExt cx="649288" cy="647701"/>
          </a:xfrm>
          <a:solidFill>
            <a:schemeClr val="bg2"/>
          </a:solidFill>
        </p:grpSpPr>
        <p:sp>
          <p:nvSpPr>
            <p:cNvPr id="49" name="Oval 55">
              <a:extLst>
                <a:ext uri="{FF2B5EF4-FFF2-40B4-BE49-F238E27FC236}">
                  <a16:creationId xmlns:a16="http://schemas.microsoft.com/office/drawing/2014/main" id="{09233A0C-9FA3-4A7C-BD03-D29CB4DA8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5638" y="2852738"/>
              <a:ext cx="1587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" name="Freeform 56">
              <a:extLst>
                <a:ext uri="{FF2B5EF4-FFF2-40B4-BE49-F238E27FC236}">
                  <a16:creationId xmlns:a16="http://schemas.microsoft.com/office/drawing/2014/main" id="{E174BAAC-EAAA-4267-AA65-D8D5502C1A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5463" y="2332038"/>
              <a:ext cx="487363" cy="506413"/>
            </a:xfrm>
            <a:custGeom>
              <a:avLst/>
              <a:gdLst>
                <a:gd name="T0" fmla="*/ 122 w 130"/>
                <a:gd name="T1" fmla="*/ 63 h 135"/>
                <a:gd name="T2" fmla="*/ 117 w 130"/>
                <a:gd name="T3" fmla="*/ 32 h 135"/>
                <a:gd name="T4" fmla="*/ 65 w 130"/>
                <a:gd name="T5" fmla="*/ 11 h 135"/>
                <a:gd name="T6" fmla="*/ 29 w 130"/>
                <a:gd name="T7" fmla="*/ 13 h 135"/>
                <a:gd name="T8" fmla="*/ 2 w 130"/>
                <a:gd name="T9" fmla="*/ 50 h 135"/>
                <a:gd name="T10" fmla="*/ 2 w 130"/>
                <a:gd name="T11" fmla="*/ 83 h 135"/>
                <a:gd name="T12" fmla="*/ 21 w 130"/>
                <a:gd name="T13" fmla="*/ 75 h 135"/>
                <a:gd name="T14" fmla="*/ 38 w 130"/>
                <a:gd name="T15" fmla="*/ 75 h 135"/>
                <a:gd name="T16" fmla="*/ 58 w 130"/>
                <a:gd name="T17" fmla="*/ 59 h 135"/>
                <a:gd name="T18" fmla="*/ 44 w 130"/>
                <a:gd name="T19" fmla="*/ 64 h 135"/>
                <a:gd name="T20" fmla="*/ 13 w 130"/>
                <a:gd name="T21" fmla="*/ 62 h 135"/>
                <a:gd name="T22" fmla="*/ 7 w 130"/>
                <a:gd name="T23" fmla="*/ 50 h 135"/>
                <a:gd name="T24" fmla="*/ 24 w 130"/>
                <a:gd name="T25" fmla="*/ 48 h 135"/>
                <a:gd name="T26" fmla="*/ 32 w 130"/>
                <a:gd name="T27" fmla="*/ 40 h 135"/>
                <a:gd name="T28" fmla="*/ 17 w 130"/>
                <a:gd name="T29" fmla="*/ 32 h 135"/>
                <a:gd name="T30" fmla="*/ 47 w 130"/>
                <a:gd name="T31" fmla="*/ 4 h 135"/>
                <a:gd name="T32" fmla="*/ 45 w 130"/>
                <a:gd name="T33" fmla="*/ 21 h 135"/>
                <a:gd name="T34" fmla="*/ 45 w 130"/>
                <a:gd name="T35" fmla="*/ 37 h 135"/>
                <a:gd name="T36" fmla="*/ 52 w 130"/>
                <a:gd name="T37" fmla="*/ 26 h 135"/>
                <a:gd name="T38" fmla="*/ 63 w 130"/>
                <a:gd name="T39" fmla="*/ 20 h 135"/>
                <a:gd name="T40" fmla="*/ 51 w 130"/>
                <a:gd name="T41" fmla="*/ 91 h 135"/>
                <a:gd name="T42" fmla="*/ 58 w 130"/>
                <a:gd name="T43" fmla="*/ 102 h 135"/>
                <a:gd name="T44" fmla="*/ 63 w 130"/>
                <a:gd name="T45" fmla="*/ 117 h 135"/>
                <a:gd name="T46" fmla="*/ 39 w 130"/>
                <a:gd name="T47" fmla="*/ 128 h 135"/>
                <a:gd name="T48" fmla="*/ 65 w 130"/>
                <a:gd name="T49" fmla="*/ 126 h 135"/>
                <a:gd name="T50" fmla="*/ 93 w 130"/>
                <a:gd name="T51" fmla="*/ 129 h 135"/>
                <a:gd name="T52" fmla="*/ 117 w 130"/>
                <a:gd name="T53" fmla="*/ 104 h 135"/>
                <a:gd name="T54" fmla="*/ 126 w 130"/>
                <a:gd name="T55" fmla="*/ 68 h 135"/>
                <a:gd name="T56" fmla="*/ 54 w 130"/>
                <a:gd name="T57" fmla="*/ 59 h 135"/>
                <a:gd name="T58" fmla="*/ 50 w 130"/>
                <a:gd name="T59" fmla="*/ 56 h 135"/>
                <a:gd name="T60" fmla="*/ 32 w 130"/>
                <a:gd name="T61" fmla="*/ 51 h 135"/>
                <a:gd name="T62" fmla="*/ 47 w 130"/>
                <a:gd name="T63" fmla="*/ 32 h 135"/>
                <a:gd name="T64" fmla="*/ 45 w 130"/>
                <a:gd name="T65" fmla="*/ 26 h 135"/>
                <a:gd name="T66" fmla="*/ 47 w 130"/>
                <a:gd name="T67" fmla="*/ 32 h 135"/>
                <a:gd name="T68" fmla="*/ 51 w 130"/>
                <a:gd name="T69" fmla="*/ 96 h 135"/>
                <a:gd name="T70" fmla="*/ 116 w 130"/>
                <a:gd name="T71" fmla="*/ 98 h 135"/>
                <a:gd name="T72" fmla="*/ 104 w 130"/>
                <a:gd name="T73" fmla="*/ 97 h 135"/>
                <a:gd name="T74" fmla="*/ 108 w 130"/>
                <a:gd name="T75" fmla="*/ 103 h 135"/>
                <a:gd name="T76" fmla="*/ 113 w 130"/>
                <a:gd name="T77" fmla="*/ 104 h 135"/>
                <a:gd name="T78" fmla="*/ 93 w 130"/>
                <a:gd name="T79" fmla="*/ 107 h 135"/>
                <a:gd name="T80" fmla="*/ 93 w 130"/>
                <a:gd name="T81" fmla="*/ 119 h 135"/>
                <a:gd name="T82" fmla="*/ 67 w 130"/>
                <a:gd name="T83" fmla="*/ 117 h 135"/>
                <a:gd name="T84" fmla="*/ 81 w 130"/>
                <a:gd name="T85" fmla="*/ 97 h 135"/>
                <a:gd name="T86" fmla="*/ 75 w 130"/>
                <a:gd name="T87" fmla="*/ 90 h 135"/>
                <a:gd name="T88" fmla="*/ 80 w 130"/>
                <a:gd name="T89" fmla="*/ 37 h 135"/>
                <a:gd name="T90" fmla="*/ 89 w 130"/>
                <a:gd name="T91" fmla="*/ 29 h 135"/>
                <a:gd name="T92" fmla="*/ 83 w 130"/>
                <a:gd name="T93" fmla="*/ 4 h 135"/>
                <a:gd name="T94" fmla="*/ 113 w 130"/>
                <a:gd name="T95" fmla="*/ 32 h 135"/>
                <a:gd name="T96" fmla="*/ 103 w 130"/>
                <a:gd name="T97" fmla="*/ 47 h 135"/>
                <a:gd name="T98" fmla="*/ 108 w 130"/>
                <a:gd name="T99" fmla="*/ 38 h 135"/>
                <a:gd name="T100" fmla="*/ 123 w 130"/>
                <a:gd name="T101" fmla="*/ 50 h 135"/>
                <a:gd name="T102" fmla="*/ 99 w 130"/>
                <a:gd name="T103" fmla="*/ 62 h 135"/>
                <a:gd name="T104" fmla="*/ 89 w 130"/>
                <a:gd name="T105" fmla="*/ 52 h 135"/>
                <a:gd name="T106" fmla="*/ 76 w 130"/>
                <a:gd name="T107" fmla="*/ 65 h 135"/>
                <a:gd name="T108" fmla="*/ 100 w 130"/>
                <a:gd name="T109" fmla="*/ 69 h 135"/>
                <a:gd name="T110" fmla="*/ 102 w 130"/>
                <a:gd name="T111" fmla="*/ 83 h 135"/>
                <a:gd name="T112" fmla="*/ 103 w 130"/>
                <a:gd name="T113" fmla="*/ 65 h 135"/>
                <a:gd name="T114" fmla="*/ 126 w 130"/>
                <a:gd name="T115" fmla="*/ 8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0" h="135">
                  <a:moveTo>
                    <a:pt x="126" y="68"/>
                  </a:moveTo>
                  <a:cubicBezTo>
                    <a:pt x="126" y="68"/>
                    <a:pt x="126" y="68"/>
                    <a:pt x="126" y="68"/>
                  </a:cubicBezTo>
                  <a:cubicBezTo>
                    <a:pt x="125" y="66"/>
                    <a:pt x="123" y="65"/>
                    <a:pt x="122" y="63"/>
                  </a:cubicBezTo>
                  <a:cubicBezTo>
                    <a:pt x="125" y="60"/>
                    <a:pt x="127" y="55"/>
                    <a:pt x="127" y="50"/>
                  </a:cubicBezTo>
                  <a:cubicBezTo>
                    <a:pt x="127" y="42"/>
                    <a:pt x="123" y="36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22"/>
                    <a:pt x="110" y="14"/>
                    <a:pt x="101" y="13"/>
                  </a:cubicBezTo>
                  <a:cubicBezTo>
                    <a:pt x="98" y="5"/>
                    <a:pt x="91" y="0"/>
                    <a:pt x="83" y="0"/>
                  </a:cubicBezTo>
                  <a:cubicBezTo>
                    <a:pt x="75" y="0"/>
                    <a:pt x="68" y="4"/>
                    <a:pt x="65" y="11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1" y="4"/>
                    <a:pt x="55" y="0"/>
                    <a:pt x="47" y="0"/>
                  </a:cubicBezTo>
                  <a:cubicBezTo>
                    <a:pt x="39" y="0"/>
                    <a:pt x="32" y="5"/>
                    <a:pt x="29" y="13"/>
                  </a:cubicBezTo>
                  <a:cubicBezTo>
                    <a:pt x="19" y="14"/>
                    <a:pt x="12" y="2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6" y="36"/>
                    <a:pt x="2" y="42"/>
                    <a:pt x="2" y="50"/>
                  </a:cubicBezTo>
                  <a:cubicBezTo>
                    <a:pt x="2" y="55"/>
                    <a:pt x="4" y="60"/>
                    <a:pt x="8" y="63"/>
                  </a:cubicBezTo>
                  <a:cubicBezTo>
                    <a:pt x="3" y="68"/>
                    <a:pt x="0" y="74"/>
                    <a:pt x="0" y="81"/>
                  </a:cubicBezTo>
                  <a:cubicBezTo>
                    <a:pt x="0" y="82"/>
                    <a:pt x="1" y="83"/>
                    <a:pt x="2" y="83"/>
                  </a:cubicBezTo>
                  <a:cubicBezTo>
                    <a:pt x="3" y="83"/>
                    <a:pt x="4" y="82"/>
                    <a:pt x="4" y="81"/>
                  </a:cubicBezTo>
                  <a:cubicBezTo>
                    <a:pt x="4" y="75"/>
                    <a:pt x="7" y="70"/>
                    <a:pt x="11" y="66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2" y="76"/>
                    <a:pt x="22" y="76"/>
                    <a:pt x="23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8" y="75"/>
                    <a:pt x="38" y="75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8" y="67"/>
                    <a:pt x="49" y="67"/>
                    <a:pt x="50" y="67"/>
                  </a:cubicBezTo>
                  <a:cubicBezTo>
                    <a:pt x="54" y="67"/>
                    <a:pt x="58" y="64"/>
                    <a:pt x="58" y="59"/>
                  </a:cubicBezTo>
                  <a:cubicBezTo>
                    <a:pt x="58" y="55"/>
                    <a:pt x="54" y="51"/>
                    <a:pt x="50" y="51"/>
                  </a:cubicBezTo>
                  <a:cubicBezTo>
                    <a:pt x="46" y="51"/>
                    <a:pt x="42" y="55"/>
                    <a:pt x="42" y="59"/>
                  </a:cubicBezTo>
                  <a:cubicBezTo>
                    <a:pt x="42" y="61"/>
                    <a:pt x="43" y="62"/>
                    <a:pt x="44" y="64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9" y="59"/>
                    <a:pt x="7" y="54"/>
                    <a:pt x="7" y="50"/>
                  </a:cubicBezTo>
                  <a:cubicBezTo>
                    <a:pt x="7" y="44"/>
                    <a:pt x="10" y="39"/>
                    <a:pt x="15" y="3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6"/>
                    <a:pt x="24" y="47"/>
                    <a:pt x="24" y="48"/>
                  </a:cubicBezTo>
                  <a:cubicBezTo>
                    <a:pt x="24" y="52"/>
                    <a:pt x="27" y="56"/>
                    <a:pt x="32" y="56"/>
                  </a:cubicBezTo>
                  <a:cubicBezTo>
                    <a:pt x="36" y="56"/>
                    <a:pt x="39" y="52"/>
                    <a:pt x="39" y="48"/>
                  </a:cubicBezTo>
                  <a:cubicBezTo>
                    <a:pt x="39" y="43"/>
                    <a:pt x="36" y="40"/>
                    <a:pt x="32" y="40"/>
                  </a:cubicBezTo>
                  <a:cubicBezTo>
                    <a:pt x="30" y="40"/>
                    <a:pt x="29" y="40"/>
                    <a:pt x="27" y="41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24"/>
                    <a:pt x="23" y="18"/>
                    <a:pt x="31" y="17"/>
                  </a:cubicBezTo>
                  <a:cubicBezTo>
                    <a:pt x="32" y="17"/>
                    <a:pt x="32" y="16"/>
                    <a:pt x="33" y="15"/>
                  </a:cubicBezTo>
                  <a:cubicBezTo>
                    <a:pt x="34" y="9"/>
                    <a:pt x="41" y="4"/>
                    <a:pt x="47" y="4"/>
                  </a:cubicBezTo>
                  <a:cubicBezTo>
                    <a:pt x="53" y="4"/>
                    <a:pt x="58" y="7"/>
                    <a:pt x="60" y="11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8" y="22"/>
                    <a:pt x="46" y="21"/>
                    <a:pt x="45" y="21"/>
                  </a:cubicBezTo>
                  <a:cubicBezTo>
                    <a:pt x="42" y="21"/>
                    <a:pt x="40" y="22"/>
                    <a:pt x="39" y="24"/>
                  </a:cubicBezTo>
                  <a:cubicBezTo>
                    <a:pt x="36" y="27"/>
                    <a:pt x="36" y="32"/>
                    <a:pt x="39" y="35"/>
                  </a:cubicBezTo>
                  <a:cubicBezTo>
                    <a:pt x="40" y="36"/>
                    <a:pt x="43" y="37"/>
                    <a:pt x="45" y="37"/>
                  </a:cubicBezTo>
                  <a:cubicBezTo>
                    <a:pt x="47" y="37"/>
                    <a:pt x="49" y="36"/>
                    <a:pt x="50" y="35"/>
                  </a:cubicBezTo>
                  <a:cubicBezTo>
                    <a:pt x="52" y="33"/>
                    <a:pt x="52" y="31"/>
                    <a:pt x="52" y="29"/>
                  </a:cubicBezTo>
                  <a:cubicBezTo>
                    <a:pt x="52" y="28"/>
                    <a:pt x="52" y="27"/>
                    <a:pt x="52" y="26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7"/>
                    <a:pt x="63" y="18"/>
                    <a:pt x="63" y="19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98"/>
                    <a:pt x="63" y="98"/>
                    <a:pt x="63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8" y="94"/>
                    <a:pt x="55" y="91"/>
                    <a:pt x="51" y="91"/>
                  </a:cubicBezTo>
                  <a:cubicBezTo>
                    <a:pt x="47" y="91"/>
                    <a:pt x="43" y="95"/>
                    <a:pt x="43" y="99"/>
                  </a:cubicBezTo>
                  <a:cubicBezTo>
                    <a:pt x="43" y="104"/>
                    <a:pt x="47" y="107"/>
                    <a:pt x="51" y="107"/>
                  </a:cubicBezTo>
                  <a:cubicBezTo>
                    <a:pt x="54" y="107"/>
                    <a:pt x="57" y="105"/>
                    <a:pt x="58" y="102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3" y="124"/>
                    <a:pt x="57" y="130"/>
                    <a:pt x="50" y="130"/>
                  </a:cubicBezTo>
                  <a:cubicBezTo>
                    <a:pt x="47" y="130"/>
                    <a:pt x="45" y="129"/>
                    <a:pt x="42" y="128"/>
                  </a:cubicBezTo>
                  <a:cubicBezTo>
                    <a:pt x="41" y="127"/>
                    <a:pt x="40" y="127"/>
                    <a:pt x="39" y="128"/>
                  </a:cubicBezTo>
                  <a:cubicBezTo>
                    <a:pt x="39" y="129"/>
                    <a:pt x="39" y="131"/>
                    <a:pt x="40" y="131"/>
                  </a:cubicBezTo>
                  <a:cubicBezTo>
                    <a:pt x="43" y="133"/>
                    <a:pt x="46" y="135"/>
                    <a:pt x="50" y="135"/>
                  </a:cubicBezTo>
                  <a:cubicBezTo>
                    <a:pt x="56" y="135"/>
                    <a:pt x="62" y="131"/>
                    <a:pt x="65" y="126"/>
                  </a:cubicBezTo>
                  <a:cubicBezTo>
                    <a:pt x="68" y="131"/>
                    <a:pt x="74" y="135"/>
                    <a:pt x="80" y="135"/>
                  </a:cubicBezTo>
                  <a:cubicBezTo>
                    <a:pt x="85" y="135"/>
                    <a:pt x="90" y="132"/>
                    <a:pt x="93" y="129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5" y="127"/>
                    <a:pt x="96" y="124"/>
                    <a:pt x="97" y="122"/>
                  </a:cubicBezTo>
                  <a:cubicBezTo>
                    <a:pt x="97" y="122"/>
                    <a:pt x="98" y="122"/>
                    <a:pt x="99" y="122"/>
                  </a:cubicBezTo>
                  <a:cubicBezTo>
                    <a:pt x="109" y="122"/>
                    <a:pt x="117" y="114"/>
                    <a:pt x="117" y="104"/>
                  </a:cubicBezTo>
                  <a:cubicBezTo>
                    <a:pt x="117" y="103"/>
                    <a:pt x="117" y="102"/>
                    <a:pt x="117" y="102"/>
                  </a:cubicBezTo>
                  <a:cubicBezTo>
                    <a:pt x="125" y="98"/>
                    <a:pt x="130" y="90"/>
                    <a:pt x="130" y="81"/>
                  </a:cubicBezTo>
                  <a:cubicBezTo>
                    <a:pt x="130" y="76"/>
                    <a:pt x="128" y="72"/>
                    <a:pt x="126" y="68"/>
                  </a:cubicBezTo>
                  <a:cubicBezTo>
                    <a:pt x="126" y="68"/>
                    <a:pt x="126" y="68"/>
                    <a:pt x="126" y="68"/>
                  </a:cubicBezTo>
                  <a:close/>
                  <a:moveTo>
                    <a:pt x="50" y="56"/>
                  </a:moveTo>
                  <a:cubicBezTo>
                    <a:pt x="52" y="56"/>
                    <a:pt x="54" y="57"/>
                    <a:pt x="54" y="59"/>
                  </a:cubicBezTo>
                  <a:cubicBezTo>
                    <a:pt x="54" y="61"/>
                    <a:pt x="52" y="63"/>
                    <a:pt x="50" y="63"/>
                  </a:cubicBezTo>
                  <a:cubicBezTo>
                    <a:pt x="48" y="63"/>
                    <a:pt x="47" y="61"/>
                    <a:pt x="47" y="59"/>
                  </a:cubicBezTo>
                  <a:cubicBezTo>
                    <a:pt x="47" y="57"/>
                    <a:pt x="48" y="56"/>
                    <a:pt x="50" y="56"/>
                  </a:cubicBezTo>
                  <a:close/>
                  <a:moveTo>
                    <a:pt x="32" y="44"/>
                  </a:moveTo>
                  <a:cubicBezTo>
                    <a:pt x="34" y="44"/>
                    <a:pt x="35" y="46"/>
                    <a:pt x="35" y="48"/>
                  </a:cubicBezTo>
                  <a:cubicBezTo>
                    <a:pt x="35" y="50"/>
                    <a:pt x="34" y="51"/>
                    <a:pt x="32" y="51"/>
                  </a:cubicBezTo>
                  <a:cubicBezTo>
                    <a:pt x="30" y="51"/>
                    <a:pt x="28" y="50"/>
                    <a:pt x="28" y="48"/>
                  </a:cubicBezTo>
                  <a:cubicBezTo>
                    <a:pt x="28" y="46"/>
                    <a:pt x="30" y="44"/>
                    <a:pt x="32" y="44"/>
                  </a:cubicBezTo>
                  <a:close/>
                  <a:moveTo>
                    <a:pt x="47" y="32"/>
                  </a:moveTo>
                  <a:cubicBezTo>
                    <a:pt x="46" y="33"/>
                    <a:pt x="43" y="33"/>
                    <a:pt x="42" y="32"/>
                  </a:cubicBezTo>
                  <a:cubicBezTo>
                    <a:pt x="41" y="30"/>
                    <a:pt x="41" y="28"/>
                    <a:pt x="42" y="27"/>
                  </a:cubicBezTo>
                  <a:cubicBezTo>
                    <a:pt x="43" y="26"/>
                    <a:pt x="44" y="26"/>
                    <a:pt x="45" y="26"/>
                  </a:cubicBezTo>
                  <a:cubicBezTo>
                    <a:pt x="45" y="26"/>
                    <a:pt x="46" y="26"/>
                    <a:pt x="47" y="27"/>
                  </a:cubicBezTo>
                  <a:cubicBezTo>
                    <a:pt x="48" y="27"/>
                    <a:pt x="48" y="28"/>
                    <a:pt x="48" y="29"/>
                  </a:cubicBezTo>
                  <a:cubicBezTo>
                    <a:pt x="48" y="30"/>
                    <a:pt x="48" y="31"/>
                    <a:pt x="47" y="32"/>
                  </a:cubicBezTo>
                  <a:close/>
                  <a:moveTo>
                    <a:pt x="51" y="103"/>
                  </a:moveTo>
                  <a:cubicBezTo>
                    <a:pt x="49" y="103"/>
                    <a:pt x="47" y="101"/>
                    <a:pt x="47" y="99"/>
                  </a:cubicBezTo>
                  <a:cubicBezTo>
                    <a:pt x="47" y="97"/>
                    <a:pt x="49" y="96"/>
                    <a:pt x="51" y="96"/>
                  </a:cubicBezTo>
                  <a:cubicBezTo>
                    <a:pt x="53" y="96"/>
                    <a:pt x="54" y="97"/>
                    <a:pt x="54" y="99"/>
                  </a:cubicBezTo>
                  <a:cubicBezTo>
                    <a:pt x="54" y="101"/>
                    <a:pt x="53" y="103"/>
                    <a:pt x="51" y="103"/>
                  </a:cubicBezTo>
                  <a:close/>
                  <a:moveTo>
                    <a:pt x="116" y="98"/>
                  </a:moveTo>
                  <a:cubicBezTo>
                    <a:pt x="116" y="98"/>
                    <a:pt x="116" y="98"/>
                    <a:pt x="115" y="98"/>
                  </a:cubicBezTo>
                  <a:cubicBezTo>
                    <a:pt x="114" y="98"/>
                    <a:pt x="112" y="99"/>
                    <a:pt x="109" y="99"/>
                  </a:cubicBezTo>
                  <a:cubicBezTo>
                    <a:pt x="106" y="99"/>
                    <a:pt x="105" y="98"/>
                    <a:pt x="104" y="97"/>
                  </a:cubicBezTo>
                  <a:cubicBezTo>
                    <a:pt x="103" y="96"/>
                    <a:pt x="101" y="96"/>
                    <a:pt x="101" y="97"/>
                  </a:cubicBezTo>
                  <a:cubicBezTo>
                    <a:pt x="100" y="98"/>
                    <a:pt x="100" y="99"/>
                    <a:pt x="101" y="100"/>
                  </a:cubicBezTo>
                  <a:cubicBezTo>
                    <a:pt x="102" y="101"/>
                    <a:pt x="105" y="103"/>
                    <a:pt x="108" y="103"/>
                  </a:cubicBezTo>
                  <a:cubicBezTo>
                    <a:pt x="109" y="103"/>
                    <a:pt x="110" y="103"/>
                    <a:pt x="110" y="103"/>
                  </a:cubicBezTo>
                  <a:cubicBezTo>
                    <a:pt x="111" y="103"/>
                    <a:pt x="112" y="103"/>
                    <a:pt x="113" y="103"/>
                  </a:cubicBezTo>
                  <a:cubicBezTo>
                    <a:pt x="113" y="103"/>
                    <a:pt x="113" y="103"/>
                    <a:pt x="113" y="104"/>
                  </a:cubicBezTo>
                  <a:cubicBezTo>
                    <a:pt x="113" y="111"/>
                    <a:pt x="107" y="118"/>
                    <a:pt x="99" y="118"/>
                  </a:cubicBezTo>
                  <a:cubicBezTo>
                    <a:pt x="98" y="118"/>
                    <a:pt x="98" y="118"/>
                    <a:pt x="97" y="118"/>
                  </a:cubicBezTo>
                  <a:cubicBezTo>
                    <a:pt x="97" y="114"/>
                    <a:pt x="96" y="110"/>
                    <a:pt x="93" y="107"/>
                  </a:cubicBezTo>
                  <a:cubicBezTo>
                    <a:pt x="92" y="106"/>
                    <a:pt x="91" y="106"/>
                    <a:pt x="90" y="107"/>
                  </a:cubicBezTo>
                  <a:cubicBezTo>
                    <a:pt x="89" y="108"/>
                    <a:pt x="89" y="109"/>
                    <a:pt x="90" y="110"/>
                  </a:cubicBezTo>
                  <a:cubicBezTo>
                    <a:pt x="92" y="113"/>
                    <a:pt x="93" y="116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2" y="125"/>
                    <a:pt x="86" y="130"/>
                    <a:pt x="80" y="130"/>
                  </a:cubicBezTo>
                  <a:cubicBezTo>
                    <a:pt x="73" y="130"/>
                    <a:pt x="67" y="124"/>
                    <a:pt x="67" y="117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67" y="97"/>
                    <a:pt x="71" y="94"/>
                    <a:pt x="75" y="94"/>
                  </a:cubicBezTo>
                  <a:cubicBezTo>
                    <a:pt x="78" y="94"/>
                    <a:pt x="80" y="95"/>
                    <a:pt x="81" y="97"/>
                  </a:cubicBezTo>
                  <a:cubicBezTo>
                    <a:pt x="82" y="98"/>
                    <a:pt x="83" y="99"/>
                    <a:pt x="84" y="98"/>
                  </a:cubicBezTo>
                  <a:cubicBezTo>
                    <a:pt x="85" y="97"/>
                    <a:pt x="86" y="96"/>
                    <a:pt x="85" y="95"/>
                  </a:cubicBezTo>
                  <a:cubicBezTo>
                    <a:pt x="83" y="92"/>
                    <a:pt x="79" y="90"/>
                    <a:pt x="75" y="90"/>
                  </a:cubicBezTo>
                  <a:cubicBezTo>
                    <a:pt x="72" y="90"/>
                    <a:pt x="69" y="91"/>
                    <a:pt x="67" y="9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70" y="34"/>
                    <a:pt x="75" y="37"/>
                    <a:pt x="80" y="37"/>
                  </a:cubicBezTo>
                  <a:cubicBezTo>
                    <a:pt x="84" y="37"/>
                    <a:pt x="89" y="35"/>
                    <a:pt x="92" y="32"/>
                  </a:cubicBezTo>
                  <a:cubicBezTo>
                    <a:pt x="93" y="31"/>
                    <a:pt x="93" y="30"/>
                    <a:pt x="92" y="29"/>
                  </a:cubicBezTo>
                  <a:cubicBezTo>
                    <a:pt x="91" y="28"/>
                    <a:pt x="90" y="28"/>
                    <a:pt x="89" y="29"/>
                  </a:cubicBezTo>
                  <a:cubicBezTo>
                    <a:pt x="86" y="31"/>
                    <a:pt x="83" y="32"/>
                    <a:pt x="80" y="32"/>
                  </a:cubicBezTo>
                  <a:cubicBezTo>
                    <a:pt x="73" y="32"/>
                    <a:pt x="67" y="27"/>
                    <a:pt x="67" y="19"/>
                  </a:cubicBezTo>
                  <a:cubicBezTo>
                    <a:pt x="67" y="11"/>
                    <a:pt x="74" y="4"/>
                    <a:pt x="83" y="4"/>
                  </a:cubicBezTo>
                  <a:cubicBezTo>
                    <a:pt x="89" y="4"/>
                    <a:pt x="95" y="9"/>
                    <a:pt x="97" y="15"/>
                  </a:cubicBezTo>
                  <a:cubicBezTo>
                    <a:pt x="98" y="16"/>
                    <a:pt x="98" y="17"/>
                    <a:pt x="99" y="17"/>
                  </a:cubicBezTo>
                  <a:cubicBezTo>
                    <a:pt x="107" y="18"/>
                    <a:pt x="113" y="24"/>
                    <a:pt x="113" y="32"/>
                  </a:cubicBezTo>
                  <a:cubicBezTo>
                    <a:pt x="110" y="32"/>
                    <a:pt x="107" y="33"/>
                    <a:pt x="104" y="35"/>
                  </a:cubicBezTo>
                  <a:cubicBezTo>
                    <a:pt x="101" y="39"/>
                    <a:pt x="101" y="44"/>
                    <a:pt x="101" y="45"/>
                  </a:cubicBezTo>
                  <a:cubicBezTo>
                    <a:pt x="101" y="46"/>
                    <a:pt x="102" y="47"/>
                    <a:pt x="103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7"/>
                    <a:pt x="106" y="45"/>
                    <a:pt x="106" y="44"/>
                  </a:cubicBezTo>
                  <a:cubicBezTo>
                    <a:pt x="106" y="44"/>
                    <a:pt x="105" y="41"/>
                    <a:pt x="108" y="38"/>
                  </a:cubicBezTo>
                  <a:cubicBezTo>
                    <a:pt x="109" y="36"/>
                    <a:pt x="112" y="36"/>
                    <a:pt x="115" y="37"/>
                  </a:cubicBezTo>
                  <a:cubicBezTo>
                    <a:pt x="115" y="37"/>
                    <a:pt x="116" y="37"/>
                    <a:pt x="116" y="37"/>
                  </a:cubicBezTo>
                  <a:cubicBezTo>
                    <a:pt x="120" y="40"/>
                    <a:pt x="123" y="44"/>
                    <a:pt x="123" y="50"/>
                  </a:cubicBezTo>
                  <a:cubicBezTo>
                    <a:pt x="123" y="54"/>
                    <a:pt x="121" y="58"/>
                    <a:pt x="118" y="61"/>
                  </a:cubicBezTo>
                  <a:cubicBezTo>
                    <a:pt x="116" y="60"/>
                    <a:pt x="115" y="60"/>
                    <a:pt x="113" y="59"/>
                  </a:cubicBezTo>
                  <a:cubicBezTo>
                    <a:pt x="108" y="59"/>
                    <a:pt x="103" y="59"/>
                    <a:pt x="99" y="62"/>
                  </a:cubicBezTo>
                  <a:cubicBezTo>
                    <a:pt x="97" y="60"/>
                    <a:pt x="93" y="59"/>
                    <a:pt x="90" y="59"/>
                  </a:cubicBezTo>
                  <a:cubicBezTo>
                    <a:pt x="91" y="57"/>
                    <a:pt x="91" y="56"/>
                    <a:pt x="91" y="54"/>
                  </a:cubicBezTo>
                  <a:cubicBezTo>
                    <a:pt x="91" y="53"/>
                    <a:pt x="90" y="52"/>
                    <a:pt x="89" y="52"/>
                  </a:cubicBezTo>
                  <a:cubicBezTo>
                    <a:pt x="88" y="52"/>
                    <a:pt x="87" y="53"/>
                    <a:pt x="87" y="54"/>
                  </a:cubicBezTo>
                  <a:cubicBezTo>
                    <a:pt x="87" y="59"/>
                    <a:pt x="83" y="63"/>
                    <a:pt x="78" y="63"/>
                  </a:cubicBezTo>
                  <a:cubicBezTo>
                    <a:pt x="77" y="63"/>
                    <a:pt x="76" y="64"/>
                    <a:pt x="76" y="65"/>
                  </a:cubicBezTo>
                  <a:cubicBezTo>
                    <a:pt x="76" y="66"/>
                    <a:pt x="77" y="67"/>
                    <a:pt x="78" y="67"/>
                  </a:cubicBezTo>
                  <a:cubicBezTo>
                    <a:pt x="81" y="67"/>
                    <a:pt x="84" y="66"/>
                    <a:pt x="86" y="64"/>
                  </a:cubicBezTo>
                  <a:cubicBezTo>
                    <a:pt x="92" y="63"/>
                    <a:pt x="98" y="65"/>
                    <a:pt x="100" y="69"/>
                  </a:cubicBezTo>
                  <a:cubicBezTo>
                    <a:pt x="103" y="74"/>
                    <a:pt x="100" y="80"/>
                    <a:pt x="100" y="80"/>
                  </a:cubicBezTo>
                  <a:cubicBezTo>
                    <a:pt x="100" y="81"/>
                    <a:pt x="100" y="83"/>
                    <a:pt x="101" y="83"/>
                  </a:cubicBezTo>
                  <a:cubicBezTo>
                    <a:pt x="101" y="83"/>
                    <a:pt x="102" y="83"/>
                    <a:pt x="102" y="83"/>
                  </a:cubicBezTo>
                  <a:cubicBezTo>
                    <a:pt x="103" y="83"/>
                    <a:pt x="104" y="83"/>
                    <a:pt x="104" y="82"/>
                  </a:cubicBezTo>
                  <a:cubicBezTo>
                    <a:pt x="104" y="81"/>
                    <a:pt x="108" y="74"/>
                    <a:pt x="104" y="67"/>
                  </a:cubicBezTo>
                  <a:cubicBezTo>
                    <a:pt x="103" y="66"/>
                    <a:pt x="103" y="66"/>
                    <a:pt x="103" y="65"/>
                  </a:cubicBezTo>
                  <a:cubicBezTo>
                    <a:pt x="106" y="64"/>
                    <a:pt x="109" y="63"/>
                    <a:pt x="112" y="64"/>
                  </a:cubicBezTo>
                  <a:cubicBezTo>
                    <a:pt x="116" y="65"/>
                    <a:pt x="120" y="67"/>
                    <a:pt x="122" y="70"/>
                  </a:cubicBezTo>
                  <a:cubicBezTo>
                    <a:pt x="124" y="73"/>
                    <a:pt x="126" y="77"/>
                    <a:pt x="126" y="81"/>
                  </a:cubicBezTo>
                  <a:cubicBezTo>
                    <a:pt x="126" y="88"/>
                    <a:pt x="122" y="94"/>
                    <a:pt x="116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C9256395-4DA0-462E-BF58-BD0514290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413" y="2249488"/>
              <a:ext cx="15875" cy="52388"/>
            </a:xfrm>
            <a:custGeom>
              <a:avLst/>
              <a:gdLst>
                <a:gd name="T0" fmla="*/ 2 w 4"/>
                <a:gd name="T1" fmla="*/ 14 h 14"/>
                <a:gd name="T2" fmla="*/ 2 w 4"/>
                <a:gd name="T3" fmla="*/ 14 h 14"/>
                <a:gd name="T4" fmla="*/ 4 w 4"/>
                <a:gd name="T5" fmla="*/ 12 h 14"/>
                <a:gd name="T6" fmla="*/ 4 w 4"/>
                <a:gd name="T7" fmla="*/ 2 h 14"/>
                <a:gd name="T8" fmla="*/ 2 w 4"/>
                <a:gd name="T9" fmla="*/ 0 h 14"/>
                <a:gd name="T10" fmla="*/ 2 w 4"/>
                <a:gd name="T11" fmla="*/ 0 h 14"/>
                <a:gd name="T12" fmla="*/ 0 w 4"/>
                <a:gd name="T13" fmla="*/ 2 h 14"/>
                <a:gd name="T14" fmla="*/ 0 w 4"/>
                <a:gd name="T15" fmla="*/ 12 h 14"/>
                <a:gd name="T16" fmla="*/ 2 w 4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4"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4" y="13"/>
                    <a:pt x="4" y="1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" name="Freeform 58">
              <a:extLst>
                <a:ext uri="{FF2B5EF4-FFF2-40B4-BE49-F238E27FC236}">
                  <a16:creationId xmlns:a16="http://schemas.microsoft.com/office/drawing/2014/main" id="{7ECFBF19-399F-47C1-802D-10DBF39A8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000" y="2698751"/>
              <a:ext cx="49213" cy="33338"/>
            </a:xfrm>
            <a:custGeom>
              <a:avLst/>
              <a:gdLst>
                <a:gd name="T0" fmla="*/ 12 w 13"/>
                <a:gd name="T1" fmla="*/ 5 h 9"/>
                <a:gd name="T2" fmla="*/ 3 w 13"/>
                <a:gd name="T3" fmla="*/ 1 h 9"/>
                <a:gd name="T4" fmla="*/ 0 w 13"/>
                <a:gd name="T5" fmla="*/ 2 h 9"/>
                <a:gd name="T6" fmla="*/ 1 w 13"/>
                <a:gd name="T7" fmla="*/ 5 h 9"/>
                <a:gd name="T8" fmla="*/ 10 w 13"/>
                <a:gd name="T9" fmla="*/ 9 h 9"/>
                <a:gd name="T10" fmla="*/ 11 w 13"/>
                <a:gd name="T11" fmla="*/ 9 h 9"/>
                <a:gd name="T12" fmla="*/ 13 w 13"/>
                <a:gd name="T13" fmla="*/ 8 h 9"/>
                <a:gd name="T14" fmla="*/ 12 w 13"/>
                <a:gd name="T1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9">
                  <a:moveTo>
                    <a:pt x="12" y="5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9"/>
                    <a:pt x="12" y="9"/>
                    <a:pt x="13" y="8"/>
                  </a:cubicBezTo>
                  <a:cubicBezTo>
                    <a:pt x="13" y="7"/>
                    <a:pt x="13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" name="Freeform 59">
              <a:extLst>
                <a:ext uri="{FF2B5EF4-FFF2-40B4-BE49-F238E27FC236}">
                  <a16:creationId xmlns:a16="http://schemas.microsoft.com/office/drawing/2014/main" id="{4281288B-749F-4744-B3F6-B8851ABDD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2293938"/>
              <a:ext cx="38100" cy="49213"/>
            </a:xfrm>
            <a:custGeom>
              <a:avLst/>
              <a:gdLst>
                <a:gd name="T0" fmla="*/ 2 w 10"/>
                <a:gd name="T1" fmla="*/ 13 h 13"/>
                <a:gd name="T2" fmla="*/ 3 w 10"/>
                <a:gd name="T3" fmla="*/ 13 h 13"/>
                <a:gd name="T4" fmla="*/ 5 w 10"/>
                <a:gd name="T5" fmla="*/ 12 h 13"/>
                <a:gd name="T6" fmla="*/ 10 w 10"/>
                <a:gd name="T7" fmla="*/ 4 h 13"/>
                <a:gd name="T8" fmla="*/ 9 w 10"/>
                <a:gd name="T9" fmla="*/ 1 h 13"/>
                <a:gd name="T10" fmla="*/ 6 w 10"/>
                <a:gd name="T11" fmla="*/ 2 h 13"/>
                <a:gd name="T12" fmla="*/ 1 w 10"/>
                <a:gd name="T13" fmla="*/ 10 h 13"/>
                <a:gd name="T14" fmla="*/ 2 w 10"/>
                <a:gd name="T1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3">
                  <a:moveTo>
                    <a:pt x="2" y="13"/>
                  </a:moveTo>
                  <a:cubicBezTo>
                    <a:pt x="2" y="13"/>
                    <a:pt x="2" y="13"/>
                    <a:pt x="3" y="13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9" y="1"/>
                  </a:cubicBezTo>
                  <a:cubicBezTo>
                    <a:pt x="8" y="0"/>
                    <a:pt x="6" y="1"/>
                    <a:pt x="6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1" y="12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" name="Freeform 60">
              <a:extLst>
                <a:ext uri="{FF2B5EF4-FFF2-40B4-BE49-F238E27FC236}">
                  <a16:creationId xmlns:a16="http://schemas.microsoft.com/office/drawing/2014/main" id="{3A838082-1C3E-4179-9413-5111C259D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417763"/>
              <a:ext cx="53975" cy="33338"/>
            </a:xfrm>
            <a:custGeom>
              <a:avLst/>
              <a:gdLst>
                <a:gd name="T0" fmla="*/ 4 w 14"/>
                <a:gd name="T1" fmla="*/ 9 h 9"/>
                <a:gd name="T2" fmla="*/ 12 w 14"/>
                <a:gd name="T3" fmla="*/ 4 h 9"/>
                <a:gd name="T4" fmla="*/ 13 w 14"/>
                <a:gd name="T5" fmla="*/ 1 h 9"/>
                <a:gd name="T6" fmla="*/ 10 w 14"/>
                <a:gd name="T7" fmla="*/ 0 h 9"/>
                <a:gd name="T8" fmla="*/ 2 w 14"/>
                <a:gd name="T9" fmla="*/ 5 h 9"/>
                <a:gd name="T10" fmla="*/ 1 w 14"/>
                <a:gd name="T11" fmla="*/ 8 h 9"/>
                <a:gd name="T12" fmla="*/ 3 w 14"/>
                <a:gd name="T13" fmla="*/ 9 h 9"/>
                <a:gd name="T14" fmla="*/ 4 w 14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4" y="9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2"/>
                    <a:pt x="13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7"/>
                    <a:pt x="1" y="8"/>
                  </a:cubicBezTo>
                  <a:cubicBezTo>
                    <a:pt x="1" y="9"/>
                    <a:pt x="2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" name="Freeform 61">
              <a:extLst>
                <a:ext uri="{FF2B5EF4-FFF2-40B4-BE49-F238E27FC236}">
                  <a16:creationId xmlns:a16="http://schemas.microsoft.com/office/drawing/2014/main" id="{815A87ED-3413-495C-B307-70CE272C1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5050" y="2571751"/>
              <a:ext cx="52388" cy="19050"/>
            </a:xfrm>
            <a:custGeom>
              <a:avLst/>
              <a:gdLst>
                <a:gd name="T0" fmla="*/ 12 w 14"/>
                <a:gd name="T1" fmla="*/ 1 h 5"/>
                <a:gd name="T2" fmla="*/ 2 w 14"/>
                <a:gd name="T3" fmla="*/ 0 h 5"/>
                <a:gd name="T4" fmla="*/ 2 w 14"/>
                <a:gd name="T5" fmla="*/ 0 h 5"/>
                <a:gd name="T6" fmla="*/ 0 w 14"/>
                <a:gd name="T7" fmla="*/ 3 h 5"/>
                <a:gd name="T8" fmla="*/ 2 w 14"/>
                <a:gd name="T9" fmla="*/ 5 h 5"/>
                <a:gd name="T10" fmla="*/ 12 w 14"/>
                <a:gd name="T11" fmla="*/ 5 h 5"/>
                <a:gd name="T12" fmla="*/ 12 w 14"/>
                <a:gd name="T13" fmla="*/ 5 h 5"/>
                <a:gd name="T14" fmla="*/ 14 w 14"/>
                <a:gd name="T15" fmla="*/ 3 h 5"/>
                <a:gd name="T16" fmla="*/ 12 w 14"/>
                <a:gd name="T1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">
                  <a:moveTo>
                    <a:pt x="1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4" y="2"/>
                    <a:pt x="13" y="1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6" name="Freeform 62">
              <a:extLst>
                <a:ext uri="{FF2B5EF4-FFF2-40B4-BE49-F238E27FC236}">
                  <a16:creationId xmlns:a16="http://schemas.microsoft.com/office/drawing/2014/main" id="{BC2A64E7-4F41-498E-A699-C22A10703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6900" y="2293938"/>
              <a:ext cx="36513" cy="49213"/>
            </a:xfrm>
            <a:custGeom>
              <a:avLst/>
              <a:gdLst>
                <a:gd name="T0" fmla="*/ 5 w 10"/>
                <a:gd name="T1" fmla="*/ 12 h 13"/>
                <a:gd name="T2" fmla="*/ 7 w 10"/>
                <a:gd name="T3" fmla="*/ 13 h 13"/>
                <a:gd name="T4" fmla="*/ 8 w 10"/>
                <a:gd name="T5" fmla="*/ 13 h 13"/>
                <a:gd name="T6" fmla="*/ 9 w 10"/>
                <a:gd name="T7" fmla="*/ 10 h 13"/>
                <a:gd name="T8" fmla="*/ 4 w 10"/>
                <a:gd name="T9" fmla="*/ 2 h 13"/>
                <a:gd name="T10" fmla="*/ 1 w 10"/>
                <a:gd name="T11" fmla="*/ 1 h 13"/>
                <a:gd name="T12" fmla="*/ 0 w 10"/>
                <a:gd name="T13" fmla="*/ 4 h 13"/>
                <a:gd name="T14" fmla="*/ 5 w 10"/>
                <a:gd name="T1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3">
                  <a:moveTo>
                    <a:pt x="5" y="12"/>
                  </a:moveTo>
                  <a:cubicBezTo>
                    <a:pt x="6" y="13"/>
                    <a:pt x="6" y="13"/>
                    <a:pt x="7" y="13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9" y="12"/>
                    <a:pt x="10" y="11"/>
                    <a:pt x="9" y="1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lnTo>
                    <a:pt x="5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" name="Freeform 63">
              <a:extLst>
                <a:ext uri="{FF2B5EF4-FFF2-40B4-BE49-F238E27FC236}">
                  <a16:creationId xmlns:a16="http://schemas.microsoft.com/office/drawing/2014/main" id="{7B58CB19-7C1A-4FAE-9B4A-FE491CB0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250" y="2417763"/>
              <a:ext cx="49213" cy="33338"/>
            </a:xfrm>
            <a:custGeom>
              <a:avLst/>
              <a:gdLst>
                <a:gd name="T0" fmla="*/ 2 w 13"/>
                <a:gd name="T1" fmla="*/ 4 h 9"/>
                <a:gd name="T2" fmla="*/ 10 w 13"/>
                <a:gd name="T3" fmla="*/ 9 h 9"/>
                <a:gd name="T4" fmla="*/ 11 w 13"/>
                <a:gd name="T5" fmla="*/ 9 h 9"/>
                <a:gd name="T6" fmla="*/ 13 w 13"/>
                <a:gd name="T7" fmla="*/ 8 h 9"/>
                <a:gd name="T8" fmla="*/ 12 w 13"/>
                <a:gd name="T9" fmla="*/ 5 h 9"/>
                <a:gd name="T10" fmla="*/ 4 w 13"/>
                <a:gd name="T11" fmla="*/ 0 h 9"/>
                <a:gd name="T12" fmla="*/ 1 w 13"/>
                <a:gd name="T13" fmla="*/ 1 h 9"/>
                <a:gd name="T14" fmla="*/ 2 w 13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9">
                  <a:moveTo>
                    <a:pt x="2" y="4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12" y="9"/>
                    <a:pt x="12" y="9"/>
                    <a:pt x="13" y="8"/>
                  </a:cubicBezTo>
                  <a:cubicBezTo>
                    <a:pt x="13" y="7"/>
                    <a:pt x="13" y="5"/>
                    <a:pt x="12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" name="Freeform 64">
              <a:extLst>
                <a:ext uri="{FF2B5EF4-FFF2-40B4-BE49-F238E27FC236}">
                  <a16:creationId xmlns:a16="http://schemas.microsoft.com/office/drawing/2014/main" id="{DB052E52-A688-4CFF-89C0-FF2152FA8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3075" y="2632076"/>
              <a:ext cx="212725" cy="217488"/>
            </a:xfrm>
            <a:custGeom>
              <a:avLst/>
              <a:gdLst>
                <a:gd name="T0" fmla="*/ 48 w 57"/>
                <a:gd name="T1" fmla="*/ 41 h 58"/>
                <a:gd name="T2" fmla="*/ 55 w 57"/>
                <a:gd name="T3" fmla="*/ 37 h 58"/>
                <a:gd name="T4" fmla="*/ 57 w 57"/>
                <a:gd name="T5" fmla="*/ 28 h 58"/>
                <a:gd name="T6" fmla="*/ 51 w 57"/>
                <a:gd name="T7" fmla="*/ 24 h 58"/>
                <a:gd name="T8" fmla="*/ 53 w 57"/>
                <a:gd name="T9" fmla="*/ 16 h 58"/>
                <a:gd name="T10" fmla="*/ 48 w 57"/>
                <a:gd name="T11" fmla="*/ 8 h 58"/>
                <a:gd name="T12" fmla="*/ 41 w 57"/>
                <a:gd name="T13" fmla="*/ 9 h 58"/>
                <a:gd name="T14" fmla="*/ 37 w 57"/>
                <a:gd name="T15" fmla="*/ 3 h 58"/>
                <a:gd name="T16" fmla="*/ 28 w 57"/>
                <a:gd name="T17" fmla="*/ 0 h 58"/>
                <a:gd name="T18" fmla="*/ 23 w 57"/>
                <a:gd name="T19" fmla="*/ 7 h 58"/>
                <a:gd name="T20" fmla="*/ 16 w 57"/>
                <a:gd name="T21" fmla="*/ 5 h 58"/>
                <a:gd name="T22" fmla="*/ 8 w 57"/>
                <a:gd name="T23" fmla="*/ 9 h 58"/>
                <a:gd name="T24" fmla="*/ 9 w 57"/>
                <a:gd name="T25" fmla="*/ 17 h 58"/>
                <a:gd name="T26" fmla="*/ 2 w 57"/>
                <a:gd name="T27" fmla="*/ 21 h 58"/>
                <a:gd name="T28" fmla="*/ 0 w 57"/>
                <a:gd name="T29" fmla="*/ 30 h 58"/>
                <a:gd name="T30" fmla="*/ 6 w 57"/>
                <a:gd name="T31" fmla="*/ 34 h 58"/>
                <a:gd name="T32" fmla="*/ 4 w 57"/>
                <a:gd name="T33" fmla="*/ 42 h 58"/>
                <a:gd name="T34" fmla="*/ 9 w 57"/>
                <a:gd name="T35" fmla="*/ 50 h 58"/>
                <a:gd name="T36" fmla="*/ 17 w 57"/>
                <a:gd name="T37" fmla="*/ 49 h 58"/>
                <a:gd name="T38" fmla="*/ 21 w 57"/>
                <a:gd name="T39" fmla="*/ 55 h 58"/>
                <a:gd name="T40" fmla="*/ 30 w 57"/>
                <a:gd name="T41" fmla="*/ 58 h 58"/>
                <a:gd name="T42" fmla="*/ 32 w 57"/>
                <a:gd name="T43" fmla="*/ 56 h 58"/>
                <a:gd name="T44" fmla="*/ 37 w 57"/>
                <a:gd name="T45" fmla="*/ 50 h 58"/>
                <a:gd name="T46" fmla="*/ 44 w 57"/>
                <a:gd name="T47" fmla="*/ 53 h 58"/>
                <a:gd name="T48" fmla="*/ 50 w 57"/>
                <a:gd name="T49" fmla="*/ 46 h 58"/>
                <a:gd name="T50" fmla="*/ 44 w 57"/>
                <a:gd name="T51" fmla="*/ 39 h 58"/>
                <a:gd name="T52" fmla="*/ 46 w 57"/>
                <a:gd name="T53" fmla="*/ 46 h 58"/>
                <a:gd name="T54" fmla="*/ 38 w 57"/>
                <a:gd name="T55" fmla="*/ 46 h 58"/>
                <a:gd name="T56" fmla="*/ 32 w 57"/>
                <a:gd name="T57" fmla="*/ 47 h 58"/>
                <a:gd name="T58" fmla="*/ 29 w 57"/>
                <a:gd name="T59" fmla="*/ 53 h 58"/>
                <a:gd name="T60" fmla="*/ 23 w 57"/>
                <a:gd name="T61" fmla="*/ 48 h 58"/>
                <a:gd name="T62" fmla="*/ 18 w 57"/>
                <a:gd name="T63" fmla="*/ 44 h 58"/>
                <a:gd name="T64" fmla="*/ 12 w 57"/>
                <a:gd name="T65" fmla="*/ 46 h 58"/>
                <a:gd name="T66" fmla="*/ 12 w 57"/>
                <a:gd name="T67" fmla="*/ 38 h 58"/>
                <a:gd name="T68" fmla="*/ 11 w 57"/>
                <a:gd name="T69" fmla="*/ 33 h 58"/>
                <a:gd name="T70" fmla="*/ 5 w 57"/>
                <a:gd name="T71" fmla="*/ 29 h 58"/>
                <a:gd name="T72" fmla="*/ 10 w 57"/>
                <a:gd name="T73" fmla="*/ 24 h 58"/>
                <a:gd name="T74" fmla="*/ 13 w 57"/>
                <a:gd name="T75" fmla="*/ 19 h 58"/>
                <a:gd name="T76" fmla="*/ 12 w 57"/>
                <a:gd name="T77" fmla="*/ 12 h 58"/>
                <a:gd name="T78" fmla="*/ 19 w 57"/>
                <a:gd name="T79" fmla="*/ 12 h 58"/>
                <a:gd name="T80" fmla="*/ 25 w 57"/>
                <a:gd name="T81" fmla="*/ 11 h 58"/>
                <a:gd name="T82" fmla="*/ 29 w 57"/>
                <a:gd name="T83" fmla="*/ 5 h 58"/>
                <a:gd name="T84" fmla="*/ 34 w 57"/>
                <a:gd name="T85" fmla="*/ 10 h 58"/>
                <a:gd name="T86" fmla="*/ 39 w 57"/>
                <a:gd name="T87" fmla="*/ 14 h 58"/>
                <a:gd name="T88" fmla="*/ 46 w 57"/>
                <a:gd name="T89" fmla="*/ 12 h 58"/>
                <a:gd name="T90" fmla="*/ 46 w 57"/>
                <a:gd name="T91" fmla="*/ 20 h 58"/>
                <a:gd name="T92" fmla="*/ 47 w 57"/>
                <a:gd name="T93" fmla="*/ 25 h 58"/>
                <a:gd name="T94" fmla="*/ 53 w 57"/>
                <a:gd name="T95" fmla="*/ 29 h 58"/>
                <a:gd name="T96" fmla="*/ 48 w 57"/>
                <a:gd name="T97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7" h="58">
                  <a:moveTo>
                    <a:pt x="50" y="46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9" y="40"/>
                    <a:pt x="49" y="39"/>
                    <a:pt x="50" y="38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6" y="37"/>
                    <a:pt x="57" y="36"/>
                    <a:pt x="57" y="35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7"/>
                    <a:pt x="57" y="26"/>
                    <a:pt x="56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51" y="22"/>
                    <a:pt x="50" y="21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3" y="14"/>
                    <a:pt x="53" y="1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39" y="8"/>
                    <a:pt x="38" y="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6" y="1"/>
                    <a:pt x="35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6" y="1"/>
                    <a:pt x="26" y="2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1" y="7"/>
                    <a:pt x="21" y="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4"/>
                    <a:pt x="14" y="4"/>
                    <a:pt x="13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7" y="11"/>
                    <a:pt x="7" y="1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1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5"/>
                    <a:pt x="7" y="36"/>
                    <a:pt x="7" y="37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3"/>
                    <a:pt x="4" y="44"/>
                    <a:pt x="5" y="44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1" y="51"/>
                    <a:pt x="12" y="51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9"/>
                    <a:pt x="19" y="50"/>
                    <a:pt x="19" y="50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1" y="56"/>
                    <a:pt x="22" y="57"/>
                    <a:pt x="23" y="5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2" y="57"/>
                    <a:pt x="32" y="56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6" y="51"/>
                    <a:pt x="37" y="50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3" y="54"/>
                    <a:pt x="44" y="54"/>
                    <a:pt x="44" y="53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8"/>
                    <a:pt x="51" y="47"/>
                    <a:pt x="50" y="46"/>
                  </a:cubicBezTo>
                  <a:close/>
                  <a:moveTo>
                    <a:pt x="46" y="36"/>
                  </a:moveTo>
                  <a:cubicBezTo>
                    <a:pt x="46" y="37"/>
                    <a:pt x="45" y="38"/>
                    <a:pt x="44" y="39"/>
                  </a:cubicBezTo>
                  <a:cubicBezTo>
                    <a:pt x="44" y="40"/>
                    <a:pt x="44" y="41"/>
                    <a:pt x="44" y="41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7" y="46"/>
                    <a:pt x="36" y="46"/>
                  </a:cubicBezTo>
                  <a:cubicBezTo>
                    <a:pt x="35" y="47"/>
                    <a:pt x="34" y="47"/>
                    <a:pt x="32" y="47"/>
                  </a:cubicBezTo>
                  <a:cubicBezTo>
                    <a:pt x="32" y="47"/>
                    <a:pt x="31" y="48"/>
                    <a:pt x="31" y="48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7"/>
                    <a:pt x="23" y="47"/>
                    <a:pt x="22" y="46"/>
                  </a:cubicBezTo>
                  <a:cubicBezTo>
                    <a:pt x="21" y="46"/>
                    <a:pt x="20" y="45"/>
                    <a:pt x="18" y="44"/>
                  </a:cubicBezTo>
                  <a:cubicBezTo>
                    <a:pt x="18" y="44"/>
                    <a:pt x="17" y="44"/>
                    <a:pt x="16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7"/>
                    <a:pt x="12" y="36"/>
                  </a:cubicBezTo>
                  <a:cubicBezTo>
                    <a:pt x="11" y="35"/>
                    <a:pt x="11" y="34"/>
                    <a:pt x="11" y="33"/>
                  </a:cubicBezTo>
                  <a:cubicBezTo>
                    <a:pt x="10" y="32"/>
                    <a:pt x="10" y="31"/>
                    <a:pt x="9" y="3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2" y="21"/>
                    <a:pt x="13" y="20"/>
                    <a:pt x="13" y="19"/>
                  </a:cubicBezTo>
                  <a:cubicBezTo>
                    <a:pt x="14" y="18"/>
                    <a:pt x="14" y="17"/>
                    <a:pt x="14" y="17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3" y="11"/>
                    <a:pt x="24" y="11"/>
                    <a:pt x="25" y="11"/>
                  </a:cubicBezTo>
                  <a:cubicBezTo>
                    <a:pt x="26" y="11"/>
                    <a:pt x="27" y="10"/>
                    <a:pt x="27" y="1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1"/>
                    <a:pt x="35" y="11"/>
                    <a:pt x="36" y="12"/>
                  </a:cubicBezTo>
                  <a:cubicBezTo>
                    <a:pt x="37" y="12"/>
                    <a:pt x="38" y="13"/>
                    <a:pt x="39" y="14"/>
                  </a:cubicBezTo>
                  <a:cubicBezTo>
                    <a:pt x="40" y="14"/>
                    <a:pt x="41" y="14"/>
                    <a:pt x="41" y="14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5" y="21"/>
                    <a:pt x="46" y="22"/>
                  </a:cubicBezTo>
                  <a:cubicBezTo>
                    <a:pt x="46" y="23"/>
                    <a:pt x="47" y="24"/>
                    <a:pt x="47" y="25"/>
                  </a:cubicBezTo>
                  <a:cubicBezTo>
                    <a:pt x="47" y="26"/>
                    <a:pt x="48" y="27"/>
                    <a:pt x="48" y="27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6" y="35"/>
                    <a:pt x="4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" name="Freeform 65">
              <a:extLst>
                <a:ext uri="{FF2B5EF4-FFF2-40B4-BE49-F238E27FC236}">
                  <a16:creationId xmlns:a16="http://schemas.microsoft.com/office/drawing/2014/main" id="{0A19C097-ECE2-4AB6-876B-5B4D0B8734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6575" y="2695576"/>
              <a:ext cx="88900" cy="88900"/>
            </a:xfrm>
            <a:custGeom>
              <a:avLst/>
              <a:gdLst>
                <a:gd name="T0" fmla="*/ 13 w 24"/>
                <a:gd name="T1" fmla="*/ 0 h 24"/>
                <a:gd name="T2" fmla="*/ 0 w 24"/>
                <a:gd name="T3" fmla="*/ 11 h 24"/>
                <a:gd name="T4" fmla="*/ 3 w 24"/>
                <a:gd name="T5" fmla="*/ 20 h 24"/>
                <a:gd name="T6" fmla="*/ 11 w 24"/>
                <a:gd name="T7" fmla="*/ 24 h 24"/>
                <a:gd name="T8" fmla="*/ 12 w 24"/>
                <a:gd name="T9" fmla="*/ 24 h 24"/>
                <a:gd name="T10" fmla="*/ 19 w 24"/>
                <a:gd name="T11" fmla="*/ 21 h 24"/>
                <a:gd name="T12" fmla="*/ 24 w 24"/>
                <a:gd name="T13" fmla="*/ 13 h 24"/>
                <a:gd name="T14" fmla="*/ 21 w 24"/>
                <a:gd name="T15" fmla="*/ 4 h 24"/>
                <a:gd name="T16" fmla="*/ 13 w 24"/>
                <a:gd name="T17" fmla="*/ 0 h 24"/>
                <a:gd name="T18" fmla="*/ 17 w 24"/>
                <a:gd name="T19" fmla="*/ 18 h 24"/>
                <a:gd name="T20" fmla="*/ 11 w 24"/>
                <a:gd name="T21" fmla="*/ 19 h 24"/>
                <a:gd name="T22" fmla="*/ 11 w 24"/>
                <a:gd name="T23" fmla="*/ 19 h 24"/>
                <a:gd name="T24" fmla="*/ 6 w 24"/>
                <a:gd name="T25" fmla="*/ 17 h 24"/>
                <a:gd name="T26" fmla="*/ 4 w 24"/>
                <a:gd name="T27" fmla="*/ 11 h 24"/>
                <a:gd name="T28" fmla="*/ 12 w 24"/>
                <a:gd name="T29" fmla="*/ 5 h 24"/>
                <a:gd name="T30" fmla="*/ 12 w 24"/>
                <a:gd name="T31" fmla="*/ 5 h 24"/>
                <a:gd name="T32" fmla="*/ 17 w 24"/>
                <a:gd name="T33" fmla="*/ 7 h 24"/>
                <a:gd name="T34" fmla="*/ 19 w 24"/>
                <a:gd name="T35" fmla="*/ 13 h 24"/>
                <a:gd name="T36" fmla="*/ 17 w 24"/>
                <a:gd name="T37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24">
                  <a:moveTo>
                    <a:pt x="13" y="0"/>
                  </a:moveTo>
                  <a:cubicBezTo>
                    <a:pt x="6" y="0"/>
                    <a:pt x="1" y="4"/>
                    <a:pt x="0" y="11"/>
                  </a:cubicBezTo>
                  <a:cubicBezTo>
                    <a:pt x="0" y="14"/>
                    <a:pt x="1" y="17"/>
                    <a:pt x="3" y="20"/>
                  </a:cubicBezTo>
                  <a:cubicBezTo>
                    <a:pt x="5" y="22"/>
                    <a:pt x="8" y="23"/>
                    <a:pt x="11" y="24"/>
                  </a:cubicBezTo>
                  <a:cubicBezTo>
                    <a:pt x="11" y="24"/>
                    <a:pt x="11" y="24"/>
                    <a:pt x="12" y="24"/>
                  </a:cubicBezTo>
                  <a:cubicBezTo>
                    <a:pt x="15" y="24"/>
                    <a:pt x="17" y="23"/>
                    <a:pt x="19" y="21"/>
                  </a:cubicBezTo>
                  <a:cubicBezTo>
                    <a:pt x="22" y="19"/>
                    <a:pt x="23" y="16"/>
                    <a:pt x="24" y="13"/>
                  </a:cubicBezTo>
                  <a:cubicBezTo>
                    <a:pt x="24" y="10"/>
                    <a:pt x="23" y="7"/>
                    <a:pt x="21" y="4"/>
                  </a:cubicBezTo>
                  <a:cubicBezTo>
                    <a:pt x="19" y="2"/>
                    <a:pt x="16" y="1"/>
                    <a:pt x="13" y="0"/>
                  </a:cubicBezTo>
                  <a:close/>
                  <a:moveTo>
                    <a:pt x="17" y="18"/>
                  </a:moveTo>
                  <a:cubicBezTo>
                    <a:pt x="15" y="19"/>
                    <a:pt x="13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7" y="18"/>
                    <a:pt x="6" y="17"/>
                  </a:cubicBezTo>
                  <a:cubicBezTo>
                    <a:pt x="5" y="15"/>
                    <a:pt x="4" y="13"/>
                    <a:pt x="4" y="11"/>
                  </a:cubicBezTo>
                  <a:cubicBezTo>
                    <a:pt x="5" y="7"/>
                    <a:pt x="8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4" y="5"/>
                    <a:pt x="16" y="6"/>
                    <a:pt x="17" y="7"/>
                  </a:cubicBezTo>
                  <a:cubicBezTo>
                    <a:pt x="19" y="9"/>
                    <a:pt x="19" y="11"/>
                    <a:pt x="19" y="13"/>
                  </a:cubicBezTo>
                  <a:cubicBezTo>
                    <a:pt x="19" y="15"/>
                    <a:pt x="18" y="16"/>
                    <a:pt x="1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6B63C8C7-33E3-4AEC-A694-9117E24C0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2571751"/>
              <a:ext cx="63500" cy="63500"/>
            </a:xfrm>
            <a:custGeom>
              <a:avLst/>
              <a:gdLst>
                <a:gd name="T0" fmla="*/ 17 w 17"/>
                <a:gd name="T1" fmla="*/ 15 h 17"/>
                <a:gd name="T2" fmla="*/ 17 w 17"/>
                <a:gd name="T3" fmla="*/ 2 h 17"/>
                <a:gd name="T4" fmla="*/ 15 w 17"/>
                <a:gd name="T5" fmla="*/ 0 h 17"/>
                <a:gd name="T6" fmla="*/ 2 w 17"/>
                <a:gd name="T7" fmla="*/ 0 h 17"/>
                <a:gd name="T8" fmla="*/ 0 w 17"/>
                <a:gd name="T9" fmla="*/ 2 h 17"/>
                <a:gd name="T10" fmla="*/ 0 w 17"/>
                <a:gd name="T11" fmla="*/ 15 h 17"/>
                <a:gd name="T12" fmla="*/ 2 w 17"/>
                <a:gd name="T13" fmla="*/ 17 h 17"/>
                <a:gd name="T14" fmla="*/ 15 w 17"/>
                <a:gd name="T15" fmla="*/ 17 h 17"/>
                <a:gd name="T16" fmla="*/ 17 w 17"/>
                <a:gd name="T17" fmla="*/ 15 h 17"/>
                <a:gd name="T18" fmla="*/ 13 w 17"/>
                <a:gd name="T19" fmla="*/ 13 h 17"/>
                <a:gd name="T20" fmla="*/ 4 w 17"/>
                <a:gd name="T21" fmla="*/ 13 h 17"/>
                <a:gd name="T22" fmla="*/ 4 w 17"/>
                <a:gd name="T23" fmla="*/ 4 h 17"/>
                <a:gd name="T24" fmla="*/ 13 w 17"/>
                <a:gd name="T25" fmla="*/ 4 h 17"/>
                <a:gd name="T26" fmla="*/ 13 w 17"/>
                <a:gd name="T27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7">
                  <a:moveTo>
                    <a:pt x="17" y="15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7"/>
                    <a:pt x="17" y="16"/>
                    <a:pt x="17" y="15"/>
                  </a:cubicBezTo>
                  <a:close/>
                  <a:moveTo>
                    <a:pt x="13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1" name="Freeform 67">
              <a:extLst>
                <a:ext uri="{FF2B5EF4-FFF2-40B4-BE49-F238E27FC236}">
                  <a16:creationId xmlns:a16="http://schemas.microsoft.com/office/drawing/2014/main" id="{C4BCB5A9-B30D-4889-A49E-0C2C6406D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0" y="2781301"/>
              <a:ext cx="322263" cy="115888"/>
            </a:xfrm>
            <a:custGeom>
              <a:avLst/>
              <a:gdLst>
                <a:gd name="T0" fmla="*/ 82 w 86"/>
                <a:gd name="T1" fmla="*/ 1 h 31"/>
                <a:gd name="T2" fmla="*/ 25 w 86"/>
                <a:gd name="T3" fmla="*/ 26 h 31"/>
                <a:gd name="T4" fmla="*/ 3 w 86"/>
                <a:gd name="T5" fmla="*/ 23 h 31"/>
                <a:gd name="T6" fmla="*/ 0 w 86"/>
                <a:gd name="T7" fmla="*/ 25 h 31"/>
                <a:gd name="T8" fmla="*/ 2 w 86"/>
                <a:gd name="T9" fmla="*/ 28 h 31"/>
                <a:gd name="T10" fmla="*/ 25 w 86"/>
                <a:gd name="T11" fmla="*/ 31 h 31"/>
                <a:gd name="T12" fmla="*/ 85 w 86"/>
                <a:gd name="T13" fmla="*/ 4 h 31"/>
                <a:gd name="T14" fmla="*/ 85 w 86"/>
                <a:gd name="T15" fmla="*/ 1 h 31"/>
                <a:gd name="T16" fmla="*/ 82 w 86"/>
                <a:gd name="T1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31">
                  <a:moveTo>
                    <a:pt x="82" y="1"/>
                  </a:moveTo>
                  <a:cubicBezTo>
                    <a:pt x="67" y="17"/>
                    <a:pt x="46" y="26"/>
                    <a:pt x="25" y="26"/>
                  </a:cubicBezTo>
                  <a:cubicBezTo>
                    <a:pt x="17" y="26"/>
                    <a:pt x="10" y="25"/>
                    <a:pt x="3" y="23"/>
                  </a:cubicBezTo>
                  <a:cubicBezTo>
                    <a:pt x="2" y="23"/>
                    <a:pt x="0" y="24"/>
                    <a:pt x="0" y="25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9" y="30"/>
                    <a:pt x="17" y="31"/>
                    <a:pt x="25" y="31"/>
                  </a:cubicBezTo>
                  <a:cubicBezTo>
                    <a:pt x="48" y="31"/>
                    <a:pt x="70" y="21"/>
                    <a:pt x="85" y="4"/>
                  </a:cubicBezTo>
                  <a:cubicBezTo>
                    <a:pt x="86" y="3"/>
                    <a:pt x="86" y="2"/>
                    <a:pt x="85" y="1"/>
                  </a:cubicBezTo>
                  <a:cubicBezTo>
                    <a:pt x="84" y="0"/>
                    <a:pt x="83" y="0"/>
                    <a:pt x="8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95338F0B-ECA3-4FAD-9AE2-4E9BA795ACD2}"/>
              </a:ext>
            </a:extLst>
          </p:cNvPr>
          <p:cNvGrpSpPr/>
          <p:nvPr/>
        </p:nvGrpSpPr>
        <p:grpSpPr>
          <a:xfrm>
            <a:off x="4891951" y="1615129"/>
            <a:ext cx="649288" cy="679450"/>
            <a:chOff x="4244975" y="2233613"/>
            <a:chExt cx="649288" cy="679450"/>
          </a:xfrm>
          <a:solidFill>
            <a:schemeClr val="bg2"/>
          </a:solidFill>
        </p:grpSpPr>
        <p:sp>
          <p:nvSpPr>
            <p:cNvPr id="63" name="Freeform 72">
              <a:extLst>
                <a:ext uri="{FF2B5EF4-FFF2-40B4-BE49-F238E27FC236}">
                  <a16:creationId xmlns:a16="http://schemas.microsoft.com/office/drawing/2014/main" id="{9D53ABB9-248A-4DBA-8F78-16B3D97DA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4188" y="2233613"/>
              <a:ext cx="171450" cy="82550"/>
            </a:xfrm>
            <a:custGeom>
              <a:avLst/>
              <a:gdLst>
                <a:gd name="T0" fmla="*/ 0 w 46"/>
                <a:gd name="T1" fmla="*/ 21 h 22"/>
                <a:gd name="T2" fmla="*/ 2 w 46"/>
                <a:gd name="T3" fmla="*/ 22 h 22"/>
                <a:gd name="T4" fmla="*/ 33 w 46"/>
                <a:gd name="T5" fmla="*/ 22 h 22"/>
                <a:gd name="T6" fmla="*/ 35 w 46"/>
                <a:gd name="T7" fmla="*/ 21 h 22"/>
                <a:gd name="T8" fmla="*/ 43 w 46"/>
                <a:gd name="T9" fmla="*/ 21 h 22"/>
                <a:gd name="T10" fmla="*/ 46 w 46"/>
                <a:gd name="T11" fmla="*/ 19 h 22"/>
                <a:gd name="T12" fmla="*/ 43 w 46"/>
                <a:gd name="T13" fmla="*/ 17 h 22"/>
                <a:gd name="T14" fmla="*/ 35 w 46"/>
                <a:gd name="T15" fmla="*/ 17 h 22"/>
                <a:gd name="T16" fmla="*/ 18 w 46"/>
                <a:gd name="T17" fmla="*/ 0 h 22"/>
                <a:gd name="T18" fmla="*/ 18 w 46"/>
                <a:gd name="T19" fmla="*/ 0 h 22"/>
                <a:gd name="T20" fmla="*/ 5 w 46"/>
                <a:gd name="T21" fmla="*/ 5 h 22"/>
                <a:gd name="T22" fmla="*/ 0 w 46"/>
                <a:gd name="T23" fmla="*/ 18 h 22"/>
                <a:gd name="T24" fmla="*/ 0 w 46"/>
                <a:gd name="T25" fmla="*/ 19 h 22"/>
                <a:gd name="T26" fmla="*/ 0 w 46"/>
                <a:gd name="T27" fmla="*/ 21 h 22"/>
                <a:gd name="T28" fmla="*/ 8 w 46"/>
                <a:gd name="T29" fmla="*/ 8 h 22"/>
                <a:gd name="T30" fmla="*/ 18 w 46"/>
                <a:gd name="T31" fmla="*/ 4 h 22"/>
                <a:gd name="T32" fmla="*/ 18 w 46"/>
                <a:gd name="T33" fmla="*/ 4 h 22"/>
                <a:gd name="T34" fmla="*/ 31 w 46"/>
                <a:gd name="T35" fmla="*/ 17 h 22"/>
                <a:gd name="T36" fmla="*/ 30 w 46"/>
                <a:gd name="T37" fmla="*/ 18 h 22"/>
                <a:gd name="T38" fmla="*/ 4 w 46"/>
                <a:gd name="T39" fmla="*/ 18 h 22"/>
                <a:gd name="T40" fmla="*/ 8 w 46"/>
                <a:gd name="T4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22">
                  <a:moveTo>
                    <a:pt x="0" y="21"/>
                  </a:moveTo>
                  <a:cubicBezTo>
                    <a:pt x="0" y="22"/>
                    <a:pt x="1" y="22"/>
                    <a:pt x="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5" y="21"/>
                    <a:pt x="46" y="20"/>
                    <a:pt x="46" y="19"/>
                  </a:cubicBezTo>
                  <a:cubicBezTo>
                    <a:pt x="46" y="18"/>
                    <a:pt x="45" y="17"/>
                    <a:pt x="43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7"/>
                    <a:pt x="27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0"/>
                    <a:pt x="8" y="2"/>
                    <a:pt x="5" y="5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lose/>
                  <a:moveTo>
                    <a:pt x="8" y="8"/>
                  </a:moveTo>
                  <a:cubicBezTo>
                    <a:pt x="11" y="6"/>
                    <a:pt x="14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5" y="4"/>
                    <a:pt x="31" y="10"/>
                    <a:pt x="31" y="17"/>
                  </a:cubicBezTo>
                  <a:cubicBezTo>
                    <a:pt x="31" y="17"/>
                    <a:pt x="31" y="17"/>
                    <a:pt x="3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4"/>
                    <a:pt x="6" y="11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4" name="Freeform 73">
              <a:extLst>
                <a:ext uri="{FF2B5EF4-FFF2-40B4-BE49-F238E27FC236}">
                  <a16:creationId xmlns:a16="http://schemas.microsoft.com/office/drawing/2014/main" id="{1BCD424E-AC59-4A68-9BDD-94EB820E6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2814638"/>
              <a:ext cx="15875" cy="30163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6 h 8"/>
                <a:gd name="T6" fmla="*/ 2 w 4"/>
                <a:gd name="T7" fmla="*/ 8 h 8"/>
                <a:gd name="T8" fmla="*/ 4 w 4"/>
                <a:gd name="T9" fmla="*/ 6 h 8"/>
                <a:gd name="T10" fmla="*/ 4 w 4"/>
                <a:gd name="T11" fmla="*/ 2 h 8"/>
                <a:gd name="T12" fmla="*/ 2 w 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5" name="Freeform 74">
              <a:extLst>
                <a:ext uri="{FF2B5EF4-FFF2-40B4-BE49-F238E27FC236}">
                  <a16:creationId xmlns:a16="http://schemas.microsoft.com/office/drawing/2014/main" id="{74F34305-E0AA-4BA8-8926-14AC8D898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2897188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" name="Freeform 75">
              <a:extLst>
                <a:ext uri="{FF2B5EF4-FFF2-40B4-BE49-F238E27FC236}">
                  <a16:creationId xmlns:a16="http://schemas.microsoft.com/office/drawing/2014/main" id="{745A5C57-08DA-4CF5-B051-4566FEF4B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2871788"/>
              <a:ext cx="15875" cy="28575"/>
            </a:xfrm>
            <a:custGeom>
              <a:avLst/>
              <a:gdLst>
                <a:gd name="T0" fmla="*/ 2 w 4"/>
                <a:gd name="T1" fmla="*/ 0 h 8"/>
                <a:gd name="T2" fmla="*/ 0 w 4"/>
                <a:gd name="T3" fmla="*/ 2 h 8"/>
                <a:gd name="T4" fmla="*/ 0 w 4"/>
                <a:gd name="T5" fmla="*/ 6 h 8"/>
                <a:gd name="T6" fmla="*/ 2 w 4"/>
                <a:gd name="T7" fmla="*/ 8 h 8"/>
                <a:gd name="T8" fmla="*/ 4 w 4"/>
                <a:gd name="T9" fmla="*/ 6 h 8"/>
                <a:gd name="T10" fmla="*/ 4 w 4"/>
                <a:gd name="T11" fmla="*/ 2 h 8"/>
                <a:gd name="T12" fmla="*/ 2 w 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7" name="Freeform 76">
              <a:extLst>
                <a:ext uri="{FF2B5EF4-FFF2-40B4-BE49-F238E27FC236}">
                  <a16:creationId xmlns:a16="http://schemas.microsoft.com/office/drawing/2014/main" id="{C2F2096B-73E0-48AA-8E1D-93C9323F8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2897188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0 w 8"/>
                <a:gd name="T5" fmla="*/ 2 h 4"/>
                <a:gd name="T6" fmla="*/ 3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8" name="Freeform 77">
              <a:extLst>
                <a:ext uri="{FF2B5EF4-FFF2-40B4-BE49-F238E27FC236}">
                  <a16:creationId xmlns:a16="http://schemas.microsoft.com/office/drawing/2014/main" id="{A0680880-77E6-4A67-B93F-0489EF43E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2897188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3 w 8"/>
                <a:gd name="T3" fmla="*/ 0 h 4"/>
                <a:gd name="T4" fmla="*/ 0 w 8"/>
                <a:gd name="T5" fmla="*/ 2 h 4"/>
                <a:gd name="T6" fmla="*/ 3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9" name="Freeform 78">
              <a:extLst>
                <a:ext uri="{FF2B5EF4-FFF2-40B4-BE49-F238E27FC236}">
                  <a16:creationId xmlns:a16="http://schemas.microsoft.com/office/drawing/2014/main" id="{9DA8DD4D-245B-4C09-9AE9-4530EA6B5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300" y="2897188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0" name="Freeform 79">
              <a:extLst>
                <a:ext uri="{FF2B5EF4-FFF2-40B4-BE49-F238E27FC236}">
                  <a16:creationId xmlns:a16="http://schemas.microsoft.com/office/drawing/2014/main" id="{EE440921-64DC-47A2-A7F4-9A38EA12C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450" y="2897188"/>
              <a:ext cx="30163" cy="15875"/>
            </a:xfrm>
            <a:custGeom>
              <a:avLst/>
              <a:gdLst>
                <a:gd name="T0" fmla="*/ 5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5 w 8"/>
                <a:gd name="T9" fmla="*/ 4 h 4"/>
                <a:gd name="T10" fmla="*/ 8 w 8"/>
                <a:gd name="T11" fmla="*/ 2 h 4"/>
                <a:gd name="T12" fmla="*/ 5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1" name="Freeform 80">
              <a:extLst>
                <a:ext uri="{FF2B5EF4-FFF2-40B4-BE49-F238E27FC236}">
                  <a16:creationId xmlns:a16="http://schemas.microsoft.com/office/drawing/2014/main" id="{C3D15630-2EF0-4015-A304-BC14B9E08A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4975" y="2395538"/>
              <a:ext cx="236538" cy="512763"/>
            </a:xfrm>
            <a:custGeom>
              <a:avLst/>
              <a:gdLst>
                <a:gd name="T0" fmla="*/ 42 w 63"/>
                <a:gd name="T1" fmla="*/ 1 h 137"/>
                <a:gd name="T2" fmla="*/ 19 w 63"/>
                <a:gd name="T3" fmla="*/ 0 h 137"/>
                <a:gd name="T4" fmla="*/ 0 w 63"/>
                <a:gd name="T5" fmla="*/ 40 h 137"/>
                <a:gd name="T6" fmla="*/ 4 w 63"/>
                <a:gd name="T7" fmla="*/ 66 h 137"/>
                <a:gd name="T8" fmla="*/ 4 w 63"/>
                <a:gd name="T9" fmla="*/ 67 h 137"/>
                <a:gd name="T10" fmla="*/ 5 w 63"/>
                <a:gd name="T11" fmla="*/ 69 h 137"/>
                <a:gd name="T12" fmla="*/ 7 w 63"/>
                <a:gd name="T13" fmla="*/ 70 h 137"/>
                <a:gd name="T14" fmla="*/ 8 w 63"/>
                <a:gd name="T15" fmla="*/ 70 h 137"/>
                <a:gd name="T16" fmla="*/ 13 w 63"/>
                <a:gd name="T17" fmla="*/ 126 h 137"/>
                <a:gd name="T18" fmla="*/ 16 w 63"/>
                <a:gd name="T19" fmla="*/ 137 h 137"/>
                <a:gd name="T20" fmla="*/ 52 w 63"/>
                <a:gd name="T21" fmla="*/ 131 h 137"/>
                <a:gd name="T22" fmla="*/ 53 w 63"/>
                <a:gd name="T23" fmla="*/ 70 h 137"/>
                <a:gd name="T24" fmla="*/ 56 w 63"/>
                <a:gd name="T25" fmla="*/ 70 h 137"/>
                <a:gd name="T26" fmla="*/ 60 w 63"/>
                <a:gd name="T27" fmla="*/ 65 h 137"/>
                <a:gd name="T28" fmla="*/ 59 w 63"/>
                <a:gd name="T29" fmla="*/ 18 h 137"/>
                <a:gd name="T30" fmla="*/ 37 w 63"/>
                <a:gd name="T31" fmla="*/ 8 h 137"/>
                <a:gd name="T32" fmla="*/ 26 w 63"/>
                <a:gd name="T33" fmla="*/ 14 h 137"/>
                <a:gd name="T34" fmla="*/ 21 w 63"/>
                <a:gd name="T35" fmla="*/ 6 h 137"/>
                <a:gd name="T36" fmla="*/ 41 w 63"/>
                <a:gd name="T37" fmla="*/ 14 h 137"/>
                <a:gd name="T38" fmla="*/ 46 w 63"/>
                <a:gd name="T39" fmla="*/ 6 h 137"/>
                <a:gd name="T40" fmla="*/ 17 w 63"/>
                <a:gd name="T41" fmla="*/ 7 h 137"/>
                <a:gd name="T42" fmla="*/ 31 w 63"/>
                <a:gd name="T43" fmla="*/ 70 h 137"/>
                <a:gd name="T44" fmla="*/ 18 w 63"/>
                <a:gd name="T45" fmla="*/ 124 h 137"/>
                <a:gd name="T46" fmla="*/ 17 w 63"/>
                <a:gd name="T47" fmla="*/ 65 h 137"/>
                <a:gd name="T48" fmla="*/ 46 w 63"/>
                <a:gd name="T49" fmla="*/ 124 h 137"/>
                <a:gd name="T50" fmla="*/ 34 w 63"/>
                <a:gd name="T51" fmla="*/ 72 h 137"/>
                <a:gd name="T52" fmla="*/ 13 w 63"/>
                <a:gd name="T53" fmla="*/ 66 h 137"/>
                <a:gd name="T54" fmla="*/ 8 w 63"/>
                <a:gd name="T55" fmla="*/ 61 h 137"/>
                <a:gd name="T56" fmla="*/ 13 w 63"/>
                <a:gd name="T57" fmla="*/ 36 h 137"/>
                <a:gd name="T58" fmla="*/ 12 w 63"/>
                <a:gd name="T59" fmla="*/ 40 h 137"/>
                <a:gd name="T60" fmla="*/ 7 w 63"/>
                <a:gd name="T61" fmla="*/ 57 h 137"/>
                <a:gd name="T62" fmla="*/ 8 w 63"/>
                <a:gd name="T63" fmla="*/ 19 h 137"/>
                <a:gd name="T64" fmla="*/ 48 w 63"/>
                <a:gd name="T65" fmla="*/ 132 h 137"/>
                <a:gd name="T66" fmla="*/ 15 w 63"/>
                <a:gd name="T67" fmla="*/ 132 h 137"/>
                <a:gd name="T68" fmla="*/ 29 w 63"/>
                <a:gd name="T69" fmla="*/ 128 h 137"/>
                <a:gd name="T70" fmla="*/ 34 w 63"/>
                <a:gd name="T71" fmla="*/ 128 h 137"/>
                <a:gd name="T72" fmla="*/ 48 w 63"/>
                <a:gd name="T73" fmla="*/ 131 h 137"/>
                <a:gd name="T74" fmla="*/ 54 w 63"/>
                <a:gd name="T75" fmla="*/ 66 h 137"/>
                <a:gd name="T76" fmla="*/ 53 w 63"/>
                <a:gd name="T77" fmla="*/ 66 h 137"/>
                <a:gd name="T78" fmla="*/ 50 w 63"/>
                <a:gd name="T79" fmla="*/ 61 h 137"/>
                <a:gd name="T80" fmla="*/ 57 w 63"/>
                <a:gd name="T81" fmla="*/ 57 h 137"/>
                <a:gd name="T82" fmla="*/ 52 w 63"/>
                <a:gd name="T83" fmla="*/ 40 h 137"/>
                <a:gd name="T84" fmla="*/ 50 w 63"/>
                <a:gd name="T85" fmla="*/ 36 h 137"/>
                <a:gd name="T86" fmla="*/ 55 w 63"/>
                <a:gd name="T87" fmla="*/ 1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3" h="137">
                  <a:moveTo>
                    <a:pt x="59" y="18"/>
                  </a:moveTo>
                  <a:cubicBezTo>
                    <a:pt x="59" y="10"/>
                    <a:pt x="53" y="2"/>
                    <a:pt x="44" y="0"/>
                  </a:cubicBezTo>
                  <a:cubicBezTo>
                    <a:pt x="43" y="0"/>
                    <a:pt x="43" y="0"/>
                    <a:pt x="42" y="1"/>
                  </a:cubicBezTo>
                  <a:cubicBezTo>
                    <a:pt x="39" y="3"/>
                    <a:pt x="35" y="5"/>
                    <a:pt x="31" y="5"/>
                  </a:cubicBezTo>
                  <a:cubicBezTo>
                    <a:pt x="28" y="5"/>
                    <a:pt x="24" y="3"/>
                    <a:pt x="21" y="1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0" y="2"/>
                    <a:pt x="4" y="10"/>
                    <a:pt x="4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8"/>
                    <a:pt x="4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9"/>
                    <a:pt x="5" y="69"/>
                  </a:cubicBezTo>
                  <a:cubicBezTo>
                    <a:pt x="5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9" y="70"/>
                    <a:pt x="9" y="70"/>
                    <a:pt x="1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1" y="127"/>
                    <a:pt x="11" y="129"/>
                    <a:pt x="11" y="13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5"/>
                    <a:pt x="13" y="137"/>
                    <a:pt x="16" y="137"/>
                  </a:cubicBezTo>
                  <a:cubicBezTo>
                    <a:pt x="47" y="137"/>
                    <a:pt x="47" y="137"/>
                    <a:pt x="47" y="137"/>
                  </a:cubicBezTo>
                  <a:cubicBezTo>
                    <a:pt x="50" y="137"/>
                    <a:pt x="52" y="135"/>
                    <a:pt x="52" y="132"/>
                  </a:cubicBezTo>
                  <a:cubicBezTo>
                    <a:pt x="52" y="131"/>
                    <a:pt x="52" y="131"/>
                    <a:pt x="52" y="131"/>
                  </a:cubicBezTo>
                  <a:cubicBezTo>
                    <a:pt x="52" y="129"/>
                    <a:pt x="51" y="127"/>
                    <a:pt x="50" y="126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8" y="69"/>
                    <a:pt x="59" y="68"/>
                    <a:pt x="60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39"/>
                    <a:pt x="63" y="39"/>
                  </a:cubicBezTo>
                  <a:lnTo>
                    <a:pt x="59" y="18"/>
                  </a:lnTo>
                  <a:close/>
                  <a:moveTo>
                    <a:pt x="26" y="8"/>
                  </a:moveTo>
                  <a:cubicBezTo>
                    <a:pt x="27" y="9"/>
                    <a:pt x="29" y="9"/>
                    <a:pt x="31" y="9"/>
                  </a:cubicBezTo>
                  <a:cubicBezTo>
                    <a:pt x="33" y="9"/>
                    <a:pt x="35" y="9"/>
                    <a:pt x="37" y="8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7"/>
                    <a:pt x="34" y="19"/>
                    <a:pt x="31" y="19"/>
                  </a:cubicBezTo>
                  <a:cubicBezTo>
                    <a:pt x="28" y="19"/>
                    <a:pt x="26" y="17"/>
                    <a:pt x="26" y="14"/>
                  </a:cubicBezTo>
                  <a:lnTo>
                    <a:pt x="26" y="8"/>
                  </a:lnTo>
                  <a:close/>
                  <a:moveTo>
                    <a:pt x="19" y="5"/>
                  </a:moveTo>
                  <a:cubicBezTo>
                    <a:pt x="20" y="6"/>
                    <a:pt x="20" y="6"/>
                    <a:pt x="21" y="6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9"/>
                    <a:pt x="26" y="24"/>
                    <a:pt x="31" y="24"/>
                  </a:cubicBezTo>
                  <a:cubicBezTo>
                    <a:pt x="37" y="24"/>
                    <a:pt x="41" y="19"/>
                    <a:pt x="41" y="14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6"/>
                    <a:pt x="43" y="6"/>
                    <a:pt x="44" y="5"/>
                  </a:cubicBezTo>
                  <a:cubicBezTo>
                    <a:pt x="44" y="5"/>
                    <a:pt x="45" y="5"/>
                    <a:pt x="46" y="6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5"/>
                    <a:pt x="19" y="5"/>
                  </a:cubicBezTo>
                  <a:close/>
                  <a:moveTo>
                    <a:pt x="31" y="70"/>
                  </a:moveTo>
                  <a:cubicBezTo>
                    <a:pt x="30" y="70"/>
                    <a:pt x="29" y="71"/>
                    <a:pt x="29" y="72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124"/>
                    <a:pt x="18" y="124"/>
                    <a:pt x="17" y="124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124"/>
                    <a:pt x="46" y="124"/>
                    <a:pt x="46" y="124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1"/>
                    <a:pt x="33" y="70"/>
                    <a:pt x="31" y="70"/>
                  </a:cubicBezTo>
                  <a:close/>
                  <a:moveTo>
                    <a:pt x="13" y="65"/>
                  </a:moveTo>
                  <a:cubicBezTo>
                    <a:pt x="13" y="66"/>
                    <a:pt x="13" y="66"/>
                    <a:pt x="13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8" y="65"/>
                    <a:pt x="8" y="65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3" y="61"/>
                    <a:pt x="13" y="61"/>
                    <a:pt x="13" y="61"/>
                  </a:cubicBezTo>
                  <a:lnTo>
                    <a:pt x="13" y="65"/>
                  </a:lnTo>
                  <a:close/>
                  <a:moveTo>
                    <a:pt x="13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0" y="36"/>
                    <a:pt x="9" y="37"/>
                    <a:pt x="9" y="38"/>
                  </a:cubicBezTo>
                  <a:cubicBezTo>
                    <a:pt x="9" y="39"/>
                    <a:pt x="10" y="40"/>
                    <a:pt x="1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5"/>
                    <a:pt x="10" y="11"/>
                    <a:pt x="13" y="8"/>
                  </a:cubicBezTo>
                  <a:lnTo>
                    <a:pt x="13" y="36"/>
                  </a:lnTo>
                  <a:close/>
                  <a:moveTo>
                    <a:pt x="48" y="132"/>
                  </a:moveTo>
                  <a:cubicBezTo>
                    <a:pt x="48" y="132"/>
                    <a:pt x="47" y="133"/>
                    <a:pt x="47" y="133"/>
                  </a:cubicBezTo>
                  <a:cubicBezTo>
                    <a:pt x="16" y="133"/>
                    <a:pt x="16" y="133"/>
                    <a:pt x="16" y="133"/>
                  </a:cubicBezTo>
                  <a:cubicBezTo>
                    <a:pt x="16" y="133"/>
                    <a:pt x="15" y="132"/>
                    <a:pt x="15" y="132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15" y="129"/>
                    <a:pt x="16" y="128"/>
                    <a:pt x="18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29" y="129"/>
                    <a:pt x="30" y="130"/>
                    <a:pt x="31" y="130"/>
                  </a:cubicBezTo>
                  <a:cubicBezTo>
                    <a:pt x="33" y="130"/>
                    <a:pt x="34" y="129"/>
                    <a:pt x="34" y="128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7" y="128"/>
                    <a:pt x="48" y="129"/>
                    <a:pt x="48" y="131"/>
                  </a:cubicBezTo>
                  <a:lnTo>
                    <a:pt x="48" y="132"/>
                  </a:lnTo>
                  <a:close/>
                  <a:moveTo>
                    <a:pt x="55" y="65"/>
                  </a:moveTo>
                  <a:cubicBezTo>
                    <a:pt x="55" y="65"/>
                    <a:pt x="54" y="66"/>
                    <a:pt x="54" y="66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6"/>
                    <a:pt x="53" y="66"/>
                    <a:pt x="53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5" y="61"/>
                    <a:pt x="55" y="61"/>
                    <a:pt x="55" y="61"/>
                  </a:cubicBezTo>
                  <a:lnTo>
                    <a:pt x="55" y="65"/>
                  </a:lnTo>
                  <a:close/>
                  <a:moveTo>
                    <a:pt x="57" y="57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39"/>
                    <a:pt x="54" y="38"/>
                  </a:cubicBezTo>
                  <a:cubicBezTo>
                    <a:pt x="54" y="37"/>
                    <a:pt x="53" y="36"/>
                    <a:pt x="52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11"/>
                    <a:pt x="55" y="15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9" y="40"/>
                    <a:pt x="59" y="40"/>
                    <a:pt x="59" y="40"/>
                  </a:cubicBezTo>
                  <a:lnTo>
                    <a:pt x="5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2" name="Freeform 81">
              <a:extLst>
                <a:ext uri="{FF2B5EF4-FFF2-40B4-BE49-F238E27FC236}">
                  <a16:creationId xmlns:a16="http://schemas.microsoft.com/office/drawing/2014/main" id="{71F3D4B2-F045-4A15-BF45-33490DEF8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8" y="2324101"/>
              <a:ext cx="123825" cy="79375"/>
            </a:xfrm>
            <a:custGeom>
              <a:avLst/>
              <a:gdLst>
                <a:gd name="T0" fmla="*/ 2 w 33"/>
                <a:gd name="T1" fmla="*/ 0 h 21"/>
                <a:gd name="T2" fmla="*/ 0 w 33"/>
                <a:gd name="T3" fmla="*/ 2 h 21"/>
                <a:gd name="T4" fmla="*/ 0 w 33"/>
                <a:gd name="T5" fmla="*/ 3 h 21"/>
                <a:gd name="T6" fmla="*/ 0 w 33"/>
                <a:gd name="T7" fmla="*/ 3 h 21"/>
                <a:gd name="T8" fmla="*/ 16 w 33"/>
                <a:gd name="T9" fmla="*/ 21 h 21"/>
                <a:gd name="T10" fmla="*/ 33 w 33"/>
                <a:gd name="T11" fmla="*/ 3 h 21"/>
                <a:gd name="T12" fmla="*/ 30 w 33"/>
                <a:gd name="T13" fmla="*/ 0 h 21"/>
                <a:gd name="T14" fmla="*/ 28 w 33"/>
                <a:gd name="T15" fmla="*/ 3 h 21"/>
                <a:gd name="T16" fmla="*/ 16 w 33"/>
                <a:gd name="T17" fmla="*/ 17 h 21"/>
                <a:gd name="T18" fmla="*/ 5 w 33"/>
                <a:gd name="T19" fmla="*/ 3 h 21"/>
                <a:gd name="T20" fmla="*/ 5 w 33"/>
                <a:gd name="T21" fmla="*/ 3 h 21"/>
                <a:gd name="T22" fmla="*/ 5 w 33"/>
                <a:gd name="T23" fmla="*/ 3 h 21"/>
                <a:gd name="T24" fmla="*/ 5 w 33"/>
                <a:gd name="T25" fmla="*/ 2 h 21"/>
                <a:gd name="T26" fmla="*/ 2 w 33"/>
                <a:gd name="T2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1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3"/>
                    <a:pt x="8" y="21"/>
                    <a:pt x="16" y="21"/>
                  </a:cubicBezTo>
                  <a:cubicBezTo>
                    <a:pt x="25" y="21"/>
                    <a:pt x="33" y="13"/>
                    <a:pt x="33" y="3"/>
                  </a:cubicBezTo>
                  <a:cubicBezTo>
                    <a:pt x="33" y="1"/>
                    <a:pt x="32" y="0"/>
                    <a:pt x="30" y="0"/>
                  </a:cubicBezTo>
                  <a:cubicBezTo>
                    <a:pt x="29" y="0"/>
                    <a:pt x="28" y="1"/>
                    <a:pt x="28" y="3"/>
                  </a:cubicBezTo>
                  <a:cubicBezTo>
                    <a:pt x="28" y="10"/>
                    <a:pt x="23" y="17"/>
                    <a:pt x="16" y="17"/>
                  </a:cubicBezTo>
                  <a:cubicBezTo>
                    <a:pt x="10" y="17"/>
                    <a:pt x="5" y="11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3" name="Freeform 82">
              <a:extLst>
                <a:ext uri="{FF2B5EF4-FFF2-40B4-BE49-F238E27FC236}">
                  <a16:creationId xmlns:a16="http://schemas.microsoft.com/office/drawing/2014/main" id="{30E62E1B-5942-4F8B-B614-AD692615D7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0575" y="2586038"/>
              <a:ext cx="228600" cy="203200"/>
            </a:xfrm>
            <a:custGeom>
              <a:avLst/>
              <a:gdLst>
                <a:gd name="T0" fmla="*/ 61 w 61"/>
                <a:gd name="T1" fmla="*/ 21 h 54"/>
                <a:gd name="T2" fmla="*/ 61 w 61"/>
                <a:gd name="T3" fmla="*/ 20 h 54"/>
                <a:gd name="T4" fmla="*/ 41 w 61"/>
                <a:gd name="T5" fmla="*/ 1 h 54"/>
                <a:gd name="T6" fmla="*/ 39 w 61"/>
                <a:gd name="T7" fmla="*/ 0 h 54"/>
                <a:gd name="T8" fmla="*/ 21 w 61"/>
                <a:gd name="T9" fmla="*/ 0 h 54"/>
                <a:gd name="T10" fmla="*/ 21 w 61"/>
                <a:gd name="T11" fmla="*/ 0 h 54"/>
                <a:gd name="T12" fmla="*/ 21 w 61"/>
                <a:gd name="T13" fmla="*/ 1 h 54"/>
                <a:gd name="T14" fmla="*/ 1 w 61"/>
                <a:gd name="T15" fmla="*/ 20 h 54"/>
                <a:gd name="T16" fmla="*/ 1 w 61"/>
                <a:gd name="T17" fmla="*/ 20 h 54"/>
                <a:gd name="T18" fmla="*/ 1 w 61"/>
                <a:gd name="T19" fmla="*/ 21 h 54"/>
                <a:gd name="T20" fmla="*/ 0 w 61"/>
                <a:gd name="T21" fmla="*/ 22 h 54"/>
                <a:gd name="T22" fmla="*/ 3 w 61"/>
                <a:gd name="T23" fmla="*/ 48 h 54"/>
                <a:gd name="T24" fmla="*/ 30 w 61"/>
                <a:gd name="T25" fmla="*/ 48 h 54"/>
                <a:gd name="T26" fmla="*/ 30 w 61"/>
                <a:gd name="T27" fmla="*/ 52 h 54"/>
                <a:gd name="T28" fmla="*/ 34 w 61"/>
                <a:gd name="T29" fmla="*/ 52 h 54"/>
                <a:gd name="T30" fmla="*/ 34 w 61"/>
                <a:gd name="T31" fmla="*/ 48 h 54"/>
                <a:gd name="T32" fmla="*/ 59 w 61"/>
                <a:gd name="T33" fmla="*/ 48 h 54"/>
                <a:gd name="T34" fmla="*/ 61 w 61"/>
                <a:gd name="T35" fmla="*/ 22 h 54"/>
                <a:gd name="T36" fmla="*/ 61 w 61"/>
                <a:gd name="T37" fmla="*/ 21 h 54"/>
                <a:gd name="T38" fmla="*/ 39 w 61"/>
                <a:gd name="T39" fmla="*/ 5 h 54"/>
                <a:gd name="T40" fmla="*/ 33 w 61"/>
                <a:gd name="T41" fmla="*/ 19 h 54"/>
                <a:gd name="T42" fmla="*/ 23 w 61"/>
                <a:gd name="T43" fmla="*/ 5 h 54"/>
                <a:gd name="T44" fmla="*/ 29 w 61"/>
                <a:gd name="T45" fmla="*/ 19 h 54"/>
                <a:gd name="T46" fmla="*/ 23 w 61"/>
                <a:gd name="T47" fmla="*/ 5 h 54"/>
                <a:gd name="T48" fmla="*/ 18 w 61"/>
                <a:gd name="T49" fmla="*/ 43 h 54"/>
                <a:gd name="T50" fmla="*/ 5 w 61"/>
                <a:gd name="T51" fmla="*/ 24 h 54"/>
                <a:gd name="T52" fmla="*/ 29 w 61"/>
                <a:gd name="T53" fmla="*/ 33 h 54"/>
                <a:gd name="T54" fmla="*/ 18 w 61"/>
                <a:gd name="T55" fmla="*/ 36 h 54"/>
                <a:gd name="T56" fmla="*/ 34 w 61"/>
                <a:gd name="T57" fmla="*/ 43 h 54"/>
                <a:gd name="T58" fmla="*/ 22 w 61"/>
                <a:gd name="T59" fmla="*/ 43 h 54"/>
                <a:gd name="T60" fmla="*/ 39 w 61"/>
                <a:gd name="T61" fmla="*/ 38 h 54"/>
                <a:gd name="T62" fmla="*/ 56 w 61"/>
                <a:gd name="T63" fmla="*/ 43 h 54"/>
                <a:gd name="T64" fmla="*/ 44 w 61"/>
                <a:gd name="T65" fmla="*/ 36 h 54"/>
                <a:gd name="T66" fmla="*/ 33 w 61"/>
                <a:gd name="T67" fmla="*/ 33 h 54"/>
                <a:gd name="T68" fmla="*/ 56 w 61"/>
                <a:gd name="T69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" h="54">
                  <a:moveTo>
                    <a:pt x="61" y="21"/>
                  </a:moveTo>
                  <a:cubicBezTo>
                    <a:pt x="61" y="21"/>
                    <a:pt x="61" y="21"/>
                    <a:pt x="61" y="21"/>
                  </a:cubicBezTo>
                  <a:cubicBezTo>
                    <a:pt x="61" y="21"/>
                    <a:pt x="61" y="21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9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1" y="54"/>
                    <a:pt x="32" y="54"/>
                  </a:cubicBezTo>
                  <a:cubicBezTo>
                    <a:pt x="33" y="54"/>
                    <a:pt x="34" y="53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60" y="48"/>
                    <a:pt x="61" y="47"/>
                    <a:pt x="61" y="45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1"/>
                    <a:pt x="61" y="21"/>
                    <a:pt x="61" y="21"/>
                  </a:cubicBezTo>
                  <a:close/>
                  <a:moveTo>
                    <a:pt x="33" y="5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33" y="19"/>
                    <a:pt x="33" y="19"/>
                    <a:pt x="33" y="19"/>
                  </a:cubicBezTo>
                  <a:lnTo>
                    <a:pt x="33" y="5"/>
                  </a:lnTo>
                  <a:close/>
                  <a:moveTo>
                    <a:pt x="23" y="5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23" y="5"/>
                  </a:lnTo>
                  <a:close/>
                  <a:moveTo>
                    <a:pt x="18" y="36"/>
                  </a:moveTo>
                  <a:cubicBezTo>
                    <a:pt x="18" y="43"/>
                    <a:pt x="18" y="43"/>
                    <a:pt x="18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8" y="34"/>
                    <a:pt x="18" y="36"/>
                  </a:cubicBezTo>
                  <a:close/>
                  <a:moveTo>
                    <a:pt x="39" y="43"/>
                  </a:moveTo>
                  <a:cubicBezTo>
                    <a:pt x="34" y="43"/>
                    <a:pt x="34" y="43"/>
                    <a:pt x="34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39" y="38"/>
                    <a:pt x="39" y="38"/>
                    <a:pt x="39" y="38"/>
                  </a:cubicBezTo>
                  <a:lnTo>
                    <a:pt x="39" y="43"/>
                  </a:lnTo>
                  <a:close/>
                  <a:moveTo>
                    <a:pt x="56" y="43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4"/>
                    <a:pt x="43" y="33"/>
                    <a:pt x="4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56" y="24"/>
                    <a:pt x="56" y="24"/>
                    <a:pt x="56" y="24"/>
                  </a:cubicBezTo>
                  <a:lnTo>
                    <a:pt x="5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4" name="Oval 83">
              <a:extLst>
                <a:ext uri="{FF2B5EF4-FFF2-40B4-BE49-F238E27FC236}">
                  <a16:creationId xmlns:a16="http://schemas.microsoft.com/office/drawing/2014/main" id="{6156302F-2809-416B-AE1D-DAEFE6A10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2238376"/>
              <a:ext cx="15875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5" name="Freeform 84">
              <a:extLst>
                <a:ext uri="{FF2B5EF4-FFF2-40B4-BE49-F238E27FC236}">
                  <a16:creationId xmlns:a16="http://schemas.microsoft.com/office/drawing/2014/main" id="{96CA8910-6349-4E76-9B43-3F46DF6DD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6913" y="2238376"/>
              <a:ext cx="352425" cy="358775"/>
            </a:xfrm>
            <a:custGeom>
              <a:avLst/>
              <a:gdLst>
                <a:gd name="T0" fmla="*/ 79 w 94"/>
                <a:gd name="T1" fmla="*/ 0 h 96"/>
                <a:gd name="T2" fmla="*/ 28 w 94"/>
                <a:gd name="T3" fmla="*/ 1 h 96"/>
                <a:gd name="T4" fmla="*/ 2 w 94"/>
                <a:gd name="T5" fmla="*/ 0 h 96"/>
                <a:gd name="T6" fmla="*/ 2 w 94"/>
                <a:gd name="T7" fmla="*/ 5 h 96"/>
                <a:gd name="T8" fmla="*/ 21 w 94"/>
                <a:gd name="T9" fmla="*/ 9 h 96"/>
                <a:gd name="T10" fmla="*/ 39 w 94"/>
                <a:gd name="T11" fmla="*/ 17 h 96"/>
                <a:gd name="T12" fmla="*/ 50 w 94"/>
                <a:gd name="T13" fmla="*/ 40 h 96"/>
                <a:gd name="T14" fmla="*/ 50 w 94"/>
                <a:gd name="T15" fmla="*/ 47 h 96"/>
                <a:gd name="T16" fmla="*/ 29 w 94"/>
                <a:gd name="T17" fmla="*/ 67 h 96"/>
                <a:gd name="T18" fmla="*/ 21 w 94"/>
                <a:gd name="T19" fmla="*/ 75 h 96"/>
                <a:gd name="T20" fmla="*/ 39 w 94"/>
                <a:gd name="T21" fmla="*/ 95 h 96"/>
                <a:gd name="T22" fmla="*/ 42 w 94"/>
                <a:gd name="T23" fmla="*/ 95 h 96"/>
                <a:gd name="T24" fmla="*/ 32 w 94"/>
                <a:gd name="T25" fmla="*/ 81 h 96"/>
                <a:gd name="T26" fmla="*/ 34 w 94"/>
                <a:gd name="T27" fmla="*/ 69 h 96"/>
                <a:gd name="T28" fmla="*/ 53 w 94"/>
                <a:gd name="T29" fmla="*/ 63 h 96"/>
                <a:gd name="T30" fmla="*/ 56 w 94"/>
                <a:gd name="T31" fmla="*/ 91 h 96"/>
                <a:gd name="T32" fmla="*/ 58 w 94"/>
                <a:gd name="T33" fmla="*/ 63 h 96"/>
                <a:gd name="T34" fmla="*/ 78 w 94"/>
                <a:gd name="T35" fmla="*/ 69 h 96"/>
                <a:gd name="T36" fmla="*/ 79 w 94"/>
                <a:gd name="T37" fmla="*/ 81 h 96"/>
                <a:gd name="T38" fmla="*/ 70 w 94"/>
                <a:gd name="T39" fmla="*/ 95 h 96"/>
                <a:gd name="T40" fmla="*/ 73 w 94"/>
                <a:gd name="T41" fmla="*/ 95 h 96"/>
                <a:gd name="T42" fmla="*/ 91 w 94"/>
                <a:gd name="T43" fmla="*/ 75 h 96"/>
                <a:gd name="T44" fmla="*/ 83 w 94"/>
                <a:gd name="T45" fmla="*/ 67 h 96"/>
                <a:gd name="T46" fmla="*/ 61 w 94"/>
                <a:gd name="T47" fmla="*/ 46 h 96"/>
                <a:gd name="T48" fmla="*/ 62 w 94"/>
                <a:gd name="T49" fmla="*/ 44 h 96"/>
                <a:gd name="T50" fmla="*/ 66 w 94"/>
                <a:gd name="T51" fmla="*/ 25 h 96"/>
                <a:gd name="T52" fmla="*/ 71 w 94"/>
                <a:gd name="T53" fmla="*/ 17 h 96"/>
                <a:gd name="T54" fmla="*/ 87 w 94"/>
                <a:gd name="T55" fmla="*/ 9 h 96"/>
                <a:gd name="T56" fmla="*/ 91 w 94"/>
                <a:gd name="T57" fmla="*/ 5 h 96"/>
                <a:gd name="T58" fmla="*/ 91 w 94"/>
                <a:gd name="T59" fmla="*/ 0 h 96"/>
                <a:gd name="T60" fmla="*/ 25 w 94"/>
                <a:gd name="T61" fmla="*/ 75 h 96"/>
                <a:gd name="T62" fmla="*/ 31 w 94"/>
                <a:gd name="T63" fmla="*/ 75 h 96"/>
                <a:gd name="T64" fmla="*/ 83 w 94"/>
                <a:gd name="T65" fmla="*/ 72 h 96"/>
                <a:gd name="T66" fmla="*/ 83 w 94"/>
                <a:gd name="T67" fmla="*/ 78 h 96"/>
                <a:gd name="T68" fmla="*/ 83 w 94"/>
                <a:gd name="T69" fmla="*/ 72 h 96"/>
                <a:gd name="T70" fmla="*/ 57 w 94"/>
                <a:gd name="T71" fmla="*/ 58 h 96"/>
                <a:gd name="T72" fmla="*/ 57 w 94"/>
                <a:gd name="T73" fmla="*/ 58 h 96"/>
                <a:gd name="T74" fmla="*/ 53 w 94"/>
                <a:gd name="T75" fmla="*/ 50 h 96"/>
                <a:gd name="T76" fmla="*/ 58 w 94"/>
                <a:gd name="T77" fmla="*/ 50 h 96"/>
                <a:gd name="T78" fmla="*/ 55 w 94"/>
                <a:gd name="T79" fmla="*/ 37 h 96"/>
                <a:gd name="T80" fmla="*/ 51 w 94"/>
                <a:gd name="T81" fmla="*/ 27 h 96"/>
                <a:gd name="T82" fmla="*/ 59 w 94"/>
                <a:gd name="T83" fmla="*/ 27 h 96"/>
                <a:gd name="T84" fmla="*/ 58 w 94"/>
                <a:gd name="T85" fmla="*/ 37 h 96"/>
                <a:gd name="T86" fmla="*/ 57 w 94"/>
                <a:gd name="T87" fmla="*/ 44 h 96"/>
                <a:gd name="T88" fmla="*/ 53 w 94"/>
                <a:gd name="T89" fmla="*/ 44 h 96"/>
                <a:gd name="T90" fmla="*/ 57 w 94"/>
                <a:gd name="T91" fmla="*/ 44 h 96"/>
                <a:gd name="T92" fmla="*/ 51 w 94"/>
                <a:gd name="T93" fmla="*/ 23 h 96"/>
                <a:gd name="T94" fmla="*/ 67 w 94"/>
                <a:gd name="T95" fmla="*/ 17 h 96"/>
                <a:gd name="T96" fmla="*/ 79 w 94"/>
                <a:gd name="T97" fmla="*/ 12 h 96"/>
                <a:gd name="T98" fmla="*/ 26 w 94"/>
                <a:gd name="T99" fmla="*/ 9 h 96"/>
                <a:gd name="T100" fmla="*/ 79 w 94"/>
                <a:gd name="T101" fmla="*/ 5 h 96"/>
                <a:gd name="T102" fmla="*/ 79 w 94"/>
                <a:gd name="T103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4" h="96">
                  <a:moveTo>
                    <a:pt x="91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1" y="7"/>
                    <a:pt x="21" y="9"/>
                  </a:cubicBezTo>
                  <a:cubicBezTo>
                    <a:pt x="21" y="13"/>
                    <a:pt x="25" y="17"/>
                    <a:pt x="2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21"/>
                    <a:pt x="42" y="24"/>
                    <a:pt x="45" y="26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49" y="41"/>
                    <a:pt x="49" y="42"/>
                    <a:pt x="49" y="44"/>
                  </a:cubicBezTo>
                  <a:cubicBezTo>
                    <a:pt x="49" y="45"/>
                    <a:pt x="49" y="46"/>
                    <a:pt x="50" y="47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7"/>
                    <a:pt x="28" y="67"/>
                    <a:pt x="28" y="67"/>
                  </a:cubicBezTo>
                  <a:cubicBezTo>
                    <a:pt x="24" y="67"/>
                    <a:pt x="21" y="70"/>
                    <a:pt x="21" y="75"/>
                  </a:cubicBezTo>
                  <a:cubicBezTo>
                    <a:pt x="21" y="78"/>
                    <a:pt x="24" y="82"/>
                    <a:pt x="27" y="82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6"/>
                    <a:pt x="40" y="96"/>
                    <a:pt x="40" y="96"/>
                  </a:cubicBezTo>
                  <a:cubicBezTo>
                    <a:pt x="41" y="96"/>
                    <a:pt x="42" y="96"/>
                    <a:pt x="42" y="95"/>
                  </a:cubicBezTo>
                  <a:cubicBezTo>
                    <a:pt x="43" y="94"/>
                    <a:pt x="43" y="93"/>
                    <a:pt x="42" y="92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5" y="80"/>
                    <a:pt x="36" y="77"/>
                    <a:pt x="36" y="75"/>
                  </a:cubicBezTo>
                  <a:cubicBezTo>
                    <a:pt x="36" y="73"/>
                    <a:pt x="35" y="71"/>
                    <a:pt x="34" y="69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3" y="90"/>
                    <a:pt x="54" y="91"/>
                    <a:pt x="56" y="91"/>
                  </a:cubicBezTo>
                  <a:cubicBezTo>
                    <a:pt x="57" y="91"/>
                    <a:pt x="58" y="90"/>
                    <a:pt x="58" y="88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7" y="70"/>
                    <a:pt x="76" y="72"/>
                    <a:pt x="76" y="75"/>
                  </a:cubicBezTo>
                  <a:cubicBezTo>
                    <a:pt x="76" y="77"/>
                    <a:pt x="77" y="80"/>
                    <a:pt x="79" y="8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69" y="93"/>
                    <a:pt x="69" y="94"/>
                    <a:pt x="70" y="95"/>
                  </a:cubicBezTo>
                  <a:cubicBezTo>
                    <a:pt x="71" y="96"/>
                    <a:pt x="71" y="96"/>
                    <a:pt x="72" y="96"/>
                  </a:cubicBezTo>
                  <a:cubicBezTo>
                    <a:pt x="72" y="96"/>
                    <a:pt x="73" y="96"/>
                    <a:pt x="73" y="95"/>
                  </a:cubicBezTo>
                  <a:cubicBezTo>
                    <a:pt x="85" y="82"/>
                    <a:pt x="85" y="82"/>
                    <a:pt x="85" y="82"/>
                  </a:cubicBezTo>
                  <a:cubicBezTo>
                    <a:pt x="88" y="81"/>
                    <a:pt x="91" y="78"/>
                    <a:pt x="91" y="75"/>
                  </a:cubicBezTo>
                  <a:cubicBezTo>
                    <a:pt x="91" y="70"/>
                    <a:pt x="88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2" y="45"/>
                    <a:pt x="62" y="45"/>
                    <a:pt x="62" y="44"/>
                  </a:cubicBezTo>
                  <a:cubicBezTo>
                    <a:pt x="62" y="42"/>
                    <a:pt x="62" y="41"/>
                    <a:pt x="61" y="40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9" y="23"/>
                    <a:pt x="71" y="20"/>
                    <a:pt x="71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17"/>
                    <a:pt x="87" y="13"/>
                    <a:pt x="87" y="9"/>
                  </a:cubicBezTo>
                  <a:cubicBezTo>
                    <a:pt x="87" y="7"/>
                    <a:pt x="87" y="6"/>
                    <a:pt x="87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3" y="5"/>
                    <a:pt x="94" y="4"/>
                    <a:pt x="94" y="3"/>
                  </a:cubicBezTo>
                  <a:cubicBezTo>
                    <a:pt x="94" y="1"/>
                    <a:pt x="93" y="0"/>
                    <a:pt x="91" y="0"/>
                  </a:cubicBezTo>
                  <a:close/>
                  <a:moveTo>
                    <a:pt x="28" y="78"/>
                  </a:moveTo>
                  <a:cubicBezTo>
                    <a:pt x="27" y="78"/>
                    <a:pt x="25" y="76"/>
                    <a:pt x="25" y="75"/>
                  </a:cubicBezTo>
                  <a:cubicBezTo>
                    <a:pt x="25" y="73"/>
                    <a:pt x="27" y="72"/>
                    <a:pt x="28" y="72"/>
                  </a:cubicBezTo>
                  <a:cubicBezTo>
                    <a:pt x="30" y="72"/>
                    <a:pt x="31" y="73"/>
                    <a:pt x="31" y="75"/>
                  </a:cubicBezTo>
                  <a:cubicBezTo>
                    <a:pt x="31" y="76"/>
                    <a:pt x="30" y="78"/>
                    <a:pt x="28" y="78"/>
                  </a:cubicBezTo>
                  <a:close/>
                  <a:moveTo>
                    <a:pt x="83" y="72"/>
                  </a:moveTo>
                  <a:cubicBezTo>
                    <a:pt x="85" y="72"/>
                    <a:pt x="86" y="73"/>
                    <a:pt x="86" y="75"/>
                  </a:cubicBezTo>
                  <a:cubicBezTo>
                    <a:pt x="86" y="76"/>
                    <a:pt x="85" y="78"/>
                    <a:pt x="83" y="78"/>
                  </a:cubicBezTo>
                  <a:cubicBezTo>
                    <a:pt x="82" y="78"/>
                    <a:pt x="80" y="76"/>
                    <a:pt x="80" y="75"/>
                  </a:cubicBezTo>
                  <a:cubicBezTo>
                    <a:pt x="80" y="73"/>
                    <a:pt x="82" y="72"/>
                    <a:pt x="83" y="72"/>
                  </a:cubicBezTo>
                  <a:close/>
                  <a:moveTo>
                    <a:pt x="65" y="58"/>
                  </a:move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50"/>
                    <a:pt x="55" y="50"/>
                    <a:pt x="55" y="50"/>
                  </a:cubicBezTo>
                  <a:cubicBezTo>
                    <a:pt x="56" y="50"/>
                    <a:pt x="57" y="50"/>
                    <a:pt x="58" y="50"/>
                  </a:cubicBezTo>
                  <a:lnTo>
                    <a:pt x="65" y="58"/>
                  </a:lnTo>
                  <a:close/>
                  <a:moveTo>
                    <a:pt x="55" y="37"/>
                  </a:moveTo>
                  <a:cubicBezTo>
                    <a:pt x="55" y="37"/>
                    <a:pt x="54" y="37"/>
                    <a:pt x="54" y="3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60" y="27"/>
                    <a:pt x="60" y="27"/>
                    <a:pt x="61" y="2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6" y="37"/>
                    <a:pt x="55" y="37"/>
                  </a:cubicBezTo>
                  <a:close/>
                  <a:moveTo>
                    <a:pt x="57" y="44"/>
                  </a:moveTo>
                  <a:cubicBezTo>
                    <a:pt x="57" y="45"/>
                    <a:pt x="57" y="46"/>
                    <a:pt x="55" y="46"/>
                  </a:cubicBezTo>
                  <a:cubicBezTo>
                    <a:pt x="54" y="46"/>
                    <a:pt x="53" y="45"/>
                    <a:pt x="53" y="44"/>
                  </a:cubicBezTo>
                  <a:cubicBezTo>
                    <a:pt x="53" y="42"/>
                    <a:pt x="54" y="41"/>
                    <a:pt x="55" y="41"/>
                  </a:cubicBezTo>
                  <a:cubicBezTo>
                    <a:pt x="57" y="41"/>
                    <a:pt x="57" y="42"/>
                    <a:pt x="57" y="44"/>
                  </a:cubicBezTo>
                  <a:close/>
                  <a:moveTo>
                    <a:pt x="5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47" y="23"/>
                    <a:pt x="44" y="20"/>
                    <a:pt x="43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20"/>
                    <a:pt x="63" y="23"/>
                    <a:pt x="59" y="23"/>
                  </a:cubicBezTo>
                  <a:close/>
                  <a:moveTo>
                    <a:pt x="7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7" y="12"/>
                    <a:pt x="26" y="11"/>
                    <a:pt x="26" y="9"/>
                  </a:cubicBezTo>
                  <a:cubicBezTo>
                    <a:pt x="26" y="7"/>
                    <a:pt x="27" y="5"/>
                    <a:pt x="2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81" y="5"/>
                    <a:pt x="83" y="7"/>
                    <a:pt x="83" y="9"/>
                  </a:cubicBezTo>
                  <a:cubicBezTo>
                    <a:pt x="83" y="11"/>
                    <a:pt x="81" y="12"/>
                    <a:pt x="7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82DC8E21-C0AC-409E-81C4-4D138D5A7288}"/>
              </a:ext>
            </a:extLst>
          </p:cNvPr>
          <p:cNvGrpSpPr/>
          <p:nvPr/>
        </p:nvGrpSpPr>
        <p:grpSpPr>
          <a:xfrm>
            <a:off x="5934612" y="1639034"/>
            <a:ext cx="705848" cy="631640"/>
            <a:chOff x="4244975" y="2281237"/>
            <a:chExt cx="649288" cy="581026"/>
          </a:xfrm>
          <a:solidFill>
            <a:schemeClr val="bg2"/>
          </a:solidFill>
        </p:grpSpPr>
        <p:sp>
          <p:nvSpPr>
            <p:cNvPr id="77" name="Freeform 89">
              <a:extLst>
                <a:ext uri="{FF2B5EF4-FFF2-40B4-BE49-F238E27FC236}">
                  <a16:creationId xmlns:a16="http://schemas.microsoft.com/office/drawing/2014/main" id="{50657466-77FC-4F3C-B320-D50F7C88A3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3413" y="2509838"/>
              <a:ext cx="274638" cy="169863"/>
            </a:xfrm>
            <a:custGeom>
              <a:avLst/>
              <a:gdLst>
                <a:gd name="T0" fmla="*/ 71 w 73"/>
                <a:gd name="T1" fmla="*/ 23 h 45"/>
                <a:gd name="T2" fmla="*/ 73 w 73"/>
                <a:gd name="T3" fmla="*/ 21 h 45"/>
                <a:gd name="T4" fmla="*/ 72 w 73"/>
                <a:gd name="T5" fmla="*/ 19 h 45"/>
                <a:gd name="T6" fmla="*/ 49 w 73"/>
                <a:gd name="T7" fmla="*/ 2 h 45"/>
                <a:gd name="T8" fmla="*/ 10 w 73"/>
                <a:gd name="T9" fmla="*/ 1 h 45"/>
                <a:gd name="T10" fmla="*/ 0 w 73"/>
                <a:gd name="T11" fmla="*/ 13 h 45"/>
                <a:gd name="T12" fmla="*/ 0 w 73"/>
                <a:gd name="T13" fmla="*/ 14 h 45"/>
                <a:gd name="T14" fmla="*/ 1 w 73"/>
                <a:gd name="T15" fmla="*/ 15 h 45"/>
                <a:gd name="T16" fmla="*/ 40 w 73"/>
                <a:gd name="T17" fmla="*/ 23 h 45"/>
                <a:gd name="T18" fmla="*/ 40 w 73"/>
                <a:gd name="T19" fmla="*/ 31 h 45"/>
                <a:gd name="T20" fmla="*/ 48 w 73"/>
                <a:gd name="T21" fmla="*/ 45 h 45"/>
                <a:gd name="T22" fmla="*/ 67 w 73"/>
                <a:gd name="T23" fmla="*/ 45 h 45"/>
                <a:gd name="T24" fmla="*/ 69 w 73"/>
                <a:gd name="T25" fmla="*/ 43 h 45"/>
                <a:gd name="T26" fmla="*/ 67 w 73"/>
                <a:gd name="T27" fmla="*/ 41 h 45"/>
                <a:gd name="T28" fmla="*/ 48 w 73"/>
                <a:gd name="T29" fmla="*/ 41 h 45"/>
                <a:gd name="T30" fmla="*/ 44 w 73"/>
                <a:gd name="T31" fmla="*/ 31 h 45"/>
                <a:gd name="T32" fmla="*/ 44 w 73"/>
                <a:gd name="T33" fmla="*/ 23 h 45"/>
                <a:gd name="T34" fmla="*/ 56 w 73"/>
                <a:gd name="T35" fmla="*/ 23 h 45"/>
                <a:gd name="T36" fmla="*/ 71 w 73"/>
                <a:gd name="T37" fmla="*/ 23 h 45"/>
                <a:gd name="T38" fmla="*/ 5 w 73"/>
                <a:gd name="T39" fmla="*/ 12 h 45"/>
                <a:gd name="T40" fmla="*/ 11 w 73"/>
                <a:gd name="T41" fmla="*/ 5 h 45"/>
                <a:gd name="T42" fmla="*/ 34 w 73"/>
                <a:gd name="T43" fmla="*/ 5 h 45"/>
                <a:gd name="T44" fmla="*/ 39 w 73"/>
                <a:gd name="T45" fmla="*/ 18 h 45"/>
                <a:gd name="T46" fmla="*/ 5 w 73"/>
                <a:gd name="T47" fmla="*/ 12 h 45"/>
                <a:gd name="T48" fmla="*/ 44 w 73"/>
                <a:gd name="T49" fmla="*/ 19 h 45"/>
                <a:gd name="T50" fmla="*/ 39 w 73"/>
                <a:gd name="T51" fmla="*/ 5 h 45"/>
                <a:gd name="T52" fmla="*/ 49 w 73"/>
                <a:gd name="T53" fmla="*/ 6 h 45"/>
                <a:gd name="T54" fmla="*/ 66 w 73"/>
                <a:gd name="T55" fmla="*/ 19 h 45"/>
                <a:gd name="T56" fmla="*/ 44 w 73"/>
                <a:gd name="T57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3" h="45">
                  <a:moveTo>
                    <a:pt x="71" y="23"/>
                  </a:moveTo>
                  <a:cubicBezTo>
                    <a:pt x="72" y="22"/>
                    <a:pt x="72" y="22"/>
                    <a:pt x="73" y="21"/>
                  </a:cubicBezTo>
                  <a:cubicBezTo>
                    <a:pt x="73" y="20"/>
                    <a:pt x="73" y="20"/>
                    <a:pt x="72" y="19"/>
                  </a:cubicBezTo>
                  <a:cubicBezTo>
                    <a:pt x="69" y="16"/>
                    <a:pt x="55" y="2"/>
                    <a:pt x="49" y="2"/>
                  </a:cubicBezTo>
                  <a:cubicBezTo>
                    <a:pt x="45" y="1"/>
                    <a:pt x="16" y="0"/>
                    <a:pt x="10" y="1"/>
                  </a:cubicBezTo>
                  <a:cubicBezTo>
                    <a:pt x="4" y="2"/>
                    <a:pt x="0" y="12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5"/>
                    <a:pt x="18" y="21"/>
                    <a:pt x="40" y="23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4"/>
                    <a:pt x="40" y="45"/>
                    <a:pt x="48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8" y="45"/>
                    <a:pt x="69" y="45"/>
                    <a:pt x="69" y="43"/>
                  </a:cubicBezTo>
                  <a:cubicBezTo>
                    <a:pt x="69" y="42"/>
                    <a:pt x="68" y="41"/>
                    <a:pt x="67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5" y="41"/>
                    <a:pt x="44" y="38"/>
                    <a:pt x="44" y="31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8" y="23"/>
                    <a:pt x="52" y="23"/>
                    <a:pt x="56" y="23"/>
                  </a:cubicBezTo>
                  <a:cubicBezTo>
                    <a:pt x="61" y="23"/>
                    <a:pt x="66" y="23"/>
                    <a:pt x="71" y="23"/>
                  </a:cubicBezTo>
                  <a:close/>
                  <a:moveTo>
                    <a:pt x="5" y="12"/>
                  </a:moveTo>
                  <a:cubicBezTo>
                    <a:pt x="6" y="9"/>
                    <a:pt x="8" y="6"/>
                    <a:pt x="11" y="5"/>
                  </a:cubicBezTo>
                  <a:cubicBezTo>
                    <a:pt x="14" y="4"/>
                    <a:pt x="25" y="5"/>
                    <a:pt x="34" y="5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23" y="17"/>
                    <a:pt x="10" y="13"/>
                    <a:pt x="5" y="12"/>
                  </a:cubicBezTo>
                  <a:close/>
                  <a:moveTo>
                    <a:pt x="44" y="19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43" y="6"/>
                    <a:pt x="47" y="6"/>
                    <a:pt x="49" y="6"/>
                  </a:cubicBezTo>
                  <a:cubicBezTo>
                    <a:pt x="52" y="6"/>
                    <a:pt x="60" y="13"/>
                    <a:pt x="66" y="19"/>
                  </a:cubicBezTo>
                  <a:cubicBezTo>
                    <a:pt x="58" y="19"/>
                    <a:pt x="51" y="19"/>
                    <a:pt x="44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8" name="Oval 90">
              <a:extLst>
                <a:ext uri="{FF2B5EF4-FFF2-40B4-BE49-F238E27FC236}">
                  <a16:creationId xmlns:a16="http://schemas.microsoft.com/office/drawing/2014/main" id="{EF74F4A1-3ADD-4BF5-8713-5ECB088EC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2138" y="2682875"/>
              <a:ext cx="19050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9" name="Oval 91">
              <a:extLst>
                <a:ext uri="{FF2B5EF4-FFF2-40B4-BE49-F238E27FC236}">
                  <a16:creationId xmlns:a16="http://schemas.microsoft.com/office/drawing/2014/main" id="{9477D89A-BD8B-4BC1-9D23-8D85B61EF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1388" y="2682875"/>
              <a:ext cx="19050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0" name="Freeform 92">
              <a:extLst>
                <a:ext uri="{FF2B5EF4-FFF2-40B4-BE49-F238E27FC236}">
                  <a16:creationId xmlns:a16="http://schemas.microsoft.com/office/drawing/2014/main" id="{BF5D1489-8BEC-48AE-894E-B831A04D7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9625" y="2349500"/>
              <a:ext cx="150813" cy="187325"/>
            </a:xfrm>
            <a:custGeom>
              <a:avLst/>
              <a:gdLst>
                <a:gd name="T0" fmla="*/ 6 w 40"/>
                <a:gd name="T1" fmla="*/ 10 h 50"/>
                <a:gd name="T2" fmla="*/ 8 w 40"/>
                <a:gd name="T3" fmla="*/ 10 h 50"/>
                <a:gd name="T4" fmla="*/ 12 w 40"/>
                <a:gd name="T5" fmla="*/ 10 h 50"/>
                <a:gd name="T6" fmla="*/ 14 w 40"/>
                <a:gd name="T7" fmla="*/ 9 h 50"/>
                <a:gd name="T8" fmla="*/ 16 w 40"/>
                <a:gd name="T9" fmla="*/ 5 h 50"/>
                <a:gd name="T10" fmla="*/ 20 w 40"/>
                <a:gd name="T11" fmla="*/ 6 h 50"/>
                <a:gd name="T12" fmla="*/ 20 w 40"/>
                <a:gd name="T13" fmla="*/ 11 h 50"/>
                <a:gd name="T14" fmla="*/ 21 w 40"/>
                <a:gd name="T15" fmla="*/ 12 h 50"/>
                <a:gd name="T16" fmla="*/ 25 w 40"/>
                <a:gd name="T17" fmla="*/ 15 h 50"/>
                <a:gd name="T18" fmla="*/ 26 w 40"/>
                <a:gd name="T19" fmla="*/ 15 h 50"/>
                <a:gd name="T20" fmla="*/ 31 w 40"/>
                <a:gd name="T21" fmla="*/ 14 h 50"/>
                <a:gd name="T22" fmla="*/ 33 w 40"/>
                <a:gd name="T23" fmla="*/ 18 h 50"/>
                <a:gd name="T24" fmla="*/ 30 w 40"/>
                <a:gd name="T25" fmla="*/ 21 h 50"/>
                <a:gd name="T26" fmla="*/ 30 w 40"/>
                <a:gd name="T27" fmla="*/ 23 h 50"/>
                <a:gd name="T28" fmla="*/ 30 w 40"/>
                <a:gd name="T29" fmla="*/ 27 h 50"/>
                <a:gd name="T30" fmla="*/ 31 w 40"/>
                <a:gd name="T31" fmla="*/ 29 h 50"/>
                <a:gd name="T32" fmla="*/ 35 w 40"/>
                <a:gd name="T33" fmla="*/ 32 h 50"/>
                <a:gd name="T34" fmla="*/ 34 w 40"/>
                <a:gd name="T35" fmla="*/ 35 h 50"/>
                <a:gd name="T36" fmla="*/ 29 w 40"/>
                <a:gd name="T37" fmla="*/ 36 h 50"/>
                <a:gd name="T38" fmla="*/ 27 w 40"/>
                <a:gd name="T39" fmla="*/ 37 h 50"/>
                <a:gd name="T40" fmla="*/ 25 w 40"/>
                <a:gd name="T41" fmla="*/ 40 h 50"/>
                <a:gd name="T42" fmla="*/ 24 w 40"/>
                <a:gd name="T43" fmla="*/ 42 h 50"/>
                <a:gd name="T44" fmla="*/ 26 w 40"/>
                <a:gd name="T45" fmla="*/ 48 h 50"/>
                <a:gd name="T46" fmla="*/ 28 w 40"/>
                <a:gd name="T47" fmla="*/ 50 h 50"/>
                <a:gd name="T48" fmla="*/ 28 w 40"/>
                <a:gd name="T49" fmla="*/ 50 h 50"/>
                <a:gd name="T50" fmla="*/ 30 w 40"/>
                <a:gd name="T51" fmla="*/ 47 h 50"/>
                <a:gd name="T52" fmla="*/ 29 w 40"/>
                <a:gd name="T53" fmla="*/ 42 h 50"/>
                <a:gd name="T54" fmla="*/ 30 w 40"/>
                <a:gd name="T55" fmla="*/ 40 h 50"/>
                <a:gd name="T56" fmla="*/ 36 w 40"/>
                <a:gd name="T57" fmla="*/ 39 h 50"/>
                <a:gd name="T58" fmla="*/ 38 w 40"/>
                <a:gd name="T59" fmla="*/ 38 h 50"/>
                <a:gd name="T60" fmla="*/ 39 w 40"/>
                <a:gd name="T61" fmla="*/ 31 h 50"/>
                <a:gd name="T62" fmla="*/ 39 w 40"/>
                <a:gd name="T63" fmla="*/ 29 h 50"/>
                <a:gd name="T64" fmla="*/ 34 w 40"/>
                <a:gd name="T65" fmla="*/ 26 h 50"/>
                <a:gd name="T66" fmla="*/ 34 w 40"/>
                <a:gd name="T67" fmla="*/ 23 h 50"/>
                <a:gd name="T68" fmla="*/ 37 w 40"/>
                <a:gd name="T69" fmla="*/ 19 h 50"/>
                <a:gd name="T70" fmla="*/ 38 w 40"/>
                <a:gd name="T71" fmla="*/ 17 h 50"/>
                <a:gd name="T72" fmla="*/ 34 w 40"/>
                <a:gd name="T73" fmla="*/ 11 h 50"/>
                <a:gd name="T74" fmla="*/ 32 w 40"/>
                <a:gd name="T75" fmla="*/ 10 h 50"/>
                <a:gd name="T76" fmla="*/ 27 w 40"/>
                <a:gd name="T77" fmla="*/ 11 h 50"/>
                <a:gd name="T78" fmla="*/ 25 w 40"/>
                <a:gd name="T79" fmla="*/ 9 h 50"/>
                <a:gd name="T80" fmla="*/ 24 w 40"/>
                <a:gd name="T81" fmla="*/ 4 h 50"/>
                <a:gd name="T82" fmla="*/ 23 w 40"/>
                <a:gd name="T83" fmla="*/ 2 h 50"/>
                <a:gd name="T84" fmla="*/ 16 w 40"/>
                <a:gd name="T85" fmla="*/ 0 h 50"/>
                <a:gd name="T86" fmla="*/ 14 w 40"/>
                <a:gd name="T87" fmla="*/ 1 h 50"/>
                <a:gd name="T88" fmla="*/ 11 w 40"/>
                <a:gd name="T89" fmla="*/ 6 h 50"/>
                <a:gd name="T90" fmla="*/ 8 w 40"/>
                <a:gd name="T91" fmla="*/ 6 h 50"/>
                <a:gd name="T92" fmla="*/ 4 w 40"/>
                <a:gd name="T93" fmla="*/ 2 h 50"/>
                <a:gd name="T94" fmla="*/ 1 w 40"/>
                <a:gd name="T95" fmla="*/ 3 h 50"/>
                <a:gd name="T96" fmla="*/ 1 w 40"/>
                <a:gd name="T97" fmla="*/ 6 h 50"/>
                <a:gd name="T98" fmla="*/ 6 w 40"/>
                <a:gd name="T99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" h="50">
                  <a:moveTo>
                    <a:pt x="6" y="10"/>
                  </a:moveTo>
                  <a:cubicBezTo>
                    <a:pt x="7" y="10"/>
                    <a:pt x="7" y="10"/>
                    <a:pt x="8" y="10"/>
                  </a:cubicBezTo>
                  <a:cubicBezTo>
                    <a:pt x="9" y="10"/>
                    <a:pt x="11" y="10"/>
                    <a:pt x="12" y="10"/>
                  </a:cubicBezTo>
                  <a:cubicBezTo>
                    <a:pt x="13" y="10"/>
                    <a:pt x="13" y="9"/>
                    <a:pt x="14" y="9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3" y="13"/>
                    <a:pt x="24" y="14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2"/>
                    <a:pt x="29" y="23"/>
                    <a:pt x="30" y="23"/>
                  </a:cubicBezTo>
                  <a:cubicBezTo>
                    <a:pt x="30" y="24"/>
                    <a:pt x="30" y="26"/>
                    <a:pt x="30" y="27"/>
                  </a:cubicBezTo>
                  <a:cubicBezTo>
                    <a:pt x="30" y="28"/>
                    <a:pt x="30" y="28"/>
                    <a:pt x="31" y="29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8" y="36"/>
                    <a:pt x="28" y="36"/>
                    <a:pt x="27" y="37"/>
                  </a:cubicBezTo>
                  <a:cubicBezTo>
                    <a:pt x="27" y="38"/>
                    <a:pt x="26" y="39"/>
                    <a:pt x="25" y="40"/>
                  </a:cubicBezTo>
                  <a:cubicBezTo>
                    <a:pt x="25" y="40"/>
                    <a:pt x="24" y="41"/>
                    <a:pt x="24" y="42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9"/>
                    <a:pt x="27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49"/>
                    <a:pt x="30" y="48"/>
                    <a:pt x="30" y="4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30" y="41"/>
                    <a:pt x="30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9"/>
                    <a:pt x="37" y="39"/>
                    <a:pt x="38" y="38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0" y="30"/>
                    <a:pt x="39" y="30"/>
                    <a:pt x="39" y="29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4"/>
                    <a:pt x="34" y="23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8"/>
                    <a:pt x="3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0"/>
                    <a:pt x="33" y="10"/>
                    <a:pt x="32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0"/>
                    <a:pt x="25" y="10"/>
                    <a:pt x="25" y="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9" y="6"/>
                    <a:pt x="8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2"/>
                    <a:pt x="1" y="3"/>
                  </a:cubicBezTo>
                  <a:cubicBezTo>
                    <a:pt x="0" y="3"/>
                    <a:pt x="0" y="5"/>
                    <a:pt x="1" y="6"/>
                  </a:cubicBezTo>
                  <a:lnTo>
                    <a:pt x="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1" name="Freeform 93">
              <a:extLst>
                <a:ext uri="{FF2B5EF4-FFF2-40B4-BE49-F238E27FC236}">
                  <a16:creationId xmlns:a16="http://schemas.microsoft.com/office/drawing/2014/main" id="{83CA0C84-6953-4DD2-84A2-C2DFBA946A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6575" y="2330450"/>
              <a:ext cx="536575" cy="371475"/>
            </a:xfrm>
            <a:custGeom>
              <a:avLst/>
              <a:gdLst>
                <a:gd name="T0" fmla="*/ 4 w 143"/>
                <a:gd name="T1" fmla="*/ 85 h 99"/>
                <a:gd name="T2" fmla="*/ 10 w 143"/>
                <a:gd name="T3" fmla="*/ 81 h 99"/>
                <a:gd name="T4" fmla="*/ 10 w 143"/>
                <a:gd name="T5" fmla="*/ 68 h 99"/>
                <a:gd name="T6" fmla="*/ 38 w 143"/>
                <a:gd name="T7" fmla="*/ 46 h 99"/>
                <a:gd name="T8" fmla="*/ 92 w 143"/>
                <a:gd name="T9" fmla="*/ 56 h 99"/>
                <a:gd name="T10" fmla="*/ 100 w 143"/>
                <a:gd name="T11" fmla="*/ 63 h 99"/>
                <a:gd name="T12" fmla="*/ 125 w 143"/>
                <a:gd name="T13" fmla="*/ 78 h 99"/>
                <a:gd name="T14" fmla="*/ 137 w 143"/>
                <a:gd name="T15" fmla="*/ 84 h 99"/>
                <a:gd name="T16" fmla="*/ 135 w 143"/>
                <a:gd name="T17" fmla="*/ 94 h 99"/>
                <a:gd name="T18" fmla="*/ 128 w 143"/>
                <a:gd name="T19" fmla="*/ 95 h 99"/>
                <a:gd name="T20" fmla="*/ 128 w 143"/>
                <a:gd name="T21" fmla="*/ 99 h 99"/>
                <a:gd name="T22" fmla="*/ 139 w 143"/>
                <a:gd name="T23" fmla="*/ 96 h 99"/>
                <a:gd name="T24" fmla="*/ 134 w 143"/>
                <a:gd name="T25" fmla="*/ 72 h 99"/>
                <a:gd name="T26" fmla="*/ 102 w 143"/>
                <a:gd name="T27" fmla="*/ 59 h 99"/>
                <a:gd name="T28" fmla="*/ 73 w 143"/>
                <a:gd name="T29" fmla="*/ 41 h 99"/>
                <a:gd name="T30" fmla="*/ 79 w 143"/>
                <a:gd name="T31" fmla="*/ 34 h 99"/>
                <a:gd name="T32" fmla="*/ 95 w 143"/>
                <a:gd name="T33" fmla="*/ 32 h 99"/>
                <a:gd name="T34" fmla="*/ 79 w 143"/>
                <a:gd name="T35" fmla="*/ 30 h 99"/>
                <a:gd name="T36" fmla="*/ 73 w 143"/>
                <a:gd name="T37" fmla="*/ 21 h 99"/>
                <a:gd name="T38" fmla="*/ 34 w 143"/>
                <a:gd name="T39" fmla="*/ 18 h 99"/>
                <a:gd name="T40" fmla="*/ 32 w 143"/>
                <a:gd name="T41" fmla="*/ 26 h 99"/>
                <a:gd name="T42" fmla="*/ 25 w 143"/>
                <a:gd name="T43" fmla="*/ 16 h 99"/>
                <a:gd name="T44" fmla="*/ 23 w 143"/>
                <a:gd name="T45" fmla="*/ 0 h 99"/>
                <a:gd name="T46" fmla="*/ 21 w 143"/>
                <a:gd name="T47" fmla="*/ 16 h 99"/>
                <a:gd name="T48" fmla="*/ 23 w 143"/>
                <a:gd name="T49" fmla="*/ 30 h 99"/>
                <a:gd name="T50" fmla="*/ 32 w 143"/>
                <a:gd name="T51" fmla="*/ 34 h 99"/>
                <a:gd name="T52" fmla="*/ 21 w 143"/>
                <a:gd name="T53" fmla="*/ 36 h 99"/>
                <a:gd name="T54" fmla="*/ 32 w 143"/>
                <a:gd name="T55" fmla="*/ 38 h 99"/>
                <a:gd name="T56" fmla="*/ 0 w 143"/>
                <a:gd name="T57" fmla="*/ 80 h 99"/>
                <a:gd name="T58" fmla="*/ 2 w 143"/>
                <a:gd name="T59" fmla="*/ 87 h 99"/>
                <a:gd name="T60" fmla="*/ 132 w 143"/>
                <a:gd name="T61" fmla="*/ 76 h 99"/>
                <a:gd name="T62" fmla="*/ 131 w 143"/>
                <a:gd name="T63" fmla="*/ 80 h 99"/>
                <a:gd name="T64" fmla="*/ 131 w 143"/>
                <a:gd name="T65" fmla="*/ 76 h 99"/>
                <a:gd name="T66" fmla="*/ 90 w 143"/>
                <a:gd name="T67" fmla="*/ 32 h 99"/>
                <a:gd name="T68" fmla="*/ 83 w 143"/>
                <a:gd name="T69" fmla="*/ 32 h 99"/>
                <a:gd name="T70" fmla="*/ 36 w 143"/>
                <a:gd name="T71" fmla="*/ 38 h 99"/>
                <a:gd name="T72" fmla="*/ 44 w 143"/>
                <a:gd name="T73" fmla="*/ 36 h 99"/>
                <a:gd name="T74" fmla="*/ 36 w 143"/>
                <a:gd name="T75" fmla="*/ 34 h 99"/>
                <a:gd name="T76" fmla="*/ 42 w 143"/>
                <a:gd name="T77" fmla="*/ 30 h 99"/>
                <a:gd name="T78" fmla="*/ 42 w 143"/>
                <a:gd name="T79" fmla="*/ 26 h 99"/>
                <a:gd name="T80" fmla="*/ 36 w 143"/>
                <a:gd name="T81" fmla="*/ 23 h 99"/>
                <a:gd name="T82" fmla="*/ 68 w 143"/>
                <a:gd name="T83" fmla="*/ 30 h 99"/>
                <a:gd name="T84" fmla="*/ 61 w 143"/>
                <a:gd name="T85" fmla="*/ 32 h 99"/>
                <a:gd name="T86" fmla="*/ 68 w 143"/>
                <a:gd name="T87" fmla="*/ 34 h 99"/>
                <a:gd name="T88" fmla="*/ 38 w 143"/>
                <a:gd name="T89" fmla="*/ 41 h 99"/>
                <a:gd name="T90" fmla="*/ 36 w 143"/>
                <a:gd name="T91" fmla="*/ 38 h 99"/>
                <a:gd name="T92" fmla="*/ 23 w 143"/>
                <a:gd name="T93" fmla="*/ 5 h 99"/>
                <a:gd name="T94" fmla="*/ 23 w 143"/>
                <a:gd name="T95" fmla="*/ 12 h 99"/>
                <a:gd name="T96" fmla="*/ 5 w 143"/>
                <a:gd name="T97" fmla="*/ 72 h 99"/>
                <a:gd name="T98" fmla="*/ 13 w 143"/>
                <a:gd name="T99" fmla="*/ 74 h 99"/>
                <a:gd name="T100" fmla="*/ 4 w 143"/>
                <a:gd name="T101" fmla="*/ 7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3" h="99">
                  <a:moveTo>
                    <a:pt x="2" y="87"/>
                  </a:moveTo>
                  <a:cubicBezTo>
                    <a:pt x="3" y="87"/>
                    <a:pt x="4" y="86"/>
                    <a:pt x="4" y="85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4" y="81"/>
                    <a:pt x="17" y="78"/>
                    <a:pt x="17" y="74"/>
                  </a:cubicBezTo>
                  <a:cubicBezTo>
                    <a:pt x="17" y="71"/>
                    <a:pt x="14" y="68"/>
                    <a:pt x="1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11" y="55"/>
                    <a:pt x="24" y="46"/>
                    <a:pt x="38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9" y="46"/>
                    <a:pt x="86" y="51"/>
                    <a:pt x="92" y="56"/>
                  </a:cubicBezTo>
                  <a:cubicBezTo>
                    <a:pt x="94" y="59"/>
                    <a:pt x="97" y="61"/>
                    <a:pt x="99" y="62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27" y="73"/>
                    <a:pt x="127" y="73"/>
                    <a:pt x="127" y="73"/>
                  </a:cubicBezTo>
                  <a:cubicBezTo>
                    <a:pt x="126" y="75"/>
                    <a:pt x="125" y="76"/>
                    <a:pt x="125" y="78"/>
                  </a:cubicBezTo>
                  <a:cubicBezTo>
                    <a:pt x="125" y="81"/>
                    <a:pt x="128" y="84"/>
                    <a:pt x="131" y="84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86"/>
                    <a:pt x="137" y="88"/>
                    <a:pt x="136" y="89"/>
                  </a:cubicBezTo>
                  <a:cubicBezTo>
                    <a:pt x="135" y="94"/>
                    <a:pt x="135" y="94"/>
                    <a:pt x="135" y="94"/>
                  </a:cubicBezTo>
                  <a:cubicBezTo>
                    <a:pt x="135" y="95"/>
                    <a:pt x="134" y="95"/>
                    <a:pt x="134" y="95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7" y="95"/>
                    <a:pt x="126" y="96"/>
                    <a:pt x="126" y="97"/>
                  </a:cubicBezTo>
                  <a:cubicBezTo>
                    <a:pt x="126" y="98"/>
                    <a:pt x="127" y="99"/>
                    <a:pt x="128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6" y="99"/>
                    <a:pt x="138" y="98"/>
                    <a:pt x="139" y="96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3" y="84"/>
                    <a:pt x="140" y="76"/>
                    <a:pt x="134" y="72"/>
                  </a:cubicBezTo>
                  <a:cubicBezTo>
                    <a:pt x="134" y="72"/>
                    <a:pt x="134" y="72"/>
                    <a:pt x="133" y="71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9" y="57"/>
                    <a:pt x="97" y="55"/>
                    <a:pt x="95" y="53"/>
                  </a:cubicBezTo>
                  <a:cubicBezTo>
                    <a:pt x="88" y="48"/>
                    <a:pt x="81" y="42"/>
                    <a:pt x="73" y="4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0" y="38"/>
                    <a:pt x="83" y="40"/>
                    <a:pt x="87" y="40"/>
                  </a:cubicBezTo>
                  <a:cubicBezTo>
                    <a:pt x="91" y="40"/>
                    <a:pt x="95" y="37"/>
                    <a:pt x="95" y="32"/>
                  </a:cubicBezTo>
                  <a:cubicBezTo>
                    <a:pt x="95" y="28"/>
                    <a:pt x="91" y="24"/>
                    <a:pt x="87" y="24"/>
                  </a:cubicBezTo>
                  <a:cubicBezTo>
                    <a:pt x="83" y="24"/>
                    <a:pt x="80" y="27"/>
                    <a:pt x="79" y="30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19"/>
                    <a:pt x="72" y="18"/>
                    <a:pt x="70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3" y="18"/>
                    <a:pt x="32" y="19"/>
                    <a:pt x="32" y="21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8" y="15"/>
                    <a:pt x="31" y="12"/>
                    <a:pt x="31" y="8"/>
                  </a:cubicBezTo>
                  <a:cubicBezTo>
                    <a:pt x="31" y="4"/>
                    <a:pt x="27" y="0"/>
                    <a:pt x="23" y="0"/>
                  </a:cubicBezTo>
                  <a:cubicBezTo>
                    <a:pt x="18" y="0"/>
                    <a:pt x="15" y="4"/>
                    <a:pt x="15" y="8"/>
                  </a:cubicBezTo>
                  <a:cubicBezTo>
                    <a:pt x="15" y="12"/>
                    <a:pt x="17" y="15"/>
                    <a:pt x="21" y="16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30"/>
                    <a:pt x="22" y="30"/>
                    <a:pt x="23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4"/>
                    <a:pt x="21" y="34"/>
                    <a:pt x="21" y="36"/>
                  </a:cubicBezTo>
                  <a:cubicBezTo>
                    <a:pt x="21" y="37"/>
                    <a:pt x="22" y="38"/>
                    <a:pt x="2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14" y="45"/>
                    <a:pt x="0" y="61"/>
                    <a:pt x="0" y="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1" y="87"/>
                    <a:pt x="2" y="87"/>
                  </a:cubicBezTo>
                  <a:close/>
                  <a:moveTo>
                    <a:pt x="131" y="76"/>
                  </a:moveTo>
                  <a:cubicBezTo>
                    <a:pt x="132" y="76"/>
                    <a:pt x="132" y="76"/>
                    <a:pt x="132" y="76"/>
                  </a:cubicBezTo>
                  <a:cubicBezTo>
                    <a:pt x="134" y="77"/>
                    <a:pt x="135" y="78"/>
                    <a:pt x="136" y="80"/>
                  </a:cubicBezTo>
                  <a:cubicBezTo>
                    <a:pt x="131" y="80"/>
                    <a:pt x="131" y="80"/>
                    <a:pt x="131" y="80"/>
                  </a:cubicBezTo>
                  <a:cubicBezTo>
                    <a:pt x="130" y="80"/>
                    <a:pt x="129" y="79"/>
                    <a:pt x="129" y="78"/>
                  </a:cubicBezTo>
                  <a:cubicBezTo>
                    <a:pt x="129" y="77"/>
                    <a:pt x="130" y="76"/>
                    <a:pt x="131" y="76"/>
                  </a:cubicBezTo>
                  <a:close/>
                  <a:moveTo>
                    <a:pt x="87" y="29"/>
                  </a:moveTo>
                  <a:cubicBezTo>
                    <a:pt x="89" y="29"/>
                    <a:pt x="90" y="30"/>
                    <a:pt x="90" y="32"/>
                  </a:cubicBezTo>
                  <a:cubicBezTo>
                    <a:pt x="90" y="34"/>
                    <a:pt x="89" y="36"/>
                    <a:pt x="87" y="36"/>
                  </a:cubicBezTo>
                  <a:cubicBezTo>
                    <a:pt x="84" y="36"/>
                    <a:pt x="83" y="34"/>
                    <a:pt x="83" y="32"/>
                  </a:cubicBezTo>
                  <a:cubicBezTo>
                    <a:pt x="83" y="30"/>
                    <a:pt x="84" y="29"/>
                    <a:pt x="87" y="29"/>
                  </a:cubicBezTo>
                  <a:close/>
                  <a:moveTo>
                    <a:pt x="36" y="38"/>
                  </a:moveTo>
                  <a:cubicBezTo>
                    <a:pt x="42" y="38"/>
                    <a:pt x="42" y="38"/>
                    <a:pt x="42" y="38"/>
                  </a:cubicBezTo>
                  <a:cubicBezTo>
                    <a:pt x="43" y="38"/>
                    <a:pt x="44" y="37"/>
                    <a:pt x="44" y="36"/>
                  </a:cubicBezTo>
                  <a:cubicBezTo>
                    <a:pt x="44" y="34"/>
                    <a:pt x="43" y="34"/>
                    <a:pt x="42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0"/>
                    <a:pt x="44" y="30"/>
                    <a:pt x="44" y="28"/>
                  </a:cubicBezTo>
                  <a:cubicBezTo>
                    <a:pt x="44" y="27"/>
                    <a:pt x="43" y="26"/>
                    <a:pt x="42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1" y="31"/>
                    <a:pt x="61" y="32"/>
                  </a:cubicBezTo>
                  <a:cubicBezTo>
                    <a:pt x="61" y="33"/>
                    <a:pt x="62" y="34"/>
                    <a:pt x="63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6" y="41"/>
                  </a:cubicBezTo>
                  <a:lnTo>
                    <a:pt x="36" y="38"/>
                  </a:lnTo>
                  <a:close/>
                  <a:moveTo>
                    <a:pt x="19" y="8"/>
                  </a:moveTo>
                  <a:cubicBezTo>
                    <a:pt x="19" y="6"/>
                    <a:pt x="21" y="5"/>
                    <a:pt x="23" y="5"/>
                  </a:cubicBezTo>
                  <a:cubicBezTo>
                    <a:pt x="25" y="5"/>
                    <a:pt x="27" y="6"/>
                    <a:pt x="27" y="8"/>
                  </a:cubicBezTo>
                  <a:cubicBezTo>
                    <a:pt x="27" y="10"/>
                    <a:pt x="25" y="12"/>
                    <a:pt x="23" y="12"/>
                  </a:cubicBezTo>
                  <a:cubicBezTo>
                    <a:pt x="21" y="12"/>
                    <a:pt x="19" y="10"/>
                    <a:pt x="19" y="8"/>
                  </a:cubicBezTo>
                  <a:close/>
                  <a:moveTo>
                    <a:pt x="5" y="72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12" y="72"/>
                    <a:pt x="13" y="73"/>
                    <a:pt x="13" y="74"/>
                  </a:cubicBezTo>
                  <a:cubicBezTo>
                    <a:pt x="13" y="75"/>
                    <a:pt x="12" y="76"/>
                    <a:pt x="10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5" y="73"/>
                    <a:pt x="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" name="Freeform 94">
              <a:extLst>
                <a:ext uri="{FF2B5EF4-FFF2-40B4-BE49-F238E27FC236}">
                  <a16:creationId xmlns:a16="http://schemas.microsoft.com/office/drawing/2014/main" id="{12E01A4F-34EE-4DDE-AFE9-BB14A7143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400" y="2693988"/>
              <a:ext cx="231775" cy="15875"/>
            </a:xfrm>
            <a:custGeom>
              <a:avLst/>
              <a:gdLst>
                <a:gd name="T0" fmla="*/ 60 w 62"/>
                <a:gd name="T1" fmla="*/ 0 h 4"/>
                <a:gd name="T2" fmla="*/ 2 w 62"/>
                <a:gd name="T3" fmla="*/ 0 h 4"/>
                <a:gd name="T4" fmla="*/ 0 w 62"/>
                <a:gd name="T5" fmla="*/ 2 h 4"/>
                <a:gd name="T6" fmla="*/ 2 w 62"/>
                <a:gd name="T7" fmla="*/ 4 h 4"/>
                <a:gd name="T8" fmla="*/ 60 w 62"/>
                <a:gd name="T9" fmla="*/ 4 h 4"/>
                <a:gd name="T10" fmla="*/ 62 w 62"/>
                <a:gd name="T11" fmla="*/ 2 h 4"/>
                <a:gd name="T12" fmla="*/ 60 w 6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">
                  <a:moveTo>
                    <a:pt x="6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1" y="4"/>
                    <a:pt x="62" y="3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3" name="Freeform 95">
              <a:extLst>
                <a:ext uri="{FF2B5EF4-FFF2-40B4-BE49-F238E27FC236}">
                  <a16:creationId xmlns:a16="http://schemas.microsoft.com/office/drawing/2014/main" id="{00D3DF91-2D1D-4131-B8B3-F1C9713689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200" y="2641600"/>
              <a:ext cx="627063" cy="101600"/>
            </a:xfrm>
            <a:custGeom>
              <a:avLst/>
              <a:gdLst>
                <a:gd name="T0" fmla="*/ 145 w 167"/>
                <a:gd name="T1" fmla="*/ 13 h 27"/>
                <a:gd name="T2" fmla="*/ 131 w 167"/>
                <a:gd name="T3" fmla="*/ 0 h 27"/>
                <a:gd name="T4" fmla="*/ 118 w 167"/>
                <a:gd name="T5" fmla="*/ 13 h 27"/>
                <a:gd name="T6" fmla="*/ 122 w 167"/>
                <a:gd name="T7" fmla="*/ 23 h 27"/>
                <a:gd name="T8" fmla="*/ 48 w 167"/>
                <a:gd name="T9" fmla="*/ 23 h 27"/>
                <a:gd name="T10" fmla="*/ 52 w 167"/>
                <a:gd name="T11" fmla="*/ 13 h 27"/>
                <a:gd name="T12" fmla="*/ 38 w 167"/>
                <a:gd name="T13" fmla="*/ 0 h 27"/>
                <a:gd name="T14" fmla="*/ 25 w 167"/>
                <a:gd name="T15" fmla="*/ 13 h 27"/>
                <a:gd name="T16" fmla="*/ 29 w 167"/>
                <a:gd name="T17" fmla="*/ 23 h 27"/>
                <a:gd name="T18" fmla="*/ 2 w 167"/>
                <a:gd name="T19" fmla="*/ 23 h 27"/>
                <a:gd name="T20" fmla="*/ 0 w 167"/>
                <a:gd name="T21" fmla="*/ 25 h 27"/>
                <a:gd name="T22" fmla="*/ 2 w 167"/>
                <a:gd name="T23" fmla="*/ 27 h 27"/>
                <a:gd name="T24" fmla="*/ 165 w 167"/>
                <a:gd name="T25" fmla="*/ 27 h 27"/>
                <a:gd name="T26" fmla="*/ 167 w 167"/>
                <a:gd name="T27" fmla="*/ 25 h 27"/>
                <a:gd name="T28" fmla="*/ 165 w 167"/>
                <a:gd name="T29" fmla="*/ 23 h 27"/>
                <a:gd name="T30" fmla="*/ 141 w 167"/>
                <a:gd name="T31" fmla="*/ 23 h 27"/>
                <a:gd name="T32" fmla="*/ 145 w 167"/>
                <a:gd name="T33" fmla="*/ 13 h 27"/>
                <a:gd name="T34" fmla="*/ 38 w 167"/>
                <a:gd name="T35" fmla="*/ 22 h 27"/>
                <a:gd name="T36" fmla="*/ 29 w 167"/>
                <a:gd name="T37" fmla="*/ 13 h 27"/>
                <a:gd name="T38" fmla="*/ 38 w 167"/>
                <a:gd name="T39" fmla="*/ 4 h 27"/>
                <a:gd name="T40" fmla="*/ 48 w 167"/>
                <a:gd name="T41" fmla="*/ 13 h 27"/>
                <a:gd name="T42" fmla="*/ 38 w 167"/>
                <a:gd name="T43" fmla="*/ 22 h 27"/>
                <a:gd name="T44" fmla="*/ 131 w 167"/>
                <a:gd name="T45" fmla="*/ 22 h 27"/>
                <a:gd name="T46" fmla="*/ 122 w 167"/>
                <a:gd name="T47" fmla="*/ 13 h 27"/>
                <a:gd name="T48" fmla="*/ 131 w 167"/>
                <a:gd name="T49" fmla="*/ 4 h 27"/>
                <a:gd name="T50" fmla="*/ 141 w 167"/>
                <a:gd name="T51" fmla="*/ 13 h 27"/>
                <a:gd name="T52" fmla="*/ 131 w 167"/>
                <a:gd name="T53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7" h="27">
                  <a:moveTo>
                    <a:pt x="145" y="13"/>
                  </a:moveTo>
                  <a:cubicBezTo>
                    <a:pt x="145" y="6"/>
                    <a:pt x="139" y="0"/>
                    <a:pt x="131" y="0"/>
                  </a:cubicBezTo>
                  <a:cubicBezTo>
                    <a:pt x="124" y="0"/>
                    <a:pt x="118" y="6"/>
                    <a:pt x="118" y="13"/>
                  </a:cubicBezTo>
                  <a:cubicBezTo>
                    <a:pt x="118" y="17"/>
                    <a:pt x="119" y="20"/>
                    <a:pt x="122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50" y="20"/>
                    <a:pt x="52" y="17"/>
                    <a:pt x="52" y="13"/>
                  </a:cubicBezTo>
                  <a:cubicBezTo>
                    <a:pt x="52" y="6"/>
                    <a:pt x="46" y="0"/>
                    <a:pt x="38" y="0"/>
                  </a:cubicBezTo>
                  <a:cubicBezTo>
                    <a:pt x="31" y="0"/>
                    <a:pt x="25" y="6"/>
                    <a:pt x="25" y="13"/>
                  </a:cubicBezTo>
                  <a:cubicBezTo>
                    <a:pt x="25" y="17"/>
                    <a:pt x="27" y="20"/>
                    <a:pt x="29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0" y="24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65" y="27"/>
                    <a:pt x="165" y="27"/>
                    <a:pt x="165" y="27"/>
                  </a:cubicBezTo>
                  <a:cubicBezTo>
                    <a:pt x="166" y="27"/>
                    <a:pt x="167" y="26"/>
                    <a:pt x="167" y="25"/>
                  </a:cubicBezTo>
                  <a:cubicBezTo>
                    <a:pt x="167" y="24"/>
                    <a:pt x="166" y="23"/>
                    <a:pt x="165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3" y="20"/>
                    <a:pt x="145" y="17"/>
                    <a:pt x="145" y="13"/>
                  </a:cubicBezTo>
                  <a:close/>
                  <a:moveTo>
                    <a:pt x="38" y="22"/>
                  </a:moveTo>
                  <a:cubicBezTo>
                    <a:pt x="33" y="22"/>
                    <a:pt x="29" y="18"/>
                    <a:pt x="29" y="13"/>
                  </a:cubicBezTo>
                  <a:cubicBezTo>
                    <a:pt x="29" y="8"/>
                    <a:pt x="33" y="4"/>
                    <a:pt x="38" y="4"/>
                  </a:cubicBezTo>
                  <a:cubicBezTo>
                    <a:pt x="44" y="4"/>
                    <a:pt x="48" y="8"/>
                    <a:pt x="48" y="13"/>
                  </a:cubicBezTo>
                  <a:cubicBezTo>
                    <a:pt x="48" y="18"/>
                    <a:pt x="44" y="22"/>
                    <a:pt x="38" y="22"/>
                  </a:cubicBezTo>
                  <a:close/>
                  <a:moveTo>
                    <a:pt x="131" y="22"/>
                  </a:moveTo>
                  <a:cubicBezTo>
                    <a:pt x="126" y="22"/>
                    <a:pt x="122" y="18"/>
                    <a:pt x="122" y="13"/>
                  </a:cubicBezTo>
                  <a:cubicBezTo>
                    <a:pt x="122" y="8"/>
                    <a:pt x="126" y="4"/>
                    <a:pt x="131" y="4"/>
                  </a:cubicBezTo>
                  <a:cubicBezTo>
                    <a:pt x="136" y="4"/>
                    <a:pt x="141" y="8"/>
                    <a:pt x="141" y="13"/>
                  </a:cubicBezTo>
                  <a:cubicBezTo>
                    <a:pt x="141" y="18"/>
                    <a:pt x="136" y="22"/>
                    <a:pt x="13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4" name="Freeform 96">
              <a:extLst>
                <a:ext uri="{FF2B5EF4-FFF2-40B4-BE49-F238E27FC236}">
                  <a16:creationId xmlns:a16="http://schemas.microsoft.com/office/drawing/2014/main" id="{9F8D347E-A25A-4446-B9A7-33E03B388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2611438"/>
              <a:ext cx="165100" cy="68263"/>
            </a:xfrm>
            <a:custGeom>
              <a:avLst/>
              <a:gdLst>
                <a:gd name="T0" fmla="*/ 0 w 44"/>
                <a:gd name="T1" fmla="*/ 2 h 18"/>
                <a:gd name="T2" fmla="*/ 1 w 44"/>
                <a:gd name="T3" fmla="*/ 4 h 18"/>
                <a:gd name="T4" fmla="*/ 13 w 44"/>
                <a:gd name="T5" fmla="*/ 14 h 18"/>
                <a:gd name="T6" fmla="*/ 20 w 44"/>
                <a:gd name="T7" fmla="*/ 18 h 18"/>
                <a:gd name="T8" fmla="*/ 42 w 44"/>
                <a:gd name="T9" fmla="*/ 18 h 18"/>
                <a:gd name="T10" fmla="*/ 44 w 44"/>
                <a:gd name="T11" fmla="*/ 16 h 18"/>
                <a:gd name="T12" fmla="*/ 42 w 44"/>
                <a:gd name="T13" fmla="*/ 14 h 18"/>
                <a:gd name="T14" fmla="*/ 20 w 44"/>
                <a:gd name="T15" fmla="*/ 14 h 18"/>
                <a:gd name="T16" fmla="*/ 17 w 44"/>
                <a:gd name="T17" fmla="*/ 12 h 18"/>
                <a:gd name="T18" fmla="*/ 2 w 44"/>
                <a:gd name="T19" fmla="*/ 0 h 18"/>
                <a:gd name="T20" fmla="*/ 0 w 44"/>
                <a:gd name="T2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8">
                  <a:moveTo>
                    <a:pt x="0" y="2"/>
                  </a:moveTo>
                  <a:cubicBezTo>
                    <a:pt x="0" y="3"/>
                    <a:pt x="0" y="4"/>
                    <a:pt x="1" y="4"/>
                  </a:cubicBezTo>
                  <a:cubicBezTo>
                    <a:pt x="7" y="5"/>
                    <a:pt x="11" y="9"/>
                    <a:pt x="13" y="14"/>
                  </a:cubicBezTo>
                  <a:cubicBezTo>
                    <a:pt x="14" y="17"/>
                    <a:pt x="17" y="18"/>
                    <a:pt x="20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3" y="18"/>
                    <a:pt x="44" y="18"/>
                    <a:pt x="44" y="16"/>
                  </a:cubicBezTo>
                  <a:cubicBezTo>
                    <a:pt x="44" y="15"/>
                    <a:pt x="43" y="14"/>
                    <a:pt x="42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8" y="14"/>
                    <a:pt x="17" y="14"/>
                    <a:pt x="17" y="12"/>
                  </a:cubicBezTo>
                  <a:cubicBezTo>
                    <a:pt x="15" y="6"/>
                    <a:pt x="9" y="1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5" name="Freeform 97">
              <a:extLst>
                <a:ext uri="{FF2B5EF4-FFF2-40B4-BE49-F238E27FC236}">
                  <a16:creationId xmlns:a16="http://schemas.microsoft.com/office/drawing/2014/main" id="{98190480-0395-4DB7-B884-A612EC45C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450" y="2608263"/>
              <a:ext cx="30163" cy="19050"/>
            </a:xfrm>
            <a:custGeom>
              <a:avLst/>
              <a:gdLst>
                <a:gd name="T0" fmla="*/ 2 w 8"/>
                <a:gd name="T1" fmla="*/ 0 h 5"/>
                <a:gd name="T2" fmla="*/ 0 w 8"/>
                <a:gd name="T3" fmla="*/ 2 h 5"/>
                <a:gd name="T4" fmla="*/ 2 w 8"/>
                <a:gd name="T5" fmla="*/ 5 h 5"/>
                <a:gd name="T6" fmla="*/ 6 w 8"/>
                <a:gd name="T7" fmla="*/ 5 h 5"/>
                <a:gd name="T8" fmla="*/ 8 w 8"/>
                <a:gd name="T9" fmla="*/ 2 h 5"/>
                <a:gd name="T10" fmla="*/ 6 w 8"/>
                <a:gd name="T11" fmla="*/ 0 h 5"/>
                <a:gd name="T12" fmla="*/ 2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" y="5"/>
                    <a:pt x="8" y="4"/>
                    <a:pt x="8" y="2"/>
                  </a:cubicBezTo>
                  <a:cubicBezTo>
                    <a:pt x="8" y="1"/>
                    <a:pt x="8" y="0"/>
                    <a:pt x="6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6" name="Freeform 98">
              <a:extLst>
                <a:ext uri="{FF2B5EF4-FFF2-40B4-BE49-F238E27FC236}">
                  <a16:creationId xmlns:a16="http://schemas.microsoft.com/office/drawing/2014/main" id="{E03C265E-CBA5-4720-8D6B-2F2570BFB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2608263"/>
              <a:ext cx="30163" cy="19050"/>
            </a:xfrm>
            <a:custGeom>
              <a:avLst/>
              <a:gdLst>
                <a:gd name="T0" fmla="*/ 2 w 8"/>
                <a:gd name="T1" fmla="*/ 0 h 5"/>
                <a:gd name="T2" fmla="*/ 0 w 8"/>
                <a:gd name="T3" fmla="*/ 2 h 5"/>
                <a:gd name="T4" fmla="*/ 2 w 8"/>
                <a:gd name="T5" fmla="*/ 5 h 5"/>
                <a:gd name="T6" fmla="*/ 6 w 8"/>
                <a:gd name="T7" fmla="*/ 5 h 5"/>
                <a:gd name="T8" fmla="*/ 8 w 8"/>
                <a:gd name="T9" fmla="*/ 2 h 5"/>
                <a:gd name="T10" fmla="*/ 6 w 8"/>
                <a:gd name="T11" fmla="*/ 0 h 5"/>
                <a:gd name="T12" fmla="*/ 2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8" y="4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7" name="Freeform 99">
              <a:extLst>
                <a:ext uri="{FF2B5EF4-FFF2-40B4-BE49-F238E27FC236}">
                  <a16:creationId xmlns:a16="http://schemas.microsoft.com/office/drawing/2014/main" id="{DAEDD09B-CB25-4FC0-AD4F-F92823D77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2847975"/>
              <a:ext cx="627063" cy="14288"/>
            </a:xfrm>
            <a:custGeom>
              <a:avLst/>
              <a:gdLst>
                <a:gd name="T0" fmla="*/ 165 w 167"/>
                <a:gd name="T1" fmla="*/ 0 h 4"/>
                <a:gd name="T2" fmla="*/ 2 w 167"/>
                <a:gd name="T3" fmla="*/ 0 h 4"/>
                <a:gd name="T4" fmla="*/ 0 w 167"/>
                <a:gd name="T5" fmla="*/ 2 h 4"/>
                <a:gd name="T6" fmla="*/ 2 w 167"/>
                <a:gd name="T7" fmla="*/ 4 h 4"/>
                <a:gd name="T8" fmla="*/ 165 w 167"/>
                <a:gd name="T9" fmla="*/ 4 h 4"/>
                <a:gd name="T10" fmla="*/ 167 w 167"/>
                <a:gd name="T11" fmla="*/ 2 h 4"/>
                <a:gd name="T12" fmla="*/ 165 w 16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">
                  <a:moveTo>
                    <a:pt x="16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65" y="4"/>
                    <a:pt x="165" y="4"/>
                    <a:pt x="165" y="4"/>
                  </a:cubicBezTo>
                  <a:cubicBezTo>
                    <a:pt x="166" y="4"/>
                    <a:pt x="167" y="3"/>
                    <a:pt x="167" y="2"/>
                  </a:cubicBezTo>
                  <a:cubicBezTo>
                    <a:pt x="167" y="1"/>
                    <a:pt x="166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8" name="Freeform 100">
              <a:extLst>
                <a:ext uri="{FF2B5EF4-FFF2-40B4-BE49-F238E27FC236}">
                  <a16:creationId xmlns:a16="http://schemas.microsoft.com/office/drawing/2014/main" id="{F8364A1A-3937-467E-809E-CE8353E8D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3" y="2792413"/>
              <a:ext cx="25400" cy="14288"/>
            </a:xfrm>
            <a:custGeom>
              <a:avLst/>
              <a:gdLst>
                <a:gd name="T0" fmla="*/ 2 w 7"/>
                <a:gd name="T1" fmla="*/ 0 h 4"/>
                <a:gd name="T2" fmla="*/ 0 w 7"/>
                <a:gd name="T3" fmla="*/ 2 h 4"/>
                <a:gd name="T4" fmla="*/ 2 w 7"/>
                <a:gd name="T5" fmla="*/ 4 h 4"/>
                <a:gd name="T6" fmla="*/ 5 w 7"/>
                <a:gd name="T7" fmla="*/ 4 h 4"/>
                <a:gd name="T8" fmla="*/ 7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7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" name="Freeform 101">
              <a:extLst>
                <a:ext uri="{FF2B5EF4-FFF2-40B4-BE49-F238E27FC236}">
                  <a16:creationId xmlns:a16="http://schemas.microsoft.com/office/drawing/2014/main" id="{3A19F723-066A-4C5E-BC2E-907A77975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163" y="2792413"/>
              <a:ext cx="30163" cy="14288"/>
            </a:xfrm>
            <a:custGeom>
              <a:avLst/>
              <a:gdLst>
                <a:gd name="T0" fmla="*/ 2 w 8"/>
                <a:gd name="T1" fmla="*/ 0 h 4"/>
                <a:gd name="T2" fmla="*/ 0 w 8"/>
                <a:gd name="T3" fmla="*/ 2 h 4"/>
                <a:gd name="T4" fmla="*/ 2 w 8"/>
                <a:gd name="T5" fmla="*/ 4 h 4"/>
                <a:gd name="T6" fmla="*/ 6 w 8"/>
                <a:gd name="T7" fmla="*/ 4 h 4"/>
                <a:gd name="T8" fmla="*/ 8 w 8"/>
                <a:gd name="T9" fmla="*/ 2 h 4"/>
                <a:gd name="T10" fmla="*/ 6 w 8"/>
                <a:gd name="T11" fmla="*/ 0 h 4"/>
                <a:gd name="T12" fmla="*/ 2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0" name="Freeform 102">
              <a:extLst>
                <a:ext uri="{FF2B5EF4-FFF2-40B4-BE49-F238E27FC236}">
                  <a16:creationId xmlns:a16="http://schemas.microsoft.com/office/drawing/2014/main" id="{2B50CBA7-3219-49AA-92EC-209198156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2792413"/>
              <a:ext cx="30163" cy="14288"/>
            </a:xfrm>
            <a:custGeom>
              <a:avLst/>
              <a:gdLst>
                <a:gd name="T0" fmla="*/ 2 w 8"/>
                <a:gd name="T1" fmla="*/ 0 h 4"/>
                <a:gd name="T2" fmla="*/ 0 w 8"/>
                <a:gd name="T3" fmla="*/ 2 h 4"/>
                <a:gd name="T4" fmla="*/ 2 w 8"/>
                <a:gd name="T5" fmla="*/ 4 h 4"/>
                <a:gd name="T6" fmla="*/ 5 w 8"/>
                <a:gd name="T7" fmla="*/ 4 h 4"/>
                <a:gd name="T8" fmla="*/ 8 w 8"/>
                <a:gd name="T9" fmla="*/ 2 h 4"/>
                <a:gd name="T10" fmla="*/ 5 w 8"/>
                <a:gd name="T11" fmla="*/ 0 h 4"/>
                <a:gd name="T12" fmla="*/ 2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1" name="Freeform 103">
              <a:extLst>
                <a:ext uri="{FF2B5EF4-FFF2-40B4-BE49-F238E27FC236}">
                  <a16:creationId xmlns:a16="http://schemas.microsoft.com/office/drawing/2014/main" id="{B1CD97F2-A584-4312-B310-3EA693B29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1550" y="2792413"/>
              <a:ext cx="25400" cy="14288"/>
            </a:xfrm>
            <a:custGeom>
              <a:avLst/>
              <a:gdLst>
                <a:gd name="T0" fmla="*/ 2 w 7"/>
                <a:gd name="T1" fmla="*/ 0 h 4"/>
                <a:gd name="T2" fmla="*/ 0 w 7"/>
                <a:gd name="T3" fmla="*/ 2 h 4"/>
                <a:gd name="T4" fmla="*/ 2 w 7"/>
                <a:gd name="T5" fmla="*/ 4 h 4"/>
                <a:gd name="T6" fmla="*/ 5 w 7"/>
                <a:gd name="T7" fmla="*/ 4 h 4"/>
                <a:gd name="T8" fmla="*/ 7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7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" name="Freeform 104">
              <a:extLst>
                <a:ext uri="{FF2B5EF4-FFF2-40B4-BE49-F238E27FC236}">
                  <a16:creationId xmlns:a16="http://schemas.microsoft.com/office/drawing/2014/main" id="{9286A609-2967-4D8A-8389-0CB143E91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2792413"/>
              <a:ext cx="25400" cy="14288"/>
            </a:xfrm>
            <a:custGeom>
              <a:avLst/>
              <a:gdLst>
                <a:gd name="T0" fmla="*/ 2 w 7"/>
                <a:gd name="T1" fmla="*/ 0 h 4"/>
                <a:gd name="T2" fmla="*/ 0 w 7"/>
                <a:gd name="T3" fmla="*/ 2 h 4"/>
                <a:gd name="T4" fmla="*/ 2 w 7"/>
                <a:gd name="T5" fmla="*/ 4 h 4"/>
                <a:gd name="T6" fmla="*/ 5 w 7"/>
                <a:gd name="T7" fmla="*/ 4 h 4"/>
                <a:gd name="T8" fmla="*/ 7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7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3" name="Freeform 105">
              <a:extLst>
                <a:ext uri="{FF2B5EF4-FFF2-40B4-BE49-F238E27FC236}">
                  <a16:creationId xmlns:a16="http://schemas.microsoft.com/office/drawing/2014/main" id="{E71884E8-F2C2-4BCA-A81B-368037F01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0" y="2792413"/>
              <a:ext cx="26988" cy="14288"/>
            </a:xfrm>
            <a:custGeom>
              <a:avLst/>
              <a:gdLst>
                <a:gd name="T0" fmla="*/ 2 w 7"/>
                <a:gd name="T1" fmla="*/ 0 h 4"/>
                <a:gd name="T2" fmla="*/ 0 w 7"/>
                <a:gd name="T3" fmla="*/ 2 h 4"/>
                <a:gd name="T4" fmla="*/ 2 w 7"/>
                <a:gd name="T5" fmla="*/ 4 h 4"/>
                <a:gd name="T6" fmla="*/ 5 w 7"/>
                <a:gd name="T7" fmla="*/ 4 h 4"/>
                <a:gd name="T8" fmla="*/ 7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7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4" name="Freeform 106">
              <a:extLst>
                <a:ext uri="{FF2B5EF4-FFF2-40B4-BE49-F238E27FC236}">
                  <a16:creationId xmlns:a16="http://schemas.microsoft.com/office/drawing/2014/main" id="{D30BEF27-B725-44A2-9E1A-674BBA5F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792413"/>
              <a:ext cx="26988" cy="14288"/>
            </a:xfrm>
            <a:custGeom>
              <a:avLst/>
              <a:gdLst>
                <a:gd name="T0" fmla="*/ 2 w 7"/>
                <a:gd name="T1" fmla="*/ 0 h 4"/>
                <a:gd name="T2" fmla="*/ 0 w 7"/>
                <a:gd name="T3" fmla="*/ 2 h 4"/>
                <a:gd name="T4" fmla="*/ 2 w 7"/>
                <a:gd name="T5" fmla="*/ 4 h 4"/>
                <a:gd name="T6" fmla="*/ 5 w 7"/>
                <a:gd name="T7" fmla="*/ 4 h 4"/>
                <a:gd name="T8" fmla="*/ 7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7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5" name="Freeform 107">
              <a:extLst>
                <a:ext uri="{FF2B5EF4-FFF2-40B4-BE49-F238E27FC236}">
                  <a16:creationId xmlns:a16="http://schemas.microsoft.com/office/drawing/2014/main" id="{C6009F2A-0B19-475F-9A62-3AA70539C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963" y="2792413"/>
              <a:ext cx="26988" cy="14288"/>
            </a:xfrm>
            <a:custGeom>
              <a:avLst/>
              <a:gdLst>
                <a:gd name="T0" fmla="*/ 2 w 7"/>
                <a:gd name="T1" fmla="*/ 0 h 4"/>
                <a:gd name="T2" fmla="*/ 0 w 7"/>
                <a:gd name="T3" fmla="*/ 2 h 4"/>
                <a:gd name="T4" fmla="*/ 2 w 7"/>
                <a:gd name="T5" fmla="*/ 4 h 4"/>
                <a:gd name="T6" fmla="*/ 5 w 7"/>
                <a:gd name="T7" fmla="*/ 4 h 4"/>
                <a:gd name="T8" fmla="*/ 7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7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6" name="Freeform 108">
              <a:extLst>
                <a:ext uri="{FF2B5EF4-FFF2-40B4-BE49-F238E27FC236}">
                  <a16:creationId xmlns:a16="http://schemas.microsoft.com/office/drawing/2014/main" id="{43B45C50-D4C9-44B2-8B26-F936FC7BB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2792413"/>
              <a:ext cx="26988" cy="14288"/>
            </a:xfrm>
            <a:custGeom>
              <a:avLst/>
              <a:gdLst>
                <a:gd name="T0" fmla="*/ 2 w 7"/>
                <a:gd name="T1" fmla="*/ 0 h 4"/>
                <a:gd name="T2" fmla="*/ 0 w 7"/>
                <a:gd name="T3" fmla="*/ 2 h 4"/>
                <a:gd name="T4" fmla="*/ 2 w 7"/>
                <a:gd name="T5" fmla="*/ 4 h 4"/>
                <a:gd name="T6" fmla="*/ 5 w 7"/>
                <a:gd name="T7" fmla="*/ 4 h 4"/>
                <a:gd name="T8" fmla="*/ 7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4"/>
                    <a:pt x="7" y="3"/>
                    <a:pt x="7" y="2"/>
                  </a:cubicBezTo>
                  <a:cubicBezTo>
                    <a:pt x="7" y="1"/>
                    <a:pt x="7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7" name="Freeform 109">
              <a:extLst>
                <a:ext uri="{FF2B5EF4-FFF2-40B4-BE49-F238E27FC236}">
                  <a16:creationId xmlns:a16="http://schemas.microsoft.com/office/drawing/2014/main" id="{969EA630-B714-4227-ABD9-775C0B9AF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0" y="2792413"/>
              <a:ext cx="30163" cy="14288"/>
            </a:xfrm>
            <a:custGeom>
              <a:avLst/>
              <a:gdLst>
                <a:gd name="T0" fmla="*/ 3 w 8"/>
                <a:gd name="T1" fmla="*/ 0 h 4"/>
                <a:gd name="T2" fmla="*/ 0 w 8"/>
                <a:gd name="T3" fmla="*/ 2 h 4"/>
                <a:gd name="T4" fmla="*/ 3 w 8"/>
                <a:gd name="T5" fmla="*/ 4 h 4"/>
                <a:gd name="T6" fmla="*/ 6 w 8"/>
                <a:gd name="T7" fmla="*/ 4 h 4"/>
                <a:gd name="T8" fmla="*/ 8 w 8"/>
                <a:gd name="T9" fmla="*/ 2 h 4"/>
                <a:gd name="T10" fmla="*/ 6 w 8"/>
                <a:gd name="T11" fmla="*/ 0 h 4"/>
                <a:gd name="T12" fmla="*/ 3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8" name="Freeform 110">
              <a:extLst>
                <a:ext uri="{FF2B5EF4-FFF2-40B4-BE49-F238E27FC236}">
                  <a16:creationId xmlns:a16="http://schemas.microsoft.com/office/drawing/2014/main" id="{6C31CE7C-2228-45CA-9716-7A33C08BC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75" y="2792413"/>
              <a:ext cx="26988" cy="14288"/>
            </a:xfrm>
            <a:custGeom>
              <a:avLst/>
              <a:gdLst>
                <a:gd name="T0" fmla="*/ 2 w 7"/>
                <a:gd name="T1" fmla="*/ 0 h 4"/>
                <a:gd name="T2" fmla="*/ 0 w 7"/>
                <a:gd name="T3" fmla="*/ 2 h 4"/>
                <a:gd name="T4" fmla="*/ 2 w 7"/>
                <a:gd name="T5" fmla="*/ 4 h 4"/>
                <a:gd name="T6" fmla="*/ 5 w 7"/>
                <a:gd name="T7" fmla="*/ 4 h 4"/>
                <a:gd name="T8" fmla="*/ 7 w 7"/>
                <a:gd name="T9" fmla="*/ 2 h 4"/>
                <a:gd name="T10" fmla="*/ 5 w 7"/>
                <a:gd name="T11" fmla="*/ 0 h 4"/>
                <a:gd name="T12" fmla="*/ 2 w 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7" y="3"/>
                    <a:pt x="7" y="2"/>
                  </a:cubicBezTo>
                  <a:cubicBezTo>
                    <a:pt x="7" y="1"/>
                    <a:pt x="6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9" name="Freeform 111">
              <a:extLst>
                <a:ext uri="{FF2B5EF4-FFF2-40B4-BE49-F238E27FC236}">
                  <a16:creationId xmlns:a16="http://schemas.microsoft.com/office/drawing/2014/main" id="{7F418656-4868-4D2D-9DBC-F58131E5A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2792413"/>
              <a:ext cx="30163" cy="14288"/>
            </a:xfrm>
            <a:custGeom>
              <a:avLst/>
              <a:gdLst>
                <a:gd name="T0" fmla="*/ 2 w 8"/>
                <a:gd name="T1" fmla="*/ 0 h 4"/>
                <a:gd name="T2" fmla="*/ 0 w 8"/>
                <a:gd name="T3" fmla="*/ 2 h 4"/>
                <a:gd name="T4" fmla="*/ 2 w 8"/>
                <a:gd name="T5" fmla="*/ 4 h 4"/>
                <a:gd name="T6" fmla="*/ 5 w 8"/>
                <a:gd name="T7" fmla="*/ 4 h 4"/>
                <a:gd name="T8" fmla="*/ 8 w 8"/>
                <a:gd name="T9" fmla="*/ 2 h 4"/>
                <a:gd name="T10" fmla="*/ 5 w 8"/>
                <a:gd name="T11" fmla="*/ 0 h 4"/>
                <a:gd name="T12" fmla="*/ 2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" name="Freeform 112">
              <a:extLst>
                <a:ext uri="{FF2B5EF4-FFF2-40B4-BE49-F238E27FC236}">
                  <a16:creationId xmlns:a16="http://schemas.microsoft.com/office/drawing/2014/main" id="{7D874D94-6AB0-4F56-81AD-C5955C295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2657475"/>
              <a:ext cx="52388" cy="14288"/>
            </a:xfrm>
            <a:custGeom>
              <a:avLst/>
              <a:gdLst>
                <a:gd name="T0" fmla="*/ 2 w 14"/>
                <a:gd name="T1" fmla="*/ 4 h 4"/>
                <a:gd name="T2" fmla="*/ 12 w 14"/>
                <a:gd name="T3" fmla="*/ 4 h 4"/>
                <a:gd name="T4" fmla="*/ 14 w 14"/>
                <a:gd name="T5" fmla="*/ 2 h 4"/>
                <a:gd name="T6" fmla="*/ 12 w 14"/>
                <a:gd name="T7" fmla="*/ 0 h 4"/>
                <a:gd name="T8" fmla="*/ 2 w 14"/>
                <a:gd name="T9" fmla="*/ 0 h 4"/>
                <a:gd name="T10" fmla="*/ 0 w 14"/>
                <a:gd name="T11" fmla="*/ 2 h 4"/>
                <a:gd name="T12" fmla="*/ 2 w 1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4">
                  <a:moveTo>
                    <a:pt x="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4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1" name="Freeform 113">
              <a:extLst>
                <a:ext uri="{FF2B5EF4-FFF2-40B4-BE49-F238E27FC236}">
                  <a16:creationId xmlns:a16="http://schemas.microsoft.com/office/drawing/2014/main" id="{B7208114-2470-4B56-B251-0CFD051F7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975" y="2608263"/>
              <a:ext cx="90488" cy="14288"/>
            </a:xfrm>
            <a:custGeom>
              <a:avLst/>
              <a:gdLst>
                <a:gd name="T0" fmla="*/ 24 w 24"/>
                <a:gd name="T1" fmla="*/ 2 h 4"/>
                <a:gd name="T2" fmla="*/ 22 w 24"/>
                <a:gd name="T3" fmla="*/ 0 h 4"/>
                <a:gd name="T4" fmla="*/ 2 w 24"/>
                <a:gd name="T5" fmla="*/ 0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2" name="Freeform 114">
              <a:extLst>
                <a:ext uri="{FF2B5EF4-FFF2-40B4-BE49-F238E27FC236}">
                  <a16:creationId xmlns:a16="http://schemas.microsoft.com/office/drawing/2014/main" id="{145E7B92-8BA5-4F1D-95B5-2DACBCAC3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6750" y="2281237"/>
              <a:ext cx="60325" cy="109538"/>
            </a:xfrm>
            <a:custGeom>
              <a:avLst/>
              <a:gdLst>
                <a:gd name="T0" fmla="*/ 6 w 16"/>
                <a:gd name="T1" fmla="*/ 15 h 29"/>
                <a:gd name="T2" fmla="*/ 6 w 16"/>
                <a:gd name="T3" fmla="*/ 27 h 29"/>
                <a:gd name="T4" fmla="*/ 8 w 16"/>
                <a:gd name="T5" fmla="*/ 29 h 29"/>
                <a:gd name="T6" fmla="*/ 10 w 16"/>
                <a:gd name="T7" fmla="*/ 27 h 29"/>
                <a:gd name="T8" fmla="*/ 10 w 16"/>
                <a:gd name="T9" fmla="*/ 15 h 29"/>
                <a:gd name="T10" fmla="*/ 16 w 16"/>
                <a:gd name="T11" fmla="*/ 8 h 29"/>
                <a:gd name="T12" fmla="*/ 8 w 16"/>
                <a:gd name="T13" fmla="*/ 0 h 29"/>
                <a:gd name="T14" fmla="*/ 0 w 16"/>
                <a:gd name="T15" fmla="*/ 8 h 29"/>
                <a:gd name="T16" fmla="*/ 6 w 16"/>
                <a:gd name="T17" fmla="*/ 15 h 29"/>
                <a:gd name="T18" fmla="*/ 8 w 16"/>
                <a:gd name="T19" fmla="*/ 4 h 29"/>
                <a:gd name="T20" fmla="*/ 11 w 16"/>
                <a:gd name="T21" fmla="*/ 8 h 29"/>
                <a:gd name="T22" fmla="*/ 8 w 16"/>
                <a:gd name="T23" fmla="*/ 11 h 29"/>
                <a:gd name="T24" fmla="*/ 4 w 16"/>
                <a:gd name="T25" fmla="*/ 8 h 29"/>
                <a:gd name="T26" fmla="*/ 8 w 16"/>
                <a:gd name="T2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9">
                  <a:moveTo>
                    <a:pt x="6" y="1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6" y="28"/>
                    <a:pt x="7" y="29"/>
                    <a:pt x="8" y="29"/>
                  </a:cubicBezTo>
                  <a:cubicBezTo>
                    <a:pt x="9" y="29"/>
                    <a:pt x="10" y="28"/>
                    <a:pt x="10" y="2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14"/>
                    <a:pt x="16" y="11"/>
                    <a:pt x="16" y="8"/>
                  </a:cubicBezTo>
                  <a:cubicBezTo>
                    <a:pt x="16" y="3"/>
                    <a:pt x="12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1"/>
                    <a:pt x="2" y="14"/>
                    <a:pt x="6" y="15"/>
                  </a:cubicBezTo>
                  <a:close/>
                  <a:moveTo>
                    <a:pt x="8" y="4"/>
                  </a:moveTo>
                  <a:cubicBezTo>
                    <a:pt x="10" y="4"/>
                    <a:pt x="11" y="6"/>
                    <a:pt x="11" y="8"/>
                  </a:cubicBezTo>
                  <a:cubicBezTo>
                    <a:pt x="11" y="10"/>
                    <a:pt x="10" y="11"/>
                    <a:pt x="8" y="11"/>
                  </a:cubicBez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3" name="Freeform 115">
              <a:extLst>
                <a:ext uri="{FF2B5EF4-FFF2-40B4-BE49-F238E27FC236}">
                  <a16:creationId xmlns:a16="http://schemas.microsoft.com/office/drawing/2014/main" id="{37BD5477-CA89-468F-9BDB-75EFCA878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45013" y="2281237"/>
              <a:ext cx="60325" cy="109538"/>
            </a:xfrm>
            <a:custGeom>
              <a:avLst/>
              <a:gdLst>
                <a:gd name="T0" fmla="*/ 5 w 16"/>
                <a:gd name="T1" fmla="*/ 15 h 29"/>
                <a:gd name="T2" fmla="*/ 5 w 16"/>
                <a:gd name="T3" fmla="*/ 27 h 29"/>
                <a:gd name="T4" fmla="*/ 8 w 16"/>
                <a:gd name="T5" fmla="*/ 29 h 29"/>
                <a:gd name="T6" fmla="*/ 10 w 16"/>
                <a:gd name="T7" fmla="*/ 27 h 29"/>
                <a:gd name="T8" fmla="*/ 10 w 16"/>
                <a:gd name="T9" fmla="*/ 15 h 29"/>
                <a:gd name="T10" fmla="*/ 16 w 16"/>
                <a:gd name="T11" fmla="*/ 8 h 29"/>
                <a:gd name="T12" fmla="*/ 8 w 16"/>
                <a:gd name="T13" fmla="*/ 0 h 29"/>
                <a:gd name="T14" fmla="*/ 0 w 16"/>
                <a:gd name="T15" fmla="*/ 8 h 29"/>
                <a:gd name="T16" fmla="*/ 5 w 16"/>
                <a:gd name="T17" fmla="*/ 15 h 29"/>
                <a:gd name="T18" fmla="*/ 8 w 16"/>
                <a:gd name="T19" fmla="*/ 4 h 29"/>
                <a:gd name="T20" fmla="*/ 11 w 16"/>
                <a:gd name="T21" fmla="*/ 8 h 29"/>
                <a:gd name="T22" fmla="*/ 8 w 16"/>
                <a:gd name="T23" fmla="*/ 11 h 29"/>
                <a:gd name="T24" fmla="*/ 4 w 16"/>
                <a:gd name="T25" fmla="*/ 8 h 29"/>
                <a:gd name="T26" fmla="*/ 8 w 16"/>
                <a:gd name="T27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9">
                  <a:moveTo>
                    <a:pt x="5" y="15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6" y="29"/>
                    <a:pt x="8" y="29"/>
                  </a:cubicBezTo>
                  <a:cubicBezTo>
                    <a:pt x="9" y="29"/>
                    <a:pt x="10" y="28"/>
                    <a:pt x="10" y="2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14"/>
                    <a:pt x="16" y="11"/>
                    <a:pt x="16" y="8"/>
                  </a:cubicBezTo>
                  <a:cubicBezTo>
                    <a:pt x="16" y="3"/>
                    <a:pt x="12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1"/>
                    <a:pt x="2" y="14"/>
                    <a:pt x="5" y="15"/>
                  </a:cubicBezTo>
                  <a:close/>
                  <a:moveTo>
                    <a:pt x="8" y="4"/>
                  </a:moveTo>
                  <a:cubicBezTo>
                    <a:pt x="10" y="4"/>
                    <a:pt x="11" y="6"/>
                    <a:pt x="11" y="8"/>
                  </a:cubicBezTo>
                  <a:cubicBezTo>
                    <a:pt x="11" y="10"/>
                    <a:pt x="10" y="11"/>
                    <a:pt x="8" y="11"/>
                  </a:cubicBezTo>
                  <a:cubicBezTo>
                    <a:pt x="5" y="11"/>
                    <a:pt x="4" y="10"/>
                    <a:pt x="4" y="8"/>
                  </a:cubicBezTo>
                  <a:cubicBezTo>
                    <a:pt x="4" y="6"/>
                    <a:pt x="5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3C4D7CF0-7AD1-434C-81AB-7686DE9DF201}"/>
              </a:ext>
            </a:extLst>
          </p:cNvPr>
          <p:cNvGrpSpPr/>
          <p:nvPr/>
        </p:nvGrpSpPr>
        <p:grpSpPr>
          <a:xfrm>
            <a:off x="7033833" y="1624654"/>
            <a:ext cx="647700" cy="660400"/>
            <a:chOff x="4248150" y="2241550"/>
            <a:chExt cx="647700" cy="660400"/>
          </a:xfrm>
          <a:solidFill>
            <a:schemeClr val="bg2"/>
          </a:solidFill>
        </p:grpSpPr>
        <p:sp>
          <p:nvSpPr>
            <p:cNvPr id="105" name="Freeform 120">
              <a:extLst>
                <a:ext uri="{FF2B5EF4-FFF2-40B4-BE49-F238E27FC236}">
                  <a16:creationId xmlns:a16="http://schemas.microsoft.com/office/drawing/2014/main" id="{DBDC39D1-16EF-4662-A703-E34ACB41C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2241550"/>
              <a:ext cx="647700" cy="660400"/>
            </a:xfrm>
            <a:custGeom>
              <a:avLst/>
              <a:gdLst>
                <a:gd name="T0" fmla="*/ 143 w 173"/>
                <a:gd name="T1" fmla="*/ 24 h 176"/>
                <a:gd name="T2" fmla="*/ 146 w 173"/>
                <a:gd name="T3" fmla="*/ 3 h 176"/>
                <a:gd name="T4" fmla="*/ 128 w 173"/>
                <a:gd name="T5" fmla="*/ 14 h 176"/>
                <a:gd name="T6" fmla="*/ 0 w 173"/>
                <a:gd name="T7" fmla="*/ 89 h 176"/>
                <a:gd name="T8" fmla="*/ 31 w 173"/>
                <a:gd name="T9" fmla="*/ 153 h 176"/>
                <a:gd name="T10" fmla="*/ 27 w 173"/>
                <a:gd name="T11" fmla="*/ 174 h 176"/>
                <a:gd name="T12" fmla="*/ 44 w 173"/>
                <a:gd name="T13" fmla="*/ 171 h 176"/>
                <a:gd name="T14" fmla="*/ 52 w 173"/>
                <a:gd name="T15" fmla="*/ 164 h 176"/>
                <a:gd name="T16" fmla="*/ 173 w 173"/>
                <a:gd name="T17" fmla="*/ 89 h 176"/>
                <a:gd name="T18" fmla="*/ 106 w 173"/>
                <a:gd name="T19" fmla="*/ 125 h 176"/>
                <a:gd name="T20" fmla="*/ 83 w 173"/>
                <a:gd name="T21" fmla="*/ 99 h 176"/>
                <a:gd name="T22" fmla="*/ 89 w 173"/>
                <a:gd name="T23" fmla="*/ 100 h 176"/>
                <a:gd name="T24" fmla="*/ 98 w 173"/>
                <a:gd name="T25" fmla="*/ 86 h 176"/>
                <a:gd name="T26" fmla="*/ 115 w 173"/>
                <a:gd name="T27" fmla="*/ 53 h 176"/>
                <a:gd name="T28" fmla="*/ 118 w 173"/>
                <a:gd name="T29" fmla="*/ 110 h 176"/>
                <a:gd name="T30" fmla="*/ 38 w 173"/>
                <a:gd name="T31" fmla="*/ 153 h 176"/>
                <a:gd name="T32" fmla="*/ 55 w 173"/>
                <a:gd name="T33" fmla="*/ 129 h 176"/>
                <a:gd name="T34" fmla="*/ 68 w 173"/>
                <a:gd name="T35" fmla="*/ 52 h 176"/>
                <a:gd name="T36" fmla="*/ 108 w 173"/>
                <a:gd name="T37" fmla="*/ 52 h 176"/>
                <a:gd name="T38" fmla="*/ 85 w 173"/>
                <a:gd name="T39" fmla="*/ 77 h 176"/>
                <a:gd name="T40" fmla="*/ 75 w 173"/>
                <a:gd name="T41" fmla="*/ 91 h 176"/>
                <a:gd name="T42" fmla="*/ 59 w 173"/>
                <a:gd name="T43" fmla="*/ 124 h 176"/>
                <a:gd name="T44" fmla="*/ 56 w 173"/>
                <a:gd name="T45" fmla="*/ 67 h 176"/>
                <a:gd name="T46" fmla="*/ 135 w 173"/>
                <a:gd name="T47" fmla="*/ 24 h 176"/>
                <a:gd name="T48" fmla="*/ 118 w 173"/>
                <a:gd name="T49" fmla="*/ 48 h 176"/>
                <a:gd name="T50" fmla="*/ 84 w 173"/>
                <a:gd name="T51" fmla="*/ 93 h 176"/>
                <a:gd name="T52" fmla="*/ 82 w 173"/>
                <a:gd name="T53" fmla="*/ 85 h 176"/>
                <a:gd name="T54" fmla="*/ 87 w 173"/>
                <a:gd name="T55" fmla="*/ 83 h 176"/>
                <a:gd name="T56" fmla="*/ 92 w 173"/>
                <a:gd name="T57" fmla="*/ 87 h 176"/>
                <a:gd name="T58" fmla="*/ 92 w 173"/>
                <a:gd name="T59" fmla="*/ 92 h 176"/>
                <a:gd name="T60" fmla="*/ 84 w 173"/>
                <a:gd name="T61" fmla="*/ 93 h 176"/>
                <a:gd name="T62" fmla="*/ 140 w 173"/>
                <a:gd name="T63" fmla="*/ 7 h 176"/>
                <a:gd name="T64" fmla="*/ 144 w 173"/>
                <a:gd name="T65" fmla="*/ 16 h 176"/>
                <a:gd name="T66" fmla="*/ 136 w 173"/>
                <a:gd name="T67" fmla="*/ 17 h 176"/>
                <a:gd name="T68" fmla="*/ 135 w 173"/>
                <a:gd name="T69" fmla="*/ 9 h 176"/>
                <a:gd name="T70" fmla="*/ 130 w 173"/>
                <a:gd name="T71" fmla="*/ 21 h 176"/>
                <a:gd name="T72" fmla="*/ 74 w 173"/>
                <a:gd name="T73" fmla="*/ 46 h 176"/>
                <a:gd name="T74" fmla="*/ 6 w 173"/>
                <a:gd name="T75" fmla="*/ 89 h 176"/>
                <a:gd name="T76" fmla="*/ 51 w 173"/>
                <a:gd name="T77" fmla="*/ 64 h 176"/>
                <a:gd name="T78" fmla="*/ 6 w 173"/>
                <a:gd name="T79" fmla="*/ 89 h 176"/>
                <a:gd name="T80" fmla="*/ 31 w 173"/>
                <a:gd name="T81" fmla="*/ 169 h 176"/>
                <a:gd name="T82" fmla="*/ 34 w 173"/>
                <a:gd name="T83" fmla="*/ 159 h 176"/>
                <a:gd name="T84" fmla="*/ 39 w 173"/>
                <a:gd name="T85" fmla="*/ 168 h 176"/>
                <a:gd name="T86" fmla="*/ 62 w 173"/>
                <a:gd name="T87" fmla="*/ 130 h 176"/>
                <a:gd name="T88" fmla="*/ 100 w 173"/>
                <a:gd name="T89" fmla="*/ 131 h 176"/>
                <a:gd name="T90" fmla="*/ 114 w 173"/>
                <a:gd name="T91" fmla="*/ 124 h 176"/>
                <a:gd name="T92" fmla="*/ 146 w 173"/>
                <a:gd name="T93" fmla="*/ 63 h 176"/>
                <a:gd name="T94" fmla="*/ 114 w 173"/>
                <a:gd name="T95" fmla="*/ 12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3" h="176">
                  <a:moveTo>
                    <a:pt x="147" y="57"/>
                  </a:moveTo>
                  <a:cubicBezTo>
                    <a:pt x="149" y="43"/>
                    <a:pt x="148" y="32"/>
                    <a:pt x="143" y="24"/>
                  </a:cubicBezTo>
                  <a:cubicBezTo>
                    <a:pt x="145" y="23"/>
                    <a:pt x="147" y="22"/>
                    <a:pt x="149" y="19"/>
                  </a:cubicBezTo>
                  <a:cubicBezTo>
                    <a:pt x="153" y="14"/>
                    <a:pt x="151" y="7"/>
                    <a:pt x="146" y="3"/>
                  </a:cubicBezTo>
                  <a:cubicBezTo>
                    <a:pt x="141" y="0"/>
                    <a:pt x="134" y="1"/>
                    <a:pt x="130" y="6"/>
                  </a:cubicBezTo>
                  <a:cubicBezTo>
                    <a:pt x="128" y="8"/>
                    <a:pt x="128" y="11"/>
                    <a:pt x="128" y="14"/>
                  </a:cubicBezTo>
                  <a:cubicBezTo>
                    <a:pt x="111" y="10"/>
                    <a:pt x="87" y="22"/>
                    <a:pt x="65" y="47"/>
                  </a:cubicBezTo>
                  <a:cubicBezTo>
                    <a:pt x="27" y="51"/>
                    <a:pt x="0" y="69"/>
                    <a:pt x="0" y="89"/>
                  </a:cubicBezTo>
                  <a:cubicBezTo>
                    <a:pt x="0" y="100"/>
                    <a:pt x="10" y="112"/>
                    <a:pt x="27" y="120"/>
                  </a:cubicBezTo>
                  <a:cubicBezTo>
                    <a:pt x="24" y="134"/>
                    <a:pt x="26" y="145"/>
                    <a:pt x="31" y="153"/>
                  </a:cubicBezTo>
                  <a:cubicBezTo>
                    <a:pt x="29" y="154"/>
                    <a:pt x="26" y="155"/>
                    <a:pt x="25" y="158"/>
                  </a:cubicBezTo>
                  <a:cubicBezTo>
                    <a:pt x="21" y="163"/>
                    <a:pt x="22" y="170"/>
                    <a:pt x="27" y="174"/>
                  </a:cubicBezTo>
                  <a:cubicBezTo>
                    <a:pt x="29" y="175"/>
                    <a:pt x="32" y="176"/>
                    <a:pt x="34" y="176"/>
                  </a:cubicBezTo>
                  <a:cubicBezTo>
                    <a:pt x="38" y="176"/>
                    <a:pt x="41" y="174"/>
                    <a:pt x="44" y="171"/>
                  </a:cubicBezTo>
                  <a:cubicBezTo>
                    <a:pt x="45" y="169"/>
                    <a:pt x="46" y="166"/>
                    <a:pt x="46" y="163"/>
                  </a:cubicBezTo>
                  <a:cubicBezTo>
                    <a:pt x="48" y="164"/>
                    <a:pt x="50" y="164"/>
                    <a:pt x="52" y="164"/>
                  </a:cubicBezTo>
                  <a:cubicBezTo>
                    <a:pt x="68" y="164"/>
                    <a:pt x="89" y="152"/>
                    <a:pt x="109" y="130"/>
                  </a:cubicBezTo>
                  <a:cubicBezTo>
                    <a:pt x="147" y="126"/>
                    <a:pt x="173" y="108"/>
                    <a:pt x="173" y="89"/>
                  </a:cubicBezTo>
                  <a:cubicBezTo>
                    <a:pt x="173" y="77"/>
                    <a:pt x="164" y="65"/>
                    <a:pt x="147" y="57"/>
                  </a:cubicBezTo>
                  <a:close/>
                  <a:moveTo>
                    <a:pt x="106" y="125"/>
                  </a:moveTo>
                  <a:cubicBezTo>
                    <a:pt x="92" y="126"/>
                    <a:pt x="78" y="126"/>
                    <a:pt x="65" y="125"/>
                  </a:cubicBezTo>
                  <a:cubicBezTo>
                    <a:pt x="83" y="99"/>
                    <a:pt x="83" y="99"/>
                    <a:pt x="83" y="99"/>
                  </a:cubicBezTo>
                  <a:cubicBezTo>
                    <a:pt x="84" y="100"/>
                    <a:pt x="85" y="100"/>
                    <a:pt x="87" y="100"/>
                  </a:cubicBezTo>
                  <a:cubicBezTo>
                    <a:pt x="87" y="100"/>
                    <a:pt x="88" y="100"/>
                    <a:pt x="89" y="100"/>
                  </a:cubicBezTo>
                  <a:cubicBezTo>
                    <a:pt x="92" y="99"/>
                    <a:pt x="95" y="98"/>
                    <a:pt x="96" y="95"/>
                  </a:cubicBezTo>
                  <a:cubicBezTo>
                    <a:pt x="98" y="93"/>
                    <a:pt x="99" y="89"/>
                    <a:pt x="98" y="86"/>
                  </a:cubicBezTo>
                  <a:cubicBezTo>
                    <a:pt x="98" y="84"/>
                    <a:pt x="97" y="83"/>
                    <a:pt x="96" y="8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24" y="55"/>
                    <a:pt x="133" y="57"/>
                    <a:pt x="140" y="61"/>
                  </a:cubicBezTo>
                  <a:cubicBezTo>
                    <a:pt x="137" y="76"/>
                    <a:pt x="129" y="94"/>
                    <a:pt x="118" y="110"/>
                  </a:cubicBezTo>
                  <a:cubicBezTo>
                    <a:pt x="114" y="115"/>
                    <a:pt x="110" y="120"/>
                    <a:pt x="106" y="125"/>
                  </a:cubicBezTo>
                  <a:close/>
                  <a:moveTo>
                    <a:pt x="38" y="153"/>
                  </a:moveTo>
                  <a:cubicBezTo>
                    <a:pt x="32" y="147"/>
                    <a:pt x="30" y="136"/>
                    <a:pt x="32" y="122"/>
                  </a:cubicBezTo>
                  <a:cubicBezTo>
                    <a:pt x="39" y="125"/>
                    <a:pt x="47" y="127"/>
                    <a:pt x="55" y="129"/>
                  </a:cubicBezTo>
                  <a:lnTo>
                    <a:pt x="38" y="153"/>
                  </a:lnTo>
                  <a:close/>
                  <a:moveTo>
                    <a:pt x="68" y="52"/>
                  </a:moveTo>
                  <a:cubicBezTo>
                    <a:pt x="74" y="51"/>
                    <a:pt x="80" y="51"/>
                    <a:pt x="87" y="51"/>
                  </a:cubicBezTo>
                  <a:cubicBezTo>
                    <a:pt x="94" y="51"/>
                    <a:pt x="101" y="51"/>
                    <a:pt x="108" y="52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89" y="77"/>
                    <a:pt x="87" y="77"/>
                    <a:pt x="85" y="77"/>
                  </a:cubicBezTo>
                  <a:cubicBezTo>
                    <a:pt x="82" y="78"/>
                    <a:pt x="79" y="79"/>
                    <a:pt x="77" y="82"/>
                  </a:cubicBezTo>
                  <a:cubicBezTo>
                    <a:pt x="76" y="84"/>
                    <a:pt x="75" y="88"/>
                    <a:pt x="75" y="91"/>
                  </a:cubicBezTo>
                  <a:cubicBezTo>
                    <a:pt x="76" y="93"/>
                    <a:pt x="77" y="94"/>
                    <a:pt x="78" y="96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0" y="122"/>
                    <a:pt x="41" y="120"/>
                    <a:pt x="33" y="116"/>
                  </a:cubicBezTo>
                  <a:cubicBezTo>
                    <a:pt x="37" y="101"/>
                    <a:pt x="45" y="83"/>
                    <a:pt x="56" y="67"/>
                  </a:cubicBezTo>
                  <a:cubicBezTo>
                    <a:pt x="60" y="62"/>
                    <a:pt x="64" y="57"/>
                    <a:pt x="68" y="52"/>
                  </a:cubicBezTo>
                  <a:close/>
                  <a:moveTo>
                    <a:pt x="135" y="24"/>
                  </a:moveTo>
                  <a:cubicBezTo>
                    <a:pt x="141" y="30"/>
                    <a:pt x="143" y="41"/>
                    <a:pt x="141" y="55"/>
                  </a:cubicBezTo>
                  <a:cubicBezTo>
                    <a:pt x="134" y="52"/>
                    <a:pt x="127" y="50"/>
                    <a:pt x="118" y="48"/>
                  </a:cubicBezTo>
                  <a:lnTo>
                    <a:pt x="135" y="24"/>
                  </a:lnTo>
                  <a:close/>
                  <a:moveTo>
                    <a:pt x="84" y="93"/>
                  </a:moveTo>
                  <a:cubicBezTo>
                    <a:pt x="82" y="92"/>
                    <a:pt x="81" y="91"/>
                    <a:pt x="81" y="90"/>
                  </a:cubicBezTo>
                  <a:cubicBezTo>
                    <a:pt x="81" y="88"/>
                    <a:pt x="81" y="86"/>
                    <a:pt x="82" y="85"/>
                  </a:cubicBezTo>
                  <a:cubicBezTo>
                    <a:pt x="83" y="84"/>
                    <a:pt x="84" y="83"/>
                    <a:pt x="86" y="83"/>
                  </a:cubicBezTo>
                  <a:cubicBezTo>
                    <a:pt x="86" y="83"/>
                    <a:pt x="86" y="83"/>
                    <a:pt x="87" y="83"/>
                  </a:cubicBezTo>
                  <a:cubicBezTo>
                    <a:pt x="88" y="83"/>
                    <a:pt x="89" y="83"/>
                    <a:pt x="90" y="84"/>
                  </a:cubicBezTo>
                  <a:cubicBezTo>
                    <a:pt x="91" y="85"/>
                    <a:pt x="92" y="86"/>
                    <a:pt x="92" y="87"/>
                  </a:cubicBezTo>
                  <a:cubicBezTo>
                    <a:pt x="93" y="89"/>
                    <a:pt x="92" y="91"/>
                    <a:pt x="92" y="92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1" y="93"/>
                    <a:pt x="89" y="94"/>
                    <a:pt x="88" y="94"/>
                  </a:cubicBezTo>
                  <a:cubicBezTo>
                    <a:pt x="86" y="94"/>
                    <a:pt x="85" y="94"/>
                    <a:pt x="84" y="93"/>
                  </a:cubicBezTo>
                  <a:close/>
                  <a:moveTo>
                    <a:pt x="135" y="9"/>
                  </a:moveTo>
                  <a:cubicBezTo>
                    <a:pt x="136" y="8"/>
                    <a:pt x="138" y="7"/>
                    <a:pt x="140" y="7"/>
                  </a:cubicBezTo>
                  <a:cubicBezTo>
                    <a:pt x="141" y="7"/>
                    <a:pt x="142" y="7"/>
                    <a:pt x="143" y="8"/>
                  </a:cubicBezTo>
                  <a:cubicBezTo>
                    <a:pt x="146" y="10"/>
                    <a:pt x="146" y="13"/>
                    <a:pt x="144" y="16"/>
                  </a:cubicBezTo>
                  <a:cubicBezTo>
                    <a:pt x="143" y="19"/>
                    <a:pt x="139" y="19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4" y="16"/>
                    <a:pt x="133" y="12"/>
                    <a:pt x="135" y="9"/>
                  </a:cubicBezTo>
                  <a:close/>
                  <a:moveTo>
                    <a:pt x="122" y="19"/>
                  </a:moveTo>
                  <a:cubicBezTo>
                    <a:pt x="125" y="19"/>
                    <a:pt x="128" y="20"/>
                    <a:pt x="130" y="21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00" y="45"/>
                    <a:pt x="87" y="45"/>
                    <a:pt x="74" y="46"/>
                  </a:cubicBezTo>
                  <a:cubicBezTo>
                    <a:pt x="90" y="29"/>
                    <a:pt x="108" y="19"/>
                    <a:pt x="122" y="19"/>
                  </a:cubicBezTo>
                  <a:close/>
                  <a:moveTo>
                    <a:pt x="6" y="89"/>
                  </a:moveTo>
                  <a:cubicBezTo>
                    <a:pt x="6" y="73"/>
                    <a:pt x="28" y="59"/>
                    <a:pt x="59" y="53"/>
                  </a:cubicBezTo>
                  <a:cubicBezTo>
                    <a:pt x="56" y="57"/>
                    <a:pt x="54" y="60"/>
                    <a:pt x="51" y="64"/>
                  </a:cubicBezTo>
                  <a:cubicBezTo>
                    <a:pt x="40" y="80"/>
                    <a:pt x="32" y="98"/>
                    <a:pt x="28" y="114"/>
                  </a:cubicBezTo>
                  <a:cubicBezTo>
                    <a:pt x="14" y="107"/>
                    <a:pt x="6" y="98"/>
                    <a:pt x="6" y="89"/>
                  </a:cubicBezTo>
                  <a:close/>
                  <a:moveTo>
                    <a:pt x="39" y="168"/>
                  </a:moveTo>
                  <a:cubicBezTo>
                    <a:pt x="37" y="170"/>
                    <a:pt x="33" y="171"/>
                    <a:pt x="31" y="169"/>
                  </a:cubicBezTo>
                  <a:cubicBezTo>
                    <a:pt x="28" y="167"/>
                    <a:pt x="27" y="164"/>
                    <a:pt x="29" y="161"/>
                  </a:cubicBezTo>
                  <a:cubicBezTo>
                    <a:pt x="30" y="159"/>
                    <a:pt x="32" y="159"/>
                    <a:pt x="34" y="159"/>
                  </a:cubicBezTo>
                  <a:cubicBezTo>
                    <a:pt x="35" y="159"/>
                    <a:pt x="36" y="159"/>
                    <a:pt x="37" y="160"/>
                  </a:cubicBezTo>
                  <a:cubicBezTo>
                    <a:pt x="40" y="161"/>
                    <a:pt x="41" y="165"/>
                    <a:pt x="39" y="168"/>
                  </a:cubicBezTo>
                  <a:close/>
                  <a:moveTo>
                    <a:pt x="43" y="156"/>
                  </a:moveTo>
                  <a:cubicBezTo>
                    <a:pt x="62" y="130"/>
                    <a:pt x="62" y="130"/>
                    <a:pt x="62" y="130"/>
                  </a:cubicBezTo>
                  <a:cubicBezTo>
                    <a:pt x="70" y="131"/>
                    <a:pt x="78" y="132"/>
                    <a:pt x="87" y="132"/>
                  </a:cubicBezTo>
                  <a:cubicBezTo>
                    <a:pt x="91" y="132"/>
                    <a:pt x="96" y="132"/>
                    <a:pt x="100" y="131"/>
                  </a:cubicBezTo>
                  <a:cubicBezTo>
                    <a:pt x="79" y="152"/>
                    <a:pt x="56" y="162"/>
                    <a:pt x="43" y="156"/>
                  </a:cubicBezTo>
                  <a:close/>
                  <a:moveTo>
                    <a:pt x="114" y="124"/>
                  </a:moveTo>
                  <a:cubicBezTo>
                    <a:pt x="117" y="120"/>
                    <a:pt x="120" y="117"/>
                    <a:pt x="122" y="113"/>
                  </a:cubicBezTo>
                  <a:cubicBezTo>
                    <a:pt x="134" y="97"/>
                    <a:pt x="142" y="79"/>
                    <a:pt x="146" y="63"/>
                  </a:cubicBezTo>
                  <a:cubicBezTo>
                    <a:pt x="160" y="70"/>
                    <a:pt x="168" y="79"/>
                    <a:pt x="168" y="89"/>
                  </a:cubicBezTo>
                  <a:cubicBezTo>
                    <a:pt x="168" y="104"/>
                    <a:pt x="146" y="118"/>
                    <a:pt x="114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6" name="Freeform 121">
              <a:extLst>
                <a:ext uri="{FF2B5EF4-FFF2-40B4-BE49-F238E27FC236}">
                  <a16:creationId xmlns:a16="http://schemas.microsoft.com/office/drawing/2014/main" id="{B7EE195F-4A8E-41A6-9CB9-323E8C228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713" y="2249488"/>
              <a:ext cx="206375" cy="171450"/>
            </a:xfrm>
            <a:custGeom>
              <a:avLst/>
              <a:gdLst>
                <a:gd name="T0" fmla="*/ 2 w 55"/>
                <a:gd name="T1" fmla="*/ 46 h 46"/>
                <a:gd name="T2" fmla="*/ 3 w 55"/>
                <a:gd name="T3" fmla="*/ 46 h 46"/>
                <a:gd name="T4" fmla="*/ 4 w 55"/>
                <a:gd name="T5" fmla="*/ 46 h 46"/>
                <a:gd name="T6" fmla="*/ 4 w 55"/>
                <a:gd name="T7" fmla="*/ 46 h 46"/>
                <a:gd name="T8" fmla="*/ 24 w 55"/>
                <a:gd name="T9" fmla="*/ 37 h 46"/>
                <a:gd name="T10" fmla="*/ 22 w 55"/>
                <a:gd name="T11" fmla="*/ 32 h 46"/>
                <a:gd name="T12" fmla="*/ 10 w 55"/>
                <a:gd name="T13" fmla="*/ 37 h 46"/>
                <a:gd name="T14" fmla="*/ 52 w 55"/>
                <a:gd name="T15" fmla="*/ 6 h 46"/>
                <a:gd name="T16" fmla="*/ 55 w 55"/>
                <a:gd name="T17" fmla="*/ 6 h 46"/>
                <a:gd name="T18" fmla="*/ 54 w 55"/>
                <a:gd name="T19" fmla="*/ 0 h 46"/>
                <a:gd name="T20" fmla="*/ 50 w 55"/>
                <a:gd name="T21" fmla="*/ 1 h 46"/>
                <a:gd name="T22" fmla="*/ 5 w 55"/>
                <a:gd name="T23" fmla="*/ 33 h 46"/>
                <a:gd name="T24" fmla="*/ 5 w 55"/>
                <a:gd name="T25" fmla="*/ 20 h 46"/>
                <a:gd name="T26" fmla="*/ 0 w 55"/>
                <a:gd name="T27" fmla="*/ 20 h 46"/>
                <a:gd name="T28" fmla="*/ 0 w 55"/>
                <a:gd name="T29" fmla="*/ 43 h 46"/>
                <a:gd name="T30" fmla="*/ 2 w 55"/>
                <a:gd name="T3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46">
                  <a:moveTo>
                    <a:pt x="2" y="46"/>
                  </a:moveTo>
                  <a:cubicBezTo>
                    <a:pt x="2" y="46"/>
                    <a:pt x="2" y="46"/>
                    <a:pt x="3" y="46"/>
                  </a:cubicBezTo>
                  <a:cubicBezTo>
                    <a:pt x="3" y="46"/>
                    <a:pt x="3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28" y="11"/>
                    <a:pt x="40" y="9"/>
                    <a:pt x="52" y="6"/>
                  </a:cubicBezTo>
                  <a:cubicBezTo>
                    <a:pt x="53" y="6"/>
                    <a:pt x="54" y="6"/>
                    <a:pt x="55" y="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3" y="0"/>
                    <a:pt x="52" y="0"/>
                    <a:pt x="50" y="1"/>
                  </a:cubicBezTo>
                  <a:cubicBezTo>
                    <a:pt x="39" y="3"/>
                    <a:pt x="24" y="6"/>
                    <a:pt x="5" y="33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0" y="46"/>
                    <a:pt x="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7" name="Freeform 122">
              <a:extLst>
                <a:ext uri="{FF2B5EF4-FFF2-40B4-BE49-F238E27FC236}">
                  <a16:creationId xmlns:a16="http://schemas.microsoft.com/office/drawing/2014/main" id="{63CF4A08-8766-4A2F-9D91-45BC629FB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2725738"/>
              <a:ext cx="206375" cy="171450"/>
            </a:xfrm>
            <a:custGeom>
              <a:avLst/>
              <a:gdLst>
                <a:gd name="T0" fmla="*/ 53 w 55"/>
                <a:gd name="T1" fmla="*/ 0 h 46"/>
                <a:gd name="T2" fmla="*/ 51 w 55"/>
                <a:gd name="T3" fmla="*/ 0 h 46"/>
                <a:gd name="T4" fmla="*/ 51 w 55"/>
                <a:gd name="T5" fmla="*/ 0 h 46"/>
                <a:gd name="T6" fmla="*/ 31 w 55"/>
                <a:gd name="T7" fmla="*/ 9 h 46"/>
                <a:gd name="T8" fmla="*/ 33 w 55"/>
                <a:gd name="T9" fmla="*/ 14 h 46"/>
                <a:gd name="T10" fmla="*/ 45 w 55"/>
                <a:gd name="T11" fmla="*/ 9 h 46"/>
                <a:gd name="T12" fmla="*/ 3 w 55"/>
                <a:gd name="T13" fmla="*/ 40 h 46"/>
                <a:gd name="T14" fmla="*/ 0 w 55"/>
                <a:gd name="T15" fmla="*/ 40 h 46"/>
                <a:gd name="T16" fmla="*/ 1 w 55"/>
                <a:gd name="T17" fmla="*/ 46 h 46"/>
                <a:gd name="T18" fmla="*/ 4 w 55"/>
                <a:gd name="T19" fmla="*/ 45 h 46"/>
                <a:gd name="T20" fmla="*/ 49 w 55"/>
                <a:gd name="T21" fmla="*/ 13 h 46"/>
                <a:gd name="T22" fmla="*/ 49 w 55"/>
                <a:gd name="T23" fmla="*/ 26 h 46"/>
                <a:gd name="T24" fmla="*/ 55 w 55"/>
                <a:gd name="T25" fmla="*/ 26 h 46"/>
                <a:gd name="T26" fmla="*/ 55 w 55"/>
                <a:gd name="T27" fmla="*/ 3 h 46"/>
                <a:gd name="T28" fmla="*/ 53 w 55"/>
                <a:gd name="T2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" h="46">
                  <a:moveTo>
                    <a:pt x="53" y="0"/>
                  </a:move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27" y="35"/>
                    <a:pt x="14" y="37"/>
                    <a:pt x="3" y="40"/>
                  </a:cubicBezTo>
                  <a:cubicBezTo>
                    <a:pt x="2" y="40"/>
                    <a:pt x="1" y="40"/>
                    <a:pt x="0" y="40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6"/>
                    <a:pt x="3" y="46"/>
                    <a:pt x="4" y="45"/>
                  </a:cubicBezTo>
                  <a:cubicBezTo>
                    <a:pt x="16" y="43"/>
                    <a:pt x="30" y="40"/>
                    <a:pt x="49" y="13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2070AC30-F241-4AAD-AC9E-36CFA89420F4}"/>
              </a:ext>
            </a:extLst>
          </p:cNvPr>
          <p:cNvGrpSpPr/>
          <p:nvPr/>
        </p:nvGrpSpPr>
        <p:grpSpPr>
          <a:xfrm>
            <a:off x="8074906" y="1623066"/>
            <a:ext cx="647701" cy="663576"/>
            <a:chOff x="4248150" y="2241550"/>
            <a:chExt cx="647701" cy="663576"/>
          </a:xfrm>
          <a:solidFill>
            <a:schemeClr val="bg2"/>
          </a:solidFill>
        </p:grpSpPr>
        <p:sp>
          <p:nvSpPr>
            <p:cNvPr id="109" name="Freeform 127">
              <a:extLst>
                <a:ext uri="{FF2B5EF4-FFF2-40B4-BE49-F238E27FC236}">
                  <a16:creationId xmlns:a16="http://schemas.microsoft.com/office/drawing/2014/main" id="{E56031C6-0DDE-4AAA-93E8-1D9411539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9463" y="2560638"/>
              <a:ext cx="130175" cy="157163"/>
            </a:xfrm>
            <a:custGeom>
              <a:avLst/>
              <a:gdLst>
                <a:gd name="T0" fmla="*/ 1 w 35"/>
                <a:gd name="T1" fmla="*/ 1 h 42"/>
                <a:gd name="T2" fmla="*/ 0 w 35"/>
                <a:gd name="T3" fmla="*/ 4 h 42"/>
                <a:gd name="T4" fmla="*/ 0 w 35"/>
                <a:gd name="T5" fmla="*/ 39 h 42"/>
                <a:gd name="T6" fmla="*/ 1 w 35"/>
                <a:gd name="T7" fmla="*/ 41 h 42"/>
                <a:gd name="T8" fmla="*/ 3 w 35"/>
                <a:gd name="T9" fmla="*/ 42 h 42"/>
                <a:gd name="T10" fmla="*/ 4 w 35"/>
                <a:gd name="T11" fmla="*/ 41 h 42"/>
                <a:gd name="T12" fmla="*/ 34 w 35"/>
                <a:gd name="T13" fmla="*/ 24 h 42"/>
                <a:gd name="T14" fmla="*/ 35 w 35"/>
                <a:gd name="T15" fmla="*/ 21 h 42"/>
                <a:gd name="T16" fmla="*/ 34 w 35"/>
                <a:gd name="T17" fmla="*/ 19 h 42"/>
                <a:gd name="T18" fmla="*/ 4 w 35"/>
                <a:gd name="T19" fmla="*/ 1 h 42"/>
                <a:gd name="T20" fmla="*/ 1 w 35"/>
                <a:gd name="T21" fmla="*/ 1 h 42"/>
                <a:gd name="T22" fmla="*/ 6 w 35"/>
                <a:gd name="T23" fmla="*/ 9 h 42"/>
                <a:gd name="T24" fmla="*/ 26 w 35"/>
                <a:gd name="T25" fmla="*/ 21 h 42"/>
                <a:gd name="T26" fmla="*/ 6 w 35"/>
                <a:gd name="T27" fmla="*/ 34 h 42"/>
                <a:gd name="T28" fmla="*/ 6 w 35"/>
                <a:gd name="T2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2">
                  <a:moveTo>
                    <a:pt x="1" y="1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2" y="42"/>
                    <a:pt x="2" y="42"/>
                    <a:pt x="3" y="42"/>
                  </a:cubicBezTo>
                  <a:cubicBezTo>
                    <a:pt x="3" y="42"/>
                    <a:pt x="4" y="42"/>
                    <a:pt x="4" y="41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3"/>
                    <a:pt x="35" y="22"/>
                    <a:pt x="35" y="21"/>
                  </a:cubicBezTo>
                  <a:cubicBezTo>
                    <a:pt x="35" y="20"/>
                    <a:pt x="34" y="19"/>
                    <a:pt x="34" y="19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lose/>
                  <a:moveTo>
                    <a:pt x="6" y="9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6" y="34"/>
                    <a:pt x="6" y="34"/>
                    <a:pt x="6" y="34"/>
                  </a:cubicBez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" name="Freeform 128">
              <a:extLst>
                <a:ext uri="{FF2B5EF4-FFF2-40B4-BE49-F238E27FC236}">
                  <a16:creationId xmlns:a16="http://schemas.microsoft.com/office/drawing/2014/main" id="{298D419D-81A8-48FD-B49D-5050A7A32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8975" y="2508250"/>
              <a:ext cx="266700" cy="261938"/>
            </a:xfrm>
            <a:custGeom>
              <a:avLst/>
              <a:gdLst>
                <a:gd name="T0" fmla="*/ 35 w 71"/>
                <a:gd name="T1" fmla="*/ 0 h 70"/>
                <a:gd name="T2" fmla="*/ 0 w 71"/>
                <a:gd name="T3" fmla="*/ 35 h 70"/>
                <a:gd name="T4" fmla="*/ 35 w 71"/>
                <a:gd name="T5" fmla="*/ 70 h 70"/>
                <a:gd name="T6" fmla="*/ 71 w 71"/>
                <a:gd name="T7" fmla="*/ 35 h 70"/>
                <a:gd name="T8" fmla="*/ 35 w 71"/>
                <a:gd name="T9" fmla="*/ 0 h 70"/>
                <a:gd name="T10" fmla="*/ 35 w 71"/>
                <a:gd name="T11" fmla="*/ 64 h 70"/>
                <a:gd name="T12" fmla="*/ 6 w 71"/>
                <a:gd name="T13" fmla="*/ 35 h 70"/>
                <a:gd name="T14" fmla="*/ 35 w 71"/>
                <a:gd name="T15" fmla="*/ 6 h 70"/>
                <a:gd name="T16" fmla="*/ 65 w 71"/>
                <a:gd name="T17" fmla="*/ 35 h 70"/>
                <a:gd name="T18" fmla="*/ 35 w 71"/>
                <a:gd name="T19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5"/>
                    <a:pt x="16" y="70"/>
                    <a:pt x="35" y="70"/>
                  </a:cubicBezTo>
                  <a:cubicBezTo>
                    <a:pt x="55" y="70"/>
                    <a:pt x="71" y="55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lose/>
                  <a:moveTo>
                    <a:pt x="35" y="64"/>
                  </a:moveTo>
                  <a:cubicBezTo>
                    <a:pt x="19" y="64"/>
                    <a:pt x="6" y="5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2" y="6"/>
                    <a:pt x="65" y="19"/>
                    <a:pt x="65" y="35"/>
                  </a:cubicBezTo>
                  <a:cubicBezTo>
                    <a:pt x="65" y="51"/>
                    <a:pt x="52" y="64"/>
                    <a:pt x="3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" name="Freeform 129">
              <a:extLst>
                <a:ext uri="{FF2B5EF4-FFF2-40B4-BE49-F238E27FC236}">
                  <a16:creationId xmlns:a16="http://schemas.microsoft.com/office/drawing/2014/main" id="{EB2D7022-E7A6-4DC9-A4BF-64A441EA72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7213" y="2376488"/>
              <a:ext cx="528638" cy="528638"/>
            </a:xfrm>
            <a:custGeom>
              <a:avLst/>
              <a:gdLst>
                <a:gd name="T0" fmla="*/ 127 w 141"/>
                <a:gd name="T1" fmla="*/ 55 h 141"/>
                <a:gd name="T2" fmla="*/ 129 w 141"/>
                <a:gd name="T3" fmla="*/ 33 h 141"/>
                <a:gd name="T4" fmla="*/ 112 w 141"/>
                <a:gd name="T5" fmla="*/ 12 h 141"/>
                <a:gd name="T6" fmla="*/ 100 w 141"/>
                <a:gd name="T7" fmla="*/ 20 h 141"/>
                <a:gd name="T8" fmla="*/ 85 w 141"/>
                <a:gd name="T9" fmla="*/ 3 h 141"/>
                <a:gd name="T10" fmla="*/ 59 w 141"/>
                <a:gd name="T11" fmla="*/ 0 h 141"/>
                <a:gd name="T12" fmla="*/ 56 w 141"/>
                <a:gd name="T13" fmla="*/ 13 h 141"/>
                <a:gd name="T14" fmla="*/ 33 w 141"/>
                <a:gd name="T15" fmla="*/ 12 h 141"/>
                <a:gd name="T16" fmla="*/ 12 w 141"/>
                <a:gd name="T17" fmla="*/ 29 h 141"/>
                <a:gd name="T18" fmla="*/ 20 w 141"/>
                <a:gd name="T19" fmla="*/ 40 h 141"/>
                <a:gd name="T20" fmla="*/ 3 w 141"/>
                <a:gd name="T21" fmla="*/ 55 h 141"/>
                <a:gd name="T22" fmla="*/ 0 w 141"/>
                <a:gd name="T23" fmla="*/ 82 h 141"/>
                <a:gd name="T24" fmla="*/ 14 w 141"/>
                <a:gd name="T25" fmla="*/ 85 h 141"/>
                <a:gd name="T26" fmla="*/ 12 w 141"/>
                <a:gd name="T27" fmla="*/ 107 h 141"/>
                <a:gd name="T28" fmla="*/ 12 w 141"/>
                <a:gd name="T29" fmla="*/ 112 h 141"/>
                <a:gd name="T30" fmla="*/ 31 w 141"/>
                <a:gd name="T31" fmla="*/ 129 h 141"/>
                <a:gd name="T32" fmla="*/ 41 w 141"/>
                <a:gd name="T33" fmla="*/ 121 h 141"/>
                <a:gd name="T34" fmla="*/ 56 w 141"/>
                <a:gd name="T35" fmla="*/ 138 h 141"/>
                <a:gd name="T36" fmla="*/ 82 w 141"/>
                <a:gd name="T37" fmla="*/ 141 h 141"/>
                <a:gd name="T38" fmla="*/ 85 w 141"/>
                <a:gd name="T39" fmla="*/ 127 h 141"/>
                <a:gd name="T40" fmla="*/ 108 w 141"/>
                <a:gd name="T41" fmla="*/ 128 h 141"/>
                <a:gd name="T42" fmla="*/ 129 w 141"/>
                <a:gd name="T43" fmla="*/ 112 h 141"/>
                <a:gd name="T44" fmla="*/ 129 w 141"/>
                <a:gd name="T45" fmla="*/ 107 h 141"/>
                <a:gd name="T46" fmla="*/ 127 w 141"/>
                <a:gd name="T47" fmla="*/ 85 h 141"/>
                <a:gd name="T48" fmla="*/ 141 w 141"/>
                <a:gd name="T49" fmla="*/ 82 h 141"/>
                <a:gd name="T50" fmla="*/ 138 w 141"/>
                <a:gd name="T51" fmla="*/ 55 h 141"/>
                <a:gd name="T52" fmla="*/ 125 w 141"/>
                <a:gd name="T53" fmla="*/ 79 h 141"/>
                <a:gd name="T54" fmla="*/ 115 w 141"/>
                <a:gd name="T55" fmla="*/ 99 h 141"/>
                <a:gd name="T56" fmla="*/ 122 w 141"/>
                <a:gd name="T57" fmla="*/ 110 h 141"/>
                <a:gd name="T58" fmla="*/ 103 w 141"/>
                <a:gd name="T59" fmla="*/ 115 h 141"/>
                <a:gd name="T60" fmla="*/ 82 w 141"/>
                <a:gd name="T61" fmla="*/ 122 h 141"/>
                <a:gd name="T62" fmla="*/ 79 w 141"/>
                <a:gd name="T63" fmla="*/ 135 h 141"/>
                <a:gd name="T64" fmla="*/ 62 w 141"/>
                <a:gd name="T65" fmla="*/ 125 h 141"/>
                <a:gd name="T66" fmla="*/ 42 w 141"/>
                <a:gd name="T67" fmla="*/ 114 h 141"/>
                <a:gd name="T68" fmla="*/ 31 w 141"/>
                <a:gd name="T69" fmla="*/ 122 h 141"/>
                <a:gd name="T70" fmla="*/ 26 w 141"/>
                <a:gd name="T71" fmla="*/ 102 h 141"/>
                <a:gd name="T72" fmla="*/ 19 w 141"/>
                <a:gd name="T73" fmla="*/ 81 h 141"/>
                <a:gd name="T74" fmla="*/ 6 w 141"/>
                <a:gd name="T75" fmla="*/ 79 h 141"/>
                <a:gd name="T76" fmla="*/ 16 w 141"/>
                <a:gd name="T77" fmla="*/ 61 h 141"/>
                <a:gd name="T78" fmla="*/ 26 w 141"/>
                <a:gd name="T79" fmla="*/ 41 h 141"/>
                <a:gd name="T80" fmla="*/ 19 w 141"/>
                <a:gd name="T81" fmla="*/ 31 h 141"/>
                <a:gd name="T82" fmla="*/ 38 w 141"/>
                <a:gd name="T83" fmla="*/ 25 h 141"/>
                <a:gd name="T84" fmla="*/ 59 w 141"/>
                <a:gd name="T85" fmla="*/ 18 h 141"/>
                <a:gd name="T86" fmla="*/ 62 w 141"/>
                <a:gd name="T87" fmla="*/ 6 h 141"/>
                <a:gd name="T88" fmla="*/ 79 w 141"/>
                <a:gd name="T89" fmla="*/ 16 h 141"/>
                <a:gd name="T90" fmla="*/ 99 w 141"/>
                <a:gd name="T91" fmla="*/ 26 h 141"/>
                <a:gd name="T92" fmla="*/ 110 w 141"/>
                <a:gd name="T93" fmla="*/ 18 h 141"/>
                <a:gd name="T94" fmla="*/ 115 w 141"/>
                <a:gd name="T95" fmla="*/ 38 h 141"/>
                <a:gd name="T96" fmla="*/ 122 w 141"/>
                <a:gd name="T97" fmla="*/ 59 h 141"/>
                <a:gd name="T98" fmla="*/ 135 w 141"/>
                <a:gd name="T99" fmla="*/ 6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1" h="141">
                  <a:moveTo>
                    <a:pt x="138" y="55"/>
                  </a:moveTo>
                  <a:cubicBezTo>
                    <a:pt x="127" y="55"/>
                    <a:pt x="127" y="55"/>
                    <a:pt x="127" y="55"/>
                  </a:cubicBezTo>
                  <a:cubicBezTo>
                    <a:pt x="126" y="50"/>
                    <a:pt x="124" y="45"/>
                    <a:pt x="121" y="40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30" y="32"/>
                    <a:pt x="130" y="30"/>
                    <a:pt x="129" y="29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1"/>
                    <a:pt x="109" y="11"/>
                    <a:pt x="108" y="12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6" y="17"/>
                    <a:pt x="90" y="15"/>
                    <a:pt x="85" y="13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1"/>
                    <a:pt x="84" y="0"/>
                    <a:pt x="8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7" y="0"/>
                    <a:pt x="56" y="1"/>
                    <a:pt x="56" y="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0" y="15"/>
                    <a:pt x="45" y="17"/>
                    <a:pt x="41" y="2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1"/>
                    <a:pt x="30" y="11"/>
                    <a:pt x="29" y="12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1" y="32"/>
                    <a:pt x="12" y="33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7" y="45"/>
                    <a:pt x="15" y="50"/>
                    <a:pt x="1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7"/>
                    <a:pt x="0" y="58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5"/>
                    <a:pt x="3" y="85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5" y="90"/>
                    <a:pt x="17" y="95"/>
                    <a:pt x="20" y="100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8"/>
                    <a:pt x="11" y="109"/>
                    <a:pt x="11" y="110"/>
                  </a:cubicBezTo>
                  <a:cubicBezTo>
                    <a:pt x="11" y="110"/>
                    <a:pt x="12" y="111"/>
                    <a:pt x="12" y="112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30" y="129"/>
                    <a:pt x="30" y="129"/>
                    <a:pt x="31" y="129"/>
                  </a:cubicBezTo>
                  <a:cubicBezTo>
                    <a:pt x="32" y="129"/>
                    <a:pt x="33" y="129"/>
                    <a:pt x="33" y="128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5" y="123"/>
                    <a:pt x="50" y="126"/>
                    <a:pt x="56" y="127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56" y="139"/>
                    <a:pt x="57" y="141"/>
                    <a:pt x="59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4" y="141"/>
                    <a:pt x="85" y="139"/>
                    <a:pt x="85" y="138"/>
                  </a:cubicBezTo>
                  <a:cubicBezTo>
                    <a:pt x="85" y="127"/>
                    <a:pt x="85" y="127"/>
                    <a:pt x="85" y="127"/>
                  </a:cubicBezTo>
                  <a:cubicBezTo>
                    <a:pt x="90" y="126"/>
                    <a:pt x="96" y="123"/>
                    <a:pt x="100" y="121"/>
                  </a:cubicBezTo>
                  <a:cubicBezTo>
                    <a:pt x="108" y="128"/>
                    <a:pt x="108" y="128"/>
                    <a:pt x="108" y="128"/>
                  </a:cubicBezTo>
                  <a:cubicBezTo>
                    <a:pt x="109" y="129"/>
                    <a:pt x="111" y="129"/>
                    <a:pt x="112" y="128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1"/>
                    <a:pt x="129" y="110"/>
                    <a:pt x="129" y="110"/>
                  </a:cubicBezTo>
                  <a:cubicBezTo>
                    <a:pt x="129" y="109"/>
                    <a:pt x="129" y="108"/>
                    <a:pt x="129" y="107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24" y="95"/>
                    <a:pt x="126" y="90"/>
                    <a:pt x="127" y="85"/>
                  </a:cubicBezTo>
                  <a:cubicBezTo>
                    <a:pt x="138" y="85"/>
                    <a:pt x="138" y="85"/>
                    <a:pt x="138" y="85"/>
                  </a:cubicBezTo>
                  <a:cubicBezTo>
                    <a:pt x="140" y="85"/>
                    <a:pt x="141" y="83"/>
                    <a:pt x="141" y="82"/>
                  </a:cubicBezTo>
                  <a:cubicBezTo>
                    <a:pt x="141" y="58"/>
                    <a:pt x="141" y="58"/>
                    <a:pt x="141" y="58"/>
                  </a:cubicBezTo>
                  <a:cubicBezTo>
                    <a:pt x="141" y="57"/>
                    <a:pt x="140" y="55"/>
                    <a:pt x="138" y="55"/>
                  </a:cubicBezTo>
                  <a:close/>
                  <a:moveTo>
                    <a:pt x="135" y="79"/>
                  </a:moveTo>
                  <a:cubicBezTo>
                    <a:pt x="125" y="79"/>
                    <a:pt x="125" y="79"/>
                    <a:pt x="125" y="79"/>
                  </a:cubicBezTo>
                  <a:cubicBezTo>
                    <a:pt x="124" y="79"/>
                    <a:pt x="122" y="80"/>
                    <a:pt x="122" y="81"/>
                  </a:cubicBezTo>
                  <a:cubicBezTo>
                    <a:pt x="121" y="87"/>
                    <a:pt x="118" y="93"/>
                    <a:pt x="115" y="99"/>
                  </a:cubicBezTo>
                  <a:cubicBezTo>
                    <a:pt x="114" y="100"/>
                    <a:pt x="114" y="101"/>
                    <a:pt x="115" y="102"/>
                  </a:cubicBezTo>
                  <a:cubicBezTo>
                    <a:pt x="122" y="110"/>
                    <a:pt x="122" y="110"/>
                    <a:pt x="122" y="110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2" y="114"/>
                    <a:pt x="100" y="114"/>
                    <a:pt x="99" y="114"/>
                  </a:cubicBezTo>
                  <a:cubicBezTo>
                    <a:pt x="94" y="118"/>
                    <a:pt x="88" y="120"/>
                    <a:pt x="82" y="122"/>
                  </a:cubicBezTo>
                  <a:cubicBezTo>
                    <a:pt x="80" y="122"/>
                    <a:pt x="79" y="123"/>
                    <a:pt x="79" y="125"/>
                  </a:cubicBezTo>
                  <a:cubicBezTo>
                    <a:pt x="79" y="135"/>
                    <a:pt x="79" y="135"/>
                    <a:pt x="79" y="135"/>
                  </a:cubicBezTo>
                  <a:cubicBezTo>
                    <a:pt x="62" y="135"/>
                    <a:pt x="62" y="135"/>
                    <a:pt x="62" y="135"/>
                  </a:cubicBezTo>
                  <a:cubicBezTo>
                    <a:pt x="62" y="125"/>
                    <a:pt x="62" y="125"/>
                    <a:pt x="62" y="125"/>
                  </a:cubicBezTo>
                  <a:cubicBezTo>
                    <a:pt x="62" y="123"/>
                    <a:pt x="61" y="122"/>
                    <a:pt x="59" y="122"/>
                  </a:cubicBezTo>
                  <a:cubicBezTo>
                    <a:pt x="53" y="120"/>
                    <a:pt x="47" y="118"/>
                    <a:pt x="42" y="114"/>
                  </a:cubicBezTo>
                  <a:cubicBezTo>
                    <a:pt x="41" y="114"/>
                    <a:pt x="39" y="114"/>
                    <a:pt x="38" y="115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19" y="110"/>
                    <a:pt x="19" y="110"/>
                    <a:pt x="19" y="11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7" y="101"/>
                    <a:pt x="27" y="100"/>
                    <a:pt x="26" y="99"/>
                  </a:cubicBezTo>
                  <a:cubicBezTo>
                    <a:pt x="23" y="93"/>
                    <a:pt x="20" y="87"/>
                    <a:pt x="19" y="81"/>
                  </a:cubicBezTo>
                  <a:cubicBezTo>
                    <a:pt x="19" y="80"/>
                    <a:pt x="17" y="79"/>
                    <a:pt x="1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9" y="60"/>
                    <a:pt x="19" y="59"/>
                  </a:cubicBezTo>
                  <a:cubicBezTo>
                    <a:pt x="20" y="53"/>
                    <a:pt x="23" y="47"/>
                    <a:pt x="26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6"/>
                    <a:pt x="41" y="26"/>
                    <a:pt x="42" y="26"/>
                  </a:cubicBezTo>
                  <a:cubicBezTo>
                    <a:pt x="47" y="22"/>
                    <a:pt x="53" y="20"/>
                    <a:pt x="59" y="18"/>
                  </a:cubicBezTo>
                  <a:cubicBezTo>
                    <a:pt x="61" y="18"/>
                    <a:pt x="62" y="17"/>
                    <a:pt x="62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7"/>
                    <a:pt x="80" y="18"/>
                    <a:pt x="82" y="18"/>
                  </a:cubicBezTo>
                  <a:cubicBezTo>
                    <a:pt x="88" y="20"/>
                    <a:pt x="94" y="22"/>
                    <a:pt x="99" y="26"/>
                  </a:cubicBezTo>
                  <a:cubicBezTo>
                    <a:pt x="100" y="26"/>
                    <a:pt x="102" y="26"/>
                    <a:pt x="103" y="25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4" y="39"/>
                    <a:pt x="114" y="40"/>
                    <a:pt x="115" y="41"/>
                  </a:cubicBezTo>
                  <a:cubicBezTo>
                    <a:pt x="118" y="47"/>
                    <a:pt x="121" y="53"/>
                    <a:pt x="122" y="59"/>
                  </a:cubicBezTo>
                  <a:cubicBezTo>
                    <a:pt x="122" y="60"/>
                    <a:pt x="124" y="61"/>
                    <a:pt x="125" y="61"/>
                  </a:cubicBezTo>
                  <a:cubicBezTo>
                    <a:pt x="135" y="61"/>
                    <a:pt x="135" y="61"/>
                    <a:pt x="135" y="61"/>
                  </a:cubicBezTo>
                  <a:lnTo>
                    <a:pt x="135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" name="Freeform 130">
              <a:extLst>
                <a:ext uri="{FF2B5EF4-FFF2-40B4-BE49-F238E27FC236}">
                  <a16:creationId xmlns:a16="http://schemas.microsoft.com/office/drawing/2014/main" id="{90E162DC-B056-4913-8880-4345E8D81A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2241550"/>
              <a:ext cx="217488" cy="220663"/>
            </a:xfrm>
            <a:custGeom>
              <a:avLst/>
              <a:gdLst>
                <a:gd name="T0" fmla="*/ 17 w 58"/>
                <a:gd name="T1" fmla="*/ 55 h 59"/>
                <a:gd name="T2" fmla="*/ 20 w 58"/>
                <a:gd name="T3" fmla="*/ 52 h 59"/>
                <a:gd name="T4" fmla="*/ 23 w 58"/>
                <a:gd name="T5" fmla="*/ 59 h 59"/>
                <a:gd name="T6" fmla="*/ 38 w 58"/>
                <a:gd name="T7" fmla="*/ 56 h 59"/>
                <a:gd name="T8" fmla="*/ 38 w 58"/>
                <a:gd name="T9" fmla="*/ 51 h 59"/>
                <a:gd name="T10" fmla="*/ 46 w 58"/>
                <a:gd name="T11" fmla="*/ 55 h 59"/>
                <a:gd name="T12" fmla="*/ 55 w 58"/>
                <a:gd name="T13" fmla="*/ 44 h 59"/>
                <a:gd name="T14" fmla="*/ 51 w 58"/>
                <a:gd name="T15" fmla="*/ 39 h 59"/>
                <a:gd name="T16" fmla="*/ 55 w 58"/>
                <a:gd name="T17" fmla="*/ 39 h 59"/>
                <a:gd name="T18" fmla="*/ 58 w 58"/>
                <a:gd name="T19" fmla="*/ 24 h 59"/>
                <a:gd name="T20" fmla="*/ 51 w 58"/>
                <a:gd name="T21" fmla="*/ 21 h 59"/>
                <a:gd name="T22" fmla="*/ 54 w 58"/>
                <a:gd name="T23" fmla="*/ 17 h 59"/>
                <a:gd name="T24" fmla="*/ 46 w 58"/>
                <a:gd name="T25" fmla="*/ 5 h 59"/>
                <a:gd name="T26" fmla="*/ 38 w 58"/>
                <a:gd name="T27" fmla="*/ 8 h 59"/>
                <a:gd name="T28" fmla="*/ 38 w 58"/>
                <a:gd name="T29" fmla="*/ 3 h 59"/>
                <a:gd name="T30" fmla="*/ 23 w 58"/>
                <a:gd name="T31" fmla="*/ 0 h 59"/>
                <a:gd name="T32" fmla="*/ 20 w 58"/>
                <a:gd name="T33" fmla="*/ 8 h 59"/>
                <a:gd name="T34" fmla="*/ 17 w 58"/>
                <a:gd name="T35" fmla="*/ 5 h 59"/>
                <a:gd name="T36" fmla="*/ 4 w 58"/>
                <a:gd name="T37" fmla="*/ 13 h 59"/>
                <a:gd name="T38" fmla="*/ 7 w 58"/>
                <a:gd name="T39" fmla="*/ 21 h 59"/>
                <a:gd name="T40" fmla="*/ 3 w 58"/>
                <a:gd name="T41" fmla="*/ 21 h 59"/>
                <a:gd name="T42" fmla="*/ 0 w 58"/>
                <a:gd name="T43" fmla="*/ 36 h 59"/>
                <a:gd name="T44" fmla="*/ 7 w 58"/>
                <a:gd name="T45" fmla="*/ 39 h 59"/>
                <a:gd name="T46" fmla="*/ 4 w 58"/>
                <a:gd name="T47" fmla="*/ 42 h 59"/>
                <a:gd name="T48" fmla="*/ 4 w 58"/>
                <a:gd name="T49" fmla="*/ 46 h 59"/>
                <a:gd name="T50" fmla="*/ 15 w 58"/>
                <a:gd name="T51" fmla="*/ 56 h 59"/>
                <a:gd name="T52" fmla="*/ 12 w 58"/>
                <a:gd name="T53" fmla="*/ 35 h 59"/>
                <a:gd name="T54" fmla="*/ 6 w 58"/>
                <a:gd name="T55" fmla="*/ 33 h 59"/>
                <a:gd name="T56" fmla="*/ 9 w 58"/>
                <a:gd name="T57" fmla="*/ 27 h 59"/>
                <a:gd name="T58" fmla="*/ 14 w 58"/>
                <a:gd name="T59" fmla="*/ 21 h 59"/>
                <a:gd name="T60" fmla="*/ 10 w 58"/>
                <a:gd name="T61" fmla="*/ 15 h 59"/>
                <a:gd name="T62" fmla="*/ 17 w 58"/>
                <a:gd name="T63" fmla="*/ 14 h 59"/>
                <a:gd name="T64" fmla="*/ 24 w 58"/>
                <a:gd name="T65" fmla="*/ 13 h 59"/>
                <a:gd name="T66" fmla="*/ 26 w 58"/>
                <a:gd name="T67" fmla="*/ 6 h 59"/>
                <a:gd name="T68" fmla="*/ 32 w 58"/>
                <a:gd name="T69" fmla="*/ 10 h 59"/>
                <a:gd name="T70" fmla="*/ 37 w 58"/>
                <a:gd name="T71" fmla="*/ 14 h 59"/>
                <a:gd name="T72" fmla="*/ 44 w 58"/>
                <a:gd name="T73" fmla="*/ 11 h 59"/>
                <a:gd name="T74" fmla="*/ 45 w 58"/>
                <a:gd name="T75" fmla="*/ 18 h 59"/>
                <a:gd name="T76" fmla="*/ 46 w 58"/>
                <a:gd name="T77" fmla="*/ 25 h 59"/>
                <a:gd name="T78" fmla="*/ 53 w 58"/>
                <a:gd name="T79" fmla="*/ 27 h 59"/>
                <a:gd name="T80" fmla="*/ 49 w 58"/>
                <a:gd name="T81" fmla="*/ 33 h 59"/>
                <a:gd name="T82" fmla="*/ 45 w 58"/>
                <a:gd name="T83" fmla="*/ 38 h 59"/>
                <a:gd name="T84" fmla="*/ 48 w 58"/>
                <a:gd name="T85" fmla="*/ 44 h 59"/>
                <a:gd name="T86" fmla="*/ 41 w 58"/>
                <a:gd name="T87" fmla="*/ 46 h 59"/>
                <a:gd name="T88" fmla="*/ 34 w 58"/>
                <a:gd name="T89" fmla="*/ 47 h 59"/>
                <a:gd name="T90" fmla="*/ 32 w 58"/>
                <a:gd name="T91" fmla="*/ 53 h 59"/>
                <a:gd name="T92" fmla="*/ 26 w 58"/>
                <a:gd name="T93" fmla="*/ 49 h 59"/>
                <a:gd name="T94" fmla="*/ 21 w 58"/>
                <a:gd name="T95" fmla="*/ 45 h 59"/>
                <a:gd name="T96" fmla="*/ 15 w 58"/>
                <a:gd name="T97" fmla="*/ 48 h 59"/>
                <a:gd name="T98" fmla="*/ 13 w 58"/>
                <a:gd name="T99" fmla="*/ 4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59">
                  <a:moveTo>
                    <a:pt x="15" y="56"/>
                  </a:moveTo>
                  <a:cubicBezTo>
                    <a:pt x="15" y="56"/>
                    <a:pt x="16" y="55"/>
                    <a:pt x="17" y="5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2"/>
                    <a:pt x="20" y="52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8"/>
                    <a:pt x="22" y="59"/>
                    <a:pt x="23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7" y="59"/>
                    <a:pt x="38" y="58"/>
                    <a:pt x="38" y="56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1"/>
                    <a:pt x="38" y="51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6"/>
                    <a:pt x="45" y="56"/>
                    <a:pt x="46" y="55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5" y="46"/>
                    <a:pt x="55" y="45"/>
                    <a:pt x="55" y="44"/>
                  </a:cubicBezTo>
                  <a:cubicBezTo>
                    <a:pt x="55" y="44"/>
                    <a:pt x="55" y="43"/>
                    <a:pt x="54" y="42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39"/>
                    <a:pt x="58" y="37"/>
                    <a:pt x="58" y="36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2"/>
                    <a:pt x="57" y="21"/>
                    <a:pt x="55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4"/>
                    <a:pt x="54" y="13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5" y="4"/>
                    <a:pt x="43" y="4"/>
                    <a:pt x="42" y="5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2"/>
                    <a:pt x="37" y="0"/>
                    <a:pt x="3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0" y="2"/>
                    <a:pt x="20" y="3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4"/>
                    <a:pt x="14" y="4"/>
                    <a:pt x="12" y="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3" y="16"/>
                    <a:pt x="4" y="17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" y="21"/>
                    <a:pt x="0" y="22"/>
                    <a:pt x="0" y="2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1" y="39"/>
                    <a:pt x="3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3"/>
                    <a:pt x="3" y="44"/>
                    <a:pt x="3" y="44"/>
                  </a:cubicBezTo>
                  <a:cubicBezTo>
                    <a:pt x="3" y="45"/>
                    <a:pt x="4" y="46"/>
                    <a:pt x="4" y="46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5"/>
                    <a:pt x="14" y="56"/>
                    <a:pt x="15" y="56"/>
                  </a:cubicBezTo>
                  <a:close/>
                  <a:moveTo>
                    <a:pt x="14" y="38"/>
                  </a:moveTo>
                  <a:cubicBezTo>
                    <a:pt x="13" y="37"/>
                    <a:pt x="13" y="36"/>
                    <a:pt x="12" y="35"/>
                  </a:cubicBezTo>
                  <a:cubicBezTo>
                    <a:pt x="12" y="34"/>
                    <a:pt x="11" y="33"/>
                    <a:pt x="9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1" y="27"/>
                    <a:pt x="12" y="26"/>
                    <a:pt x="12" y="25"/>
                  </a:cubicBezTo>
                  <a:cubicBezTo>
                    <a:pt x="13" y="24"/>
                    <a:pt x="13" y="22"/>
                    <a:pt x="14" y="21"/>
                  </a:cubicBezTo>
                  <a:cubicBezTo>
                    <a:pt x="14" y="20"/>
                    <a:pt x="14" y="19"/>
                    <a:pt x="13" y="18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20" y="15"/>
                    <a:pt x="21" y="14"/>
                  </a:cubicBezTo>
                  <a:cubicBezTo>
                    <a:pt x="22" y="14"/>
                    <a:pt x="23" y="13"/>
                    <a:pt x="24" y="13"/>
                  </a:cubicBezTo>
                  <a:cubicBezTo>
                    <a:pt x="25" y="13"/>
                    <a:pt x="26" y="11"/>
                    <a:pt x="26" y="1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1"/>
                    <a:pt x="33" y="13"/>
                    <a:pt x="34" y="13"/>
                  </a:cubicBezTo>
                  <a:cubicBezTo>
                    <a:pt x="35" y="13"/>
                    <a:pt x="36" y="14"/>
                    <a:pt x="37" y="14"/>
                  </a:cubicBezTo>
                  <a:cubicBezTo>
                    <a:pt x="39" y="15"/>
                    <a:pt x="40" y="15"/>
                    <a:pt x="41" y="14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9"/>
                    <a:pt x="44" y="20"/>
                    <a:pt x="45" y="21"/>
                  </a:cubicBezTo>
                  <a:cubicBezTo>
                    <a:pt x="45" y="22"/>
                    <a:pt x="46" y="24"/>
                    <a:pt x="46" y="25"/>
                  </a:cubicBezTo>
                  <a:cubicBezTo>
                    <a:pt x="46" y="26"/>
                    <a:pt x="47" y="27"/>
                    <a:pt x="49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7" y="33"/>
                    <a:pt x="46" y="34"/>
                    <a:pt x="46" y="35"/>
                  </a:cubicBezTo>
                  <a:cubicBezTo>
                    <a:pt x="46" y="36"/>
                    <a:pt x="45" y="37"/>
                    <a:pt x="45" y="38"/>
                  </a:cubicBezTo>
                  <a:cubicBezTo>
                    <a:pt x="44" y="39"/>
                    <a:pt x="44" y="41"/>
                    <a:pt x="45" y="42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0" y="45"/>
                    <a:pt x="39" y="45"/>
                    <a:pt x="37" y="45"/>
                  </a:cubicBezTo>
                  <a:cubicBezTo>
                    <a:pt x="36" y="46"/>
                    <a:pt x="35" y="46"/>
                    <a:pt x="34" y="47"/>
                  </a:cubicBezTo>
                  <a:cubicBezTo>
                    <a:pt x="33" y="47"/>
                    <a:pt x="32" y="48"/>
                    <a:pt x="32" y="49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7"/>
                    <a:pt x="24" y="47"/>
                  </a:cubicBezTo>
                  <a:cubicBezTo>
                    <a:pt x="23" y="46"/>
                    <a:pt x="22" y="46"/>
                    <a:pt x="21" y="45"/>
                  </a:cubicBezTo>
                  <a:cubicBezTo>
                    <a:pt x="20" y="45"/>
                    <a:pt x="18" y="45"/>
                    <a:pt x="17" y="46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4" y="41"/>
                    <a:pt x="14" y="39"/>
                    <a:pt x="1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" name="Freeform 131">
              <a:extLst>
                <a:ext uri="{FF2B5EF4-FFF2-40B4-BE49-F238E27FC236}">
                  <a16:creationId xmlns:a16="http://schemas.microsoft.com/office/drawing/2014/main" id="{BF6DDF9F-92A6-4216-BC34-C4321FF65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650" y="2308225"/>
              <a:ext cx="88900" cy="90488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6 h 24"/>
                <a:gd name="T12" fmla="*/ 18 w 24"/>
                <a:gd name="T13" fmla="*/ 12 h 24"/>
                <a:gd name="T14" fmla="*/ 12 w 24"/>
                <a:gd name="T15" fmla="*/ 18 h 24"/>
                <a:gd name="T16" fmla="*/ 6 w 24"/>
                <a:gd name="T17" fmla="*/ 12 h 24"/>
                <a:gd name="T18" fmla="*/ 12 w 24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8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6" y="24"/>
                    <a:pt x="12" y="24"/>
                  </a:cubicBezTo>
                  <a:close/>
                  <a:moveTo>
                    <a:pt x="12" y="6"/>
                  </a:moveTo>
                  <a:cubicBezTo>
                    <a:pt x="15" y="6"/>
                    <a:pt x="18" y="9"/>
                    <a:pt x="18" y="12"/>
                  </a:cubicBezTo>
                  <a:cubicBezTo>
                    <a:pt x="18" y="15"/>
                    <a:pt x="15" y="18"/>
                    <a:pt x="12" y="18"/>
                  </a:cubicBezTo>
                  <a:cubicBezTo>
                    <a:pt x="9" y="18"/>
                    <a:pt x="6" y="15"/>
                    <a:pt x="6" y="12"/>
                  </a:cubicBezTo>
                  <a:cubicBezTo>
                    <a:pt x="6" y="9"/>
                    <a:pt x="9" y="6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" name="Freeform 132">
              <a:extLst>
                <a:ext uri="{FF2B5EF4-FFF2-40B4-BE49-F238E27FC236}">
                  <a16:creationId xmlns:a16="http://schemas.microsoft.com/office/drawing/2014/main" id="{850DEAE2-5403-4183-B458-B9121EB3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244725"/>
              <a:ext cx="330200" cy="150813"/>
            </a:xfrm>
            <a:custGeom>
              <a:avLst/>
              <a:gdLst>
                <a:gd name="T0" fmla="*/ 12 w 88"/>
                <a:gd name="T1" fmla="*/ 25 h 40"/>
                <a:gd name="T2" fmla="*/ 23 w 88"/>
                <a:gd name="T3" fmla="*/ 23 h 40"/>
                <a:gd name="T4" fmla="*/ 77 w 88"/>
                <a:gd name="T5" fmla="*/ 23 h 40"/>
                <a:gd name="T6" fmla="*/ 65 w 88"/>
                <a:gd name="T7" fmla="*/ 36 h 40"/>
                <a:gd name="T8" fmla="*/ 69 w 88"/>
                <a:gd name="T9" fmla="*/ 40 h 40"/>
                <a:gd name="T10" fmla="*/ 86 w 88"/>
                <a:gd name="T11" fmla="*/ 22 h 40"/>
                <a:gd name="T12" fmla="*/ 86 w 88"/>
                <a:gd name="T13" fmla="*/ 18 h 40"/>
                <a:gd name="T14" fmla="*/ 69 w 88"/>
                <a:gd name="T15" fmla="*/ 0 h 40"/>
                <a:gd name="T16" fmla="*/ 65 w 88"/>
                <a:gd name="T17" fmla="*/ 4 h 40"/>
                <a:gd name="T18" fmla="*/ 77 w 88"/>
                <a:gd name="T19" fmla="*/ 17 h 40"/>
                <a:gd name="T20" fmla="*/ 23 w 88"/>
                <a:gd name="T21" fmla="*/ 17 h 40"/>
                <a:gd name="T22" fmla="*/ 9 w 88"/>
                <a:gd name="T23" fmla="*/ 20 h 40"/>
                <a:gd name="T24" fmla="*/ 0 w 88"/>
                <a:gd name="T25" fmla="*/ 30 h 40"/>
                <a:gd name="T26" fmla="*/ 5 w 88"/>
                <a:gd name="T27" fmla="*/ 33 h 40"/>
                <a:gd name="T28" fmla="*/ 12 w 88"/>
                <a:gd name="T29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40">
                  <a:moveTo>
                    <a:pt x="12" y="25"/>
                  </a:moveTo>
                  <a:cubicBezTo>
                    <a:pt x="16" y="23"/>
                    <a:pt x="20" y="23"/>
                    <a:pt x="23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8" y="21"/>
                    <a:pt x="88" y="19"/>
                    <a:pt x="86" y="18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0" y="17"/>
                    <a:pt x="15" y="17"/>
                    <a:pt x="9" y="20"/>
                  </a:cubicBezTo>
                  <a:cubicBezTo>
                    <a:pt x="4" y="23"/>
                    <a:pt x="1" y="27"/>
                    <a:pt x="0" y="30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1"/>
                    <a:pt x="8" y="28"/>
                    <a:pt x="1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" name="Freeform 133">
              <a:extLst>
                <a:ext uri="{FF2B5EF4-FFF2-40B4-BE49-F238E27FC236}">
                  <a16:creationId xmlns:a16="http://schemas.microsoft.com/office/drawing/2014/main" id="{42FAB50B-12F3-4A5C-B2E9-7E64F5594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5" y="2511425"/>
              <a:ext cx="96838" cy="269875"/>
            </a:xfrm>
            <a:custGeom>
              <a:avLst/>
              <a:gdLst>
                <a:gd name="T0" fmla="*/ 26 w 26"/>
                <a:gd name="T1" fmla="*/ 4 h 72"/>
                <a:gd name="T2" fmla="*/ 22 w 26"/>
                <a:gd name="T3" fmla="*/ 0 h 72"/>
                <a:gd name="T4" fmla="*/ 7 w 26"/>
                <a:gd name="T5" fmla="*/ 18 h 72"/>
                <a:gd name="T6" fmla="*/ 0 w 26"/>
                <a:gd name="T7" fmla="*/ 43 h 72"/>
                <a:gd name="T8" fmla="*/ 0 w 26"/>
                <a:gd name="T9" fmla="*/ 72 h 72"/>
                <a:gd name="T10" fmla="*/ 6 w 26"/>
                <a:gd name="T11" fmla="*/ 72 h 72"/>
                <a:gd name="T12" fmla="*/ 6 w 26"/>
                <a:gd name="T13" fmla="*/ 43 h 72"/>
                <a:gd name="T14" fmla="*/ 12 w 26"/>
                <a:gd name="T15" fmla="*/ 21 h 72"/>
                <a:gd name="T16" fmla="*/ 26 w 26"/>
                <a:gd name="T1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72">
                  <a:moveTo>
                    <a:pt x="26" y="4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4"/>
                    <a:pt x="10" y="11"/>
                    <a:pt x="7" y="18"/>
                  </a:cubicBezTo>
                  <a:cubicBezTo>
                    <a:pt x="3" y="26"/>
                    <a:pt x="1" y="34"/>
                    <a:pt x="0" y="4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5"/>
                    <a:pt x="8" y="28"/>
                    <a:pt x="12" y="21"/>
                  </a:cubicBezTo>
                  <a:cubicBezTo>
                    <a:pt x="15" y="14"/>
                    <a:pt x="20" y="9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B5E8262A-3390-4432-9F64-FD5A1B49F080}"/>
              </a:ext>
            </a:extLst>
          </p:cNvPr>
          <p:cNvGrpSpPr/>
          <p:nvPr/>
        </p:nvGrpSpPr>
        <p:grpSpPr>
          <a:xfrm>
            <a:off x="9115977" y="1631004"/>
            <a:ext cx="649288" cy="647700"/>
            <a:chOff x="4248150" y="2249488"/>
            <a:chExt cx="649288" cy="647700"/>
          </a:xfrm>
          <a:solidFill>
            <a:schemeClr val="bg2"/>
          </a:solidFill>
        </p:grpSpPr>
        <p:sp>
          <p:nvSpPr>
            <p:cNvPr id="117" name="Rectangle 138">
              <a:extLst>
                <a:ext uri="{FF2B5EF4-FFF2-40B4-BE49-F238E27FC236}">
                  <a16:creationId xmlns:a16="http://schemas.microsoft.com/office/drawing/2014/main" id="{F020B9D4-71B5-4703-911D-A7D081722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0" y="2249488"/>
              <a:ext cx="34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8" name="Rectangle 139">
              <a:extLst>
                <a:ext uri="{FF2B5EF4-FFF2-40B4-BE49-F238E27FC236}">
                  <a16:creationId xmlns:a16="http://schemas.microsoft.com/office/drawing/2014/main" id="{7C968BB3-7632-4B02-B2C2-C8EC042B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6413" y="2249488"/>
              <a:ext cx="301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" name="Rectangle 140">
              <a:extLst>
                <a:ext uri="{FF2B5EF4-FFF2-40B4-BE49-F238E27FC236}">
                  <a16:creationId xmlns:a16="http://schemas.microsoft.com/office/drawing/2014/main" id="{F7DAF12E-80F9-4201-A649-E6BB12A83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9913" y="2249488"/>
              <a:ext cx="3333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0" name="Freeform 141">
              <a:extLst>
                <a:ext uri="{FF2B5EF4-FFF2-40B4-BE49-F238E27FC236}">
                  <a16:creationId xmlns:a16="http://schemas.microsoft.com/office/drawing/2014/main" id="{FB93D7A0-01B3-4860-8824-3B6C75172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2249488"/>
              <a:ext cx="327025" cy="400050"/>
            </a:xfrm>
            <a:custGeom>
              <a:avLst/>
              <a:gdLst>
                <a:gd name="T0" fmla="*/ 70 w 87"/>
                <a:gd name="T1" fmla="*/ 69 h 107"/>
                <a:gd name="T2" fmla="*/ 67 w 87"/>
                <a:gd name="T3" fmla="*/ 66 h 107"/>
                <a:gd name="T4" fmla="*/ 49 w 87"/>
                <a:gd name="T5" fmla="*/ 66 h 107"/>
                <a:gd name="T6" fmla="*/ 29 w 87"/>
                <a:gd name="T7" fmla="*/ 84 h 107"/>
                <a:gd name="T8" fmla="*/ 25 w 87"/>
                <a:gd name="T9" fmla="*/ 84 h 107"/>
                <a:gd name="T10" fmla="*/ 6 w 87"/>
                <a:gd name="T11" fmla="*/ 65 h 107"/>
                <a:gd name="T12" fmla="*/ 25 w 87"/>
                <a:gd name="T13" fmla="*/ 46 h 107"/>
                <a:gd name="T14" fmla="*/ 64 w 87"/>
                <a:gd name="T15" fmla="*/ 46 h 107"/>
                <a:gd name="T16" fmla="*/ 87 w 87"/>
                <a:gd name="T17" fmla="*/ 23 h 107"/>
                <a:gd name="T18" fmla="*/ 64 w 87"/>
                <a:gd name="T19" fmla="*/ 0 h 107"/>
                <a:gd name="T20" fmla="*/ 52 w 87"/>
                <a:gd name="T21" fmla="*/ 0 h 107"/>
                <a:gd name="T22" fmla="*/ 52 w 87"/>
                <a:gd name="T23" fmla="*/ 6 h 107"/>
                <a:gd name="T24" fmla="*/ 64 w 87"/>
                <a:gd name="T25" fmla="*/ 6 h 107"/>
                <a:gd name="T26" fmla="*/ 81 w 87"/>
                <a:gd name="T27" fmla="*/ 23 h 107"/>
                <a:gd name="T28" fmla="*/ 64 w 87"/>
                <a:gd name="T29" fmla="*/ 40 h 107"/>
                <a:gd name="T30" fmla="*/ 25 w 87"/>
                <a:gd name="T31" fmla="*/ 40 h 107"/>
                <a:gd name="T32" fmla="*/ 0 w 87"/>
                <a:gd name="T33" fmla="*/ 65 h 107"/>
                <a:gd name="T34" fmla="*/ 25 w 87"/>
                <a:gd name="T35" fmla="*/ 89 h 107"/>
                <a:gd name="T36" fmla="*/ 29 w 87"/>
                <a:gd name="T37" fmla="*/ 89 h 107"/>
                <a:gd name="T38" fmla="*/ 49 w 87"/>
                <a:gd name="T39" fmla="*/ 107 h 107"/>
                <a:gd name="T40" fmla="*/ 67 w 87"/>
                <a:gd name="T41" fmla="*/ 107 h 107"/>
                <a:gd name="T42" fmla="*/ 70 w 87"/>
                <a:gd name="T43" fmla="*/ 104 h 107"/>
                <a:gd name="T44" fmla="*/ 70 w 87"/>
                <a:gd name="T45" fmla="*/ 95 h 107"/>
                <a:gd name="T46" fmla="*/ 81 w 87"/>
                <a:gd name="T47" fmla="*/ 95 h 107"/>
                <a:gd name="T48" fmla="*/ 81 w 87"/>
                <a:gd name="T49" fmla="*/ 89 h 107"/>
                <a:gd name="T50" fmla="*/ 70 w 87"/>
                <a:gd name="T51" fmla="*/ 89 h 107"/>
                <a:gd name="T52" fmla="*/ 70 w 87"/>
                <a:gd name="T53" fmla="*/ 84 h 107"/>
                <a:gd name="T54" fmla="*/ 81 w 87"/>
                <a:gd name="T55" fmla="*/ 84 h 107"/>
                <a:gd name="T56" fmla="*/ 81 w 87"/>
                <a:gd name="T57" fmla="*/ 78 h 107"/>
                <a:gd name="T58" fmla="*/ 70 w 87"/>
                <a:gd name="T59" fmla="*/ 78 h 107"/>
                <a:gd name="T60" fmla="*/ 70 w 87"/>
                <a:gd name="T61" fmla="*/ 69 h 107"/>
                <a:gd name="T62" fmla="*/ 64 w 87"/>
                <a:gd name="T63" fmla="*/ 101 h 107"/>
                <a:gd name="T64" fmla="*/ 49 w 87"/>
                <a:gd name="T65" fmla="*/ 101 h 107"/>
                <a:gd name="T66" fmla="*/ 35 w 87"/>
                <a:gd name="T67" fmla="*/ 87 h 107"/>
                <a:gd name="T68" fmla="*/ 49 w 87"/>
                <a:gd name="T69" fmla="*/ 72 h 107"/>
                <a:gd name="T70" fmla="*/ 64 w 87"/>
                <a:gd name="T71" fmla="*/ 72 h 107"/>
                <a:gd name="T72" fmla="*/ 64 w 87"/>
                <a:gd name="T73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7" h="107">
                  <a:moveTo>
                    <a:pt x="70" y="69"/>
                  </a:moveTo>
                  <a:cubicBezTo>
                    <a:pt x="70" y="68"/>
                    <a:pt x="68" y="66"/>
                    <a:pt x="67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39" y="66"/>
                    <a:pt x="31" y="74"/>
                    <a:pt x="29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14" y="84"/>
                    <a:pt x="6" y="75"/>
                    <a:pt x="6" y="65"/>
                  </a:cubicBezTo>
                  <a:cubicBezTo>
                    <a:pt x="6" y="55"/>
                    <a:pt x="14" y="46"/>
                    <a:pt x="25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76" y="46"/>
                    <a:pt x="87" y="36"/>
                    <a:pt x="87" y="23"/>
                  </a:cubicBezTo>
                  <a:cubicBezTo>
                    <a:pt x="87" y="10"/>
                    <a:pt x="76" y="0"/>
                    <a:pt x="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73" y="6"/>
                    <a:pt x="81" y="13"/>
                    <a:pt x="81" y="23"/>
                  </a:cubicBezTo>
                  <a:cubicBezTo>
                    <a:pt x="81" y="33"/>
                    <a:pt x="73" y="40"/>
                    <a:pt x="6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1" y="40"/>
                    <a:pt x="0" y="51"/>
                    <a:pt x="0" y="65"/>
                  </a:cubicBezTo>
                  <a:cubicBezTo>
                    <a:pt x="0" y="78"/>
                    <a:pt x="11" y="89"/>
                    <a:pt x="25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31" y="99"/>
                    <a:pt x="39" y="107"/>
                    <a:pt x="49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70" y="105"/>
                    <a:pt x="70" y="104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0" y="78"/>
                    <a:pt x="70" y="78"/>
                    <a:pt x="70" y="78"/>
                  </a:cubicBezTo>
                  <a:lnTo>
                    <a:pt x="70" y="69"/>
                  </a:lnTo>
                  <a:close/>
                  <a:moveTo>
                    <a:pt x="64" y="101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41" y="101"/>
                    <a:pt x="35" y="94"/>
                    <a:pt x="35" y="87"/>
                  </a:cubicBezTo>
                  <a:cubicBezTo>
                    <a:pt x="35" y="79"/>
                    <a:pt x="41" y="72"/>
                    <a:pt x="49" y="72"/>
                  </a:cubicBezTo>
                  <a:cubicBezTo>
                    <a:pt x="64" y="72"/>
                    <a:pt x="64" y="72"/>
                    <a:pt x="64" y="72"/>
                  </a:cubicBezTo>
                  <a:lnTo>
                    <a:pt x="6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1" name="Rectangle 142">
              <a:extLst>
                <a:ext uri="{FF2B5EF4-FFF2-40B4-BE49-F238E27FC236}">
                  <a16:creationId xmlns:a16="http://schemas.microsoft.com/office/drawing/2014/main" id="{D3949452-7B02-4D00-83D5-5704BC8FE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675" y="2541588"/>
              <a:ext cx="44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2" name="Rectangle 143">
              <a:extLst>
                <a:ext uri="{FF2B5EF4-FFF2-40B4-BE49-F238E27FC236}">
                  <a16:creationId xmlns:a16="http://schemas.microsoft.com/office/drawing/2014/main" id="{CD899BEE-AAD4-4767-97D6-2EBC4579D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675" y="2582863"/>
              <a:ext cx="444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" name="Freeform 144">
              <a:extLst>
                <a:ext uri="{FF2B5EF4-FFF2-40B4-BE49-F238E27FC236}">
                  <a16:creationId xmlns:a16="http://schemas.microsoft.com/office/drawing/2014/main" id="{B76E1FA9-A1EB-4B65-BCC9-ED3BF137E8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5175" y="2497138"/>
              <a:ext cx="322263" cy="400050"/>
            </a:xfrm>
            <a:custGeom>
              <a:avLst/>
              <a:gdLst>
                <a:gd name="T0" fmla="*/ 6 w 86"/>
                <a:gd name="T1" fmla="*/ 84 h 107"/>
                <a:gd name="T2" fmla="*/ 23 w 86"/>
                <a:gd name="T3" fmla="*/ 67 h 107"/>
                <a:gd name="T4" fmla="*/ 62 w 86"/>
                <a:gd name="T5" fmla="*/ 67 h 107"/>
                <a:gd name="T6" fmla="*/ 86 w 86"/>
                <a:gd name="T7" fmla="*/ 42 h 107"/>
                <a:gd name="T8" fmla="*/ 62 w 86"/>
                <a:gd name="T9" fmla="*/ 18 h 107"/>
                <a:gd name="T10" fmla="*/ 56 w 86"/>
                <a:gd name="T11" fmla="*/ 18 h 107"/>
                <a:gd name="T12" fmla="*/ 36 w 86"/>
                <a:gd name="T13" fmla="*/ 0 h 107"/>
                <a:gd name="T14" fmla="*/ 20 w 86"/>
                <a:gd name="T15" fmla="*/ 0 h 107"/>
                <a:gd name="T16" fmla="*/ 8 w 86"/>
                <a:gd name="T17" fmla="*/ 0 h 107"/>
                <a:gd name="T18" fmla="*/ 6 w 86"/>
                <a:gd name="T19" fmla="*/ 3 h 107"/>
                <a:gd name="T20" fmla="*/ 6 w 86"/>
                <a:gd name="T21" fmla="*/ 38 h 107"/>
                <a:gd name="T22" fmla="*/ 8 w 86"/>
                <a:gd name="T23" fmla="*/ 41 h 107"/>
                <a:gd name="T24" fmla="*/ 20 w 86"/>
                <a:gd name="T25" fmla="*/ 41 h 107"/>
                <a:gd name="T26" fmla="*/ 36 w 86"/>
                <a:gd name="T27" fmla="*/ 41 h 107"/>
                <a:gd name="T28" fmla="*/ 56 w 86"/>
                <a:gd name="T29" fmla="*/ 23 h 107"/>
                <a:gd name="T30" fmla="*/ 62 w 86"/>
                <a:gd name="T31" fmla="*/ 23 h 107"/>
                <a:gd name="T32" fmla="*/ 81 w 86"/>
                <a:gd name="T33" fmla="*/ 42 h 107"/>
                <a:gd name="T34" fmla="*/ 62 w 86"/>
                <a:gd name="T35" fmla="*/ 61 h 107"/>
                <a:gd name="T36" fmla="*/ 23 w 86"/>
                <a:gd name="T37" fmla="*/ 61 h 107"/>
                <a:gd name="T38" fmla="*/ 0 w 86"/>
                <a:gd name="T39" fmla="*/ 84 h 107"/>
                <a:gd name="T40" fmla="*/ 23 w 86"/>
                <a:gd name="T41" fmla="*/ 107 h 107"/>
                <a:gd name="T42" fmla="*/ 34 w 86"/>
                <a:gd name="T43" fmla="*/ 107 h 107"/>
                <a:gd name="T44" fmla="*/ 34 w 86"/>
                <a:gd name="T45" fmla="*/ 101 h 107"/>
                <a:gd name="T46" fmla="*/ 23 w 86"/>
                <a:gd name="T47" fmla="*/ 101 h 107"/>
                <a:gd name="T48" fmla="*/ 6 w 86"/>
                <a:gd name="T49" fmla="*/ 84 h 107"/>
                <a:gd name="T50" fmla="*/ 11 w 86"/>
                <a:gd name="T51" fmla="*/ 35 h 107"/>
                <a:gd name="T52" fmla="*/ 11 w 86"/>
                <a:gd name="T53" fmla="*/ 6 h 107"/>
                <a:gd name="T54" fmla="*/ 20 w 86"/>
                <a:gd name="T55" fmla="*/ 6 h 107"/>
                <a:gd name="T56" fmla="*/ 34 w 86"/>
                <a:gd name="T57" fmla="*/ 21 h 107"/>
                <a:gd name="T58" fmla="*/ 20 w 86"/>
                <a:gd name="T59" fmla="*/ 35 h 107"/>
                <a:gd name="T60" fmla="*/ 11 w 86"/>
                <a:gd name="T61" fmla="*/ 35 h 107"/>
                <a:gd name="T62" fmla="*/ 36 w 86"/>
                <a:gd name="T63" fmla="*/ 35 h 107"/>
                <a:gd name="T64" fmla="*/ 34 w 86"/>
                <a:gd name="T65" fmla="*/ 35 h 107"/>
                <a:gd name="T66" fmla="*/ 40 w 86"/>
                <a:gd name="T67" fmla="*/ 21 h 107"/>
                <a:gd name="T68" fmla="*/ 34 w 86"/>
                <a:gd name="T69" fmla="*/ 6 h 107"/>
                <a:gd name="T70" fmla="*/ 36 w 86"/>
                <a:gd name="T71" fmla="*/ 6 h 107"/>
                <a:gd name="T72" fmla="*/ 50 w 86"/>
                <a:gd name="T73" fmla="*/ 21 h 107"/>
                <a:gd name="T74" fmla="*/ 36 w 86"/>
                <a:gd name="T75" fmla="*/ 3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107">
                  <a:moveTo>
                    <a:pt x="6" y="84"/>
                  </a:moveTo>
                  <a:cubicBezTo>
                    <a:pt x="6" y="74"/>
                    <a:pt x="13" y="67"/>
                    <a:pt x="23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75" y="67"/>
                    <a:pt x="86" y="56"/>
                    <a:pt x="86" y="42"/>
                  </a:cubicBezTo>
                  <a:cubicBezTo>
                    <a:pt x="86" y="29"/>
                    <a:pt x="75" y="18"/>
                    <a:pt x="62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4" y="8"/>
                    <a:pt x="46" y="0"/>
                    <a:pt x="3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2"/>
                    <a:pt x="6" y="3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7" y="41"/>
                    <a:pt x="8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46" y="41"/>
                    <a:pt x="54" y="33"/>
                    <a:pt x="56" y="23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72" y="23"/>
                    <a:pt x="81" y="32"/>
                    <a:pt x="81" y="42"/>
                  </a:cubicBezTo>
                  <a:cubicBezTo>
                    <a:pt x="81" y="53"/>
                    <a:pt x="72" y="61"/>
                    <a:pt x="62" y="61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10" y="61"/>
                    <a:pt x="0" y="71"/>
                    <a:pt x="0" y="84"/>
                  </a:cubicBezTo>
                  <a:cubicBezTo>
                    <a:pt x="0" y="97"/>
                    <a:pt x="10" y="107"/>
                    <a:pt x="23" y="107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3" y="101"/>
                    <a:pt x="6" y="94"/>
                    <a:pt x="6" y="84"/>
                  </a:cubicBezTo>
                  <a:close/>
                  <a:moveTo>
                    <a:pt x="11" y="35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8" y="6"/>
                    <a:pt x="34" y="13"/>
                    <a:pt x="34" y="21"/>
                  </a:cubicBezTo>
                  <a:cubicBezTo>
                    <a:pt x="34" y="28"/>
                    <a:pt x="28" y="35"/>
                    <a:pt x="20" y="35"/>
                  </a:cubicBezTo>
                  <a:lnTo>
                    <a:pt x="11" y="35"/>
                  </a:lnTo>
                  <a:close/>
                  <a:moveTo>
                    <a:pt x="36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8" y="31"/>
                    <a:pt x="40" y="26"/>
                    <a:pt x="40" y="21"/>
                  </a:cubicBezTo>
                  <a:cubicBezTo>
                    <a:pt x="40" y="15"/>
                    <a:pt x="38" y="10"/>
                    <a:pt x="34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44" y="6"/>
                    <a:pt x="50" y="13"/>
                    <a:pt x="50" y="21"/>
                  </a:cubicBezTo>
                  <a:cubicBezTo>
                    <a:pt x="50" y="28"/>
                    <a:pt x="44" y="35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" name="Rectangle 145">
              <a:extLst>
                <a:ext uri="{FF2B5EF4-FFF2-40B4-BE49-F238E27FC236}">
                  <a16:creationId xmlns:a16="http://schemas.microsoft.com/office/drawing/2014/main" id="{520EE079-A787-4442-8C49-ED11A02A5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275" y="2874963"/>
              <a:ext cx="30163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5" name="Rectangle 146">
              <a:extLst>
                <a:ext uri="{FF2B5EF4-FFF2-40B4-BE49-F238E27FC236}">
                  <a16:creationId xmlns:a16="http://schemas.microsoft.com/office/drawing/2014/main" id="{F603B84D-63E9-415E-8783-12AB42757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2874963"/>
              <a:ext cx="3333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6" name="Rectangle 147">
              <a:extLst>
                <a:ext uri="{FF2B5EF4-FFF2-40B4-BE49-F238E27FC236}">
                  <a16:creationId xmlns:a16="http://schemas.microsoft.com/office/drawing/2014/main" id="{1CA5B097-735C-49A9-870C-8003548CA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513" y="2874963"/>
              <a:ext cx="3492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0A12F91B-0939-4D54-AAFD-F2656078066B}"/>
              </a:ext>
            </a:extLst>
          </p:cNvPr>
          <p:cNvGrpSpPr/>
          <p:nvPr/>
        </p:nvGrpSpPr>
        <p:grpSpPr>
          <a:xfrm>
            <a:off x="1768096" y="2603333"/>
            <a:ext cx="490537" cy="671513"/>
            <a:chOff x="4325938" y="2238375"/>
            <a:chExt cx="490537" cy="671513"/>
          </a:xfrm>
          <a:solidFill>
            <a:schemeClr val="bg2"/>
          </a:solidFill>
        </p:grpSpPr>
        <p:sp>
          <p:nvSpPr>
            <p:cNvPr id="128" name="Freeform 152">
              <a:extLst>
                <a:ext uri="{FF2B5EF4-FFF2-40B4-BE49-F238E27FC236}">
                  <a16:creationId xmlns:a16="http://schemas.microsoft.com/office/drawing/2014/main" id="{80B2DBD1-58DA-40D4-857A-07B66B5CF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938" y="2238375"/>
              <a:ext cx="490537" cy="671513"/>
            </a:xfrm>
            <a:custGeom>
              <a:avLst/>
              <a:gdLst>
                <a:gd name="T0" fmla="*/ 112 w 131"/>
                <a:gd name="T1" fmla="*/ 46 h 179"/>
                <a:gd name="T2" fmla="*/ 100 w 131"/>
                <a:gd name="T3" fmla="*/ 0 h 179"/>
                <a:gd name="T4" fmla="*/ 87 w 131"/>
                <a:gd name="T5" fmla="*/ 11 h 179"/>
                <a:gd name="T6" fmla="*/ 43 w 131"/>
                <a:gd name="T7" fmla="*/ 46 h 179"/>
                <a:gd name="T8" fmla="*/ 32 w 131"/>
                <a:gd name="T9" fmla="*/ 0 h 179"/>
                <a:gd name="T10" fmla="*/ 19 w 131"/>
                <a:gd name="T11" fmla="*/ 11 h 179"/>
                <a:gd name="T12" fmla="*/ 11 w 131"/>
                <a:gd name="T13" fmla="*/ 46 h 179"/>
                <a:gd name="T14" fmla="*/ 0 w 131"/>
                <a:gd name="T15" fmla="*/ 58 h 179"/>
                <a:gd name="T16" fmla="*/ 8 w 131"/>
                <a:gd name="T17" fmla="*/ 98 h 179"/>
                <a:gd name="T18" fmla="*/ 50 w 131"/>
                <a:gd name="T19" fmla="*/ 179 h 179"/>
                <a:gd name="T20" fmla="*/ 57 w 131"/>
                <a:gd name="T21" fmla="*/ 151 h 179"/>
                <a:gd name="T22" fmla="*/ 70 w 131"/>
                <a:gd name="T23" fmla="*/ 151 h 179"/>
                <a:gd name="T24" fmla="*/ 74 w 131"/>
                <a:gd name="T25" fmla="*/ 179 h 179"/>
                <a:gd name="T26" fmla="*/ 81 w 131"/>
                <a:gd name="T27" fmla="*/ 150 h 179"/>
                <a:gd name="T28" fmla="*/ 123 w 131"/>
                <a:gd name="T29" fmla="*/ 69 h 179"/>
                <a:gd name="T30" fmla="*/ 131 w 131"/>
                <a:gd name="T31" fmla="*/ 57 h 179"/>
                <a:gd name="T32" fmla="*/ 95 w 131"/>
                <a:gd name="T33" fmla="*/ 11 h 179"/>
                <a:gd name="T34" fmla="*/ 100 w 131"/>
                <a:gd name="T35" fmla="*/ 7 h 179"/>
                <a:gd name="T36" fmla="*/ 105 w 131"/>
                <a:gd name="T37" fmla="*/ 46 h 179"/>
                <a:gd name="T38" fmla="*/ 95 w 131"/>
                <a:gd name="T39" fmla="*/ 11 h 179"/>
                <a:gd name="T40" fmla="*/ 31 w 131"/>
                <a:gd name="T41" fmla="*/ 7 h 179"/>
                <a:gd name="T42" fmla="*/ 36 w 131"/>
                <a:gd name="T43" fmla="*/ 11 h 179"/>
                <a:gd name="T44" fmla="*/ 26 w 131"/>
                <a:gd name="T45" fmla="*/ 46 h 179"/>
                <a:gd name="T46" fmla="*/ 124 w 131"/>
                <a:gd name="T47" fmla="*/ 58 h 179"/>
                <a:gd name="T48" fmla="*/ 119 w 131"/>
                <a:gd name="T49" fmla="*/ 62 h 179"/>
                <a:gd name="T50" fmla="*/ 87 w 131"/>
                <a:gd name="T51" fmla="*/ 65 h 179"/>
                <a:gd name="T52" fmla="*/ 116 w 131"/>
                <a:gd name="T53" fmla="*/ 69 h 179"/>
                <a:gd name="T54" fmla="*/ 70 w 131"/>
                <a:gd name="T55" fmla="*/ 144 h 179"/>
                <a:gd name="T56" fmla="*/ 15 w 131"/>
                <a:gd name="T57" fmla="*/ 98 h 179"/>
                <a:gd name="T58" fmla="*/ 62 w 131"/>
                <a:gd name="T59" fmla="*/ 69 h 179"/>
                <a:gd name="T60" fmla="*/ 62 w 131"/>
                <a:gd name="T61" fmla="*/ 62 h 179"/>
                <a:gd name="T62" fmla="*/ 7 w 131"/>
                <a:gd name="T63" fmla="*/ 58 h 179"/>
                <a:gd name="T64" fmla="*/ 11 w 131"/>
                <a:gd name="T65" fmla="*/ 53 h 179"/>
                <a:gd name="T66" fmla="*/ 43 w 131"/>
                <a:gd name="T67" fmla="*/ 53 h 179"/>
                <a:gd name="T68" fmla="*/ 112 w 131"/>
                <a:gd name="T69" fmla="*/ 53 h 179"/>
                <a:gd name="T70" fmla="*/ 124 w 131"/>
                <a:gd name="T71" fmla="*/ 5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" h="179">
                  <a:moveTo>
                    <a:pt x="120" y="46"/>
                  </a:moveTo>
                  <a:cubicBezTo>
                    <a:pt x="112" y="46"/>
                    <a:pt x="112" y="46"/>
                    <a:pt x="112" y="46"/>
                  </a:cubicBezTo>
                  <a:cubicBezTo>
                    <a:pt x="112" y="11"/>
                    <a:pt x="112" y="11"/>
                    <a:pt x="112" y="11"/>
                  </a:cubicBezTo>
                  <a:cubicBezTo>
                    <a:pt x="112" y="5"/>
                    <a:pt x="107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3" y="0"/>
                    <a:pt x="87" y="5"/>
                    <a:pt x="87" y="11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5"/>
                    <a:pt x="38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4" y="0"/>
                    <a:pt x="19" y="5"/>
                    <a:pt x="19" y="11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6"/>
                    <a:pt x="0" y="51"/>
                    <a:pt x="0" y="5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3"/>
                    <a:pt x="3" y="67"/>
                    <a:pt x="8" y="69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123"/>
                    <a:pt x="26" y="145"/>
                    <a:pt x="50" y="150"/>
                  </a:cubicBezTo>
                  <a:cubicBezTo>
                    <a:pt x="50" y="179"/>
                    <a:pt x="50" y="179"/>
                    <a:pt x="50" y="179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70" y="151"/>
                    <a:pt x="70" y="151"/>
                    <a:pt x="70" y="151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105" y="145"/>
                    <a:pt x="123" y="123"/>
                    <a:pt x="123" y="9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8" y="67"/>
                    <a:pt x="131" y="63"/>
                    <a:pt x="131" y="58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31" y="51"/>
                    <a:pt x="126" y="46"/>
                    <a:pt x="120" y="46"/>
                  </a:cubicBezTo>
                  <a:close/>
                  <a:moveTo>
                    <a:pt x="95" y="11"/>
                  </a:moveTo>
                  <a:cubicBezTo>
                    <a:pt x="95" y="9"/>
                    <a:pt x="97" y="7"/>
                    <a:pt x="99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7"/>
                    <a:pt x="105" y="9"/>
                    <a:pt x="105" y="11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11"/>
                  </a:lnTo>
                  <a:close/>
                  <a:moveTo>
                    <a:pt x="26" y="11"/>
                  </a:moveTo>
                  <a:cubicBezTo>
                    <a:pt x="26" y="9"/>
                    <a:pt x="28" y="7"/>
                    <a:pt x="31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6" y="9"/>
                    <a:pt x="36" y="11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26" y="46"/>
                    <a:pt x="26" y="46"/>
                    <a:pt x="26" y="46"/>
                  </a:cubicBezTo>
                  <a:lnTo>
                    <a:pt x="26" y="11"/>
                  </a:lnTo>
                  <a:close/>
                  <a:moveTo>
                    <a:pt x="124" y="58"/>
                  </a:moveTo>
                  <a:cubicBezTo>
                    <a:pt x="124" y="60"/>
                    <a:pt x="122" y="62"/>
                    <a:pt x="120" y="62"/>
                  </a:cubicBezTo>
                  <a:cubicBezTo>
                    <a:pt x="119" y="62"/>
                    <a:pt x="119" y="62"/>
                    <a:pt x="119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89" y="62"/>
                    <a:pt x="87" y="63"/>
                    <a:pt x="87" y="65"/>
                  </a:cubicBezTo>
                  <a:cubicBezTo>
                    <a:pt x="87" y="67"/>
                    <a:pt x="89" y="69"/>
                    <a:pt x="91" y="69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16" y="98"/>
                    <a:pt x="116" y="98"/>
                    <a:pt x="116" y="98"/>
                  </a:cubicBezTo>
                  <a:cubicBezTo>
                    <a:pt x="116" y="123"/>
                    <a:pt x="95" y="144"/>
                    <a:pt x="70" y="144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36" y="144"/>
                    <a:pt x="15" y="123"/>
                    <a:pt x="15" y="9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4" y="69"/>
                    <a:pt x="66" y="67"/>
                    <a:pt x="66" y="65"/>
                  </a:cubicBezTo>
                  <a:cubicBezTo>
                    <a:pt x="66" y="63"/>
                    <a:pt x="64" y="62"/>
                    <a:pt x="6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8" y="62"/>
                    <a:pt x="7" y="60"/>
                    <a:pt x="7" y="58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4"/>
                    <a:pt x="8" y="53"/>
                    <a:pt x="11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2" y="53"/>
                    <a:pt x="124" y="54"/>
                    <a:pt x="124" y="57"/>
                  </a:cubicBezTo>
                  <a:lnTo>
                    <a:pt x="12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9" name="Freeform 153">
              <a:extLst>
                <a:ext uri="{FF2B5EF4-FFF2-40B4-BE49-F238E27FC236}">
                  <a16:creationId xmlns:a16="http://schemas.microsoft.com/office/drawing/2014/main" id="{D34D4E5B-3A4F-4F6F-A63E-3804D00D0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2543175"/>
              <a:ext cx="100012" cy="171450"/>
            </a:xfrm>
            <a:custGeom>
              <a:avLst/>
              <a:gdLst>
                <a:gd name="T0" fmla="*/ 56 w 63"/>
                <a:gd name="T1" fmla="*/ 0 h 108"/>
                <a:gd name="T2" fmla="*/ 4 w 63"/>
                <a:gd name="T3" fmla="*/ 54 h 108"/>
                <a:gd name="T4" fmla="*/ 30 w 63"/>
                <a:gd name="T5" fmla="*/ 54 h 108"/>
                <a:gd name="T6" fmla="*/ 0 w 63"/>
                <a:gd name="T7" fmla="*/ 108 h 108"/>
                <a:gd name="T8" fmla="*/ 63 w 63"/>
                <a:gd name="T9" fmla="*/ 42 h 108"/>
                <a:gd name="T10" fmla="*/ 35 w 63"/>
                <a:gd name="T11" fmla="*/ 42 h 108"/>
                <a:gd name="T12" fmla="*/ 56 w 63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8">
                  <a:moveTo>
                    <a:pt x="56" y="0"/>
                  </a:moveTo>
                  <a:lnTo>
                    <a:pt x="4" y="54"/>
                  </a:lnTo>
                  <a:lnTo>
                    <a:pt x="30" y="54"/>
                  </a:lnTo>
                  <a:lnTo>
                    <a:pt x="0" y="108"/>
                  </a:lnTo>
                  <a:lnTo>
                    <a:pt x="63" y="42"/>
                  </a:lnTo>
                  <a:lnTo>
                    <a:pt x="35" y="42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4DB0F61A-9F6B-45A0-B48E-29315AEB7E9F}"/>
              </a:ext>
            </a:extLst>
          </p:cNvPr>
          <p:cNvGrpSpPr/>
          <p:nvPr/>
        </p:nvGrpSpPr>
        <p:grpSpPr>
          <a:xfrm>
            <a:off x="2587680" y="2677152"/>
            <a:ext cx="674687" cy="523875"/>
            <a:chOff x="4237038" y="2311400"/>
            <a:chExt cx="674687" cy="523875"/>
          </a:xfrm>
          <a:solidFill>
            <a:schemeClr val="bg2"/>
          </a:solidFill>
        </p:grpSpPr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E0C19D0C-ADF7-4A7F-8A72-EEDB1CE198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5300" y="2752725"/>
              <a:ext cx="85725" cy="82550"/>
            </a:xfrm>
            <a:custGeom>
              <a:avLst/>
              <a:gdLst>
                <a:gd name="T0" fmla="*/ 12 w 23"/>
                <a:gd name="T1" fmla="*/ 0 h 22"/>
                <a:gd name="T2" fmla="*/ 0 w 23"/>
                <a:gd name="T3" fmla="*/ 11 h 22"/>
                <a:gd name="T4" fmla="*/ 12 w 23"/>
                <a:gd name="T5" fmla="*/ 22 h 22"/>
                <a:gd name="T6" fmla="*/ 23 w 23"/>
                <a:gd name="T7" fmla="*/ 11 h 22"/>
                <a:gd name="T8" fmla="*/ 12 w 23"/>
                <a:gd name="T9" fmla="*/ 0 h 22"/>
                <a:gd name="T10" fmla="*/ 12 w 23"/>
                <a:gd name="T11" fmla="*/ 19 h 22"/>
                <a:gd name="T12" fmla="*/ 4 w 23"/>
                <a:gd name="T13" fmla="*/ 11 h 22"/>
                <a:gd name="T14" fmla="*/ 12 w 23"/>
                <a:gd name="T15" fmla="*/ 4 h 22"/>
                <a:gd name="T16" fmla="*/ 19 w 23"/>
                <a:gd name="T17" fmla="*/ 11 h 22"/>
                <a:gd name="T18" fmla="*/ 12 w 23"/>
                <a:gd name="T19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2">
                  <a:moveTo>
                    <a:pt x="12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lose/>
                  <a:moveTo>
                    <a:pt x="12" y="19"/>
                  </a:moveTo>
                  <a:cubicBezTo>
                    <a:pt x="7" y="19"/>
                    <a:pt x="4" y="15"/>
                    <a:pt x="4" y="11"/>
                  </a:cubicBezTo>
                  <a:cubicBezTo>
                    <a:pt x="4" y="7"/>
                    <a:pt x="7" y="4"/>
                    <a:pt x="12" y="4"/>
                  </a:cubicBezTo>
                  <a:cubicBezTo>
                    <a:pt x="16" y="4"/>
                    <a:pt x="19" y="7"/>
                    <a:pt x="19" y="11"/>
                  </a:cubicBezTo>
                  <a:cubicBezTo>
                    <a:pt x="19" y="15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97005701-B217-42DC-BBEF-20AF5B6597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4400" y="2752725"/>
              <a:ext cx="87312" cy="82550"/>
            </a:xfrm>
            <a:custGeom>
              <a:avLst/>
              <a:gdLst>
                <a:gd name="T0" fmla="*/ 11 w 23"/>
                <a:gd name="T1" fmla="*/ 0 h 22"/>
                <a:gd name="T2" fmla="*/ 0 w 23"/>
                <a:gd name="T3" fmla="*/ 11 h 22"/>
                <a:gd name="T4" fmla="*/ 11 w 23"/>
                <a:gd name="T5" fmla="*/ 22 h 22"/>
                <a:gd name="T6" fmla="*/ 23 w 23"/>
                <a:gd name="T7" fmla="*/ 11 h 22"/>
                <a:gd name="T8" fmla="*/ 11 w 23"/>
                <a:gd name="T9" fmla="*/ 0 h 22"/>
                <a:gd name="T10" fmla="*/ 11 w 23"/>
                <a:gd name="T11" fmla="*/ 19 h 22"/>
                <a:gd name="T12" fmla="*/ 4 w 23"/>
                <a:gd name="T13" fmla="*/ 11 h 22"/>
                <a:gd name="T14" fmla="*/ 11 w 23"/>
                <a:gd name="T15" fmla="*/ 4 h 22"/>
                <a:gd name="T16" fmla="*/ 19 w 23"/>
                <a:gd name="T17" fmla="*/ 11 h 22"/>
                <a:gd name="T18" fmla="*/ 11 w 23"/>
                <a:gd name="T19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lose/>
                  <a:moveTo>
                    <a:pt x="11" y="19"/>
                  </a:moveTo>
                  <a:cubicBezTo>
                    <a:pt x="7" y="19"/>
                    <a:pt x="4" y="15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5" y="4"/>
                    <a:pt x="19" y="7"/>
                    <a:pt x="19" y="11"/>
                  </a:cubicBezTo>
                  <a:cubicBezTo>
                    <a:pt x="19" y="15"/>
                    <a:pt x="15" y="19"/>
                    <a:pt x="1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3D224FC7-7784-4012-9D0B-C4A6E3B70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7038" y="2617788"/>
              <a:ext cx="674687" cy="200025"/>
            </a:xfrm>
            <a:custGeom>
              <a:avLst/>
              <a:gdLst>
                <a:gd name="T0" fmla="*/ 176 w 180"/>
                <a:gd name="T1" fmla="*/ 19 h 53"/>
                <a:gd name="T2" fmla="*/ 172 w 180"/>
                <a:gd name="T3" fmla="*/ 15 h 53"/>
                <a:gd name="T4" fmla="*/ 115 w 180"/>
                <a:gd name="T5" fmla="*/ 0 h 53"/>
                <a:gd name="T6" fmla="*/ 75 w 180"/>
                <a:gd name="T7" fmla="*/ 5 h 53"/>
                <a:gd name="T8" fmla="*/ 42 w 180"/>
                <a:gd name="T9" fmla="*/ 17 h 53"/>
                <a:gd name="T10" fmla="*/ 5 w 180"/>
                <a:gd name="T11" fmla="*/ 29 h 53"/>
                <a:gd name="T12" fmla="*/ 2 w 180"/>
                <a:gd name="T13" fmla="*/ 35 h 53"/>
                <a:gd name="T14" fmla="*/ 3 w 180"/>
                <a:gd name="T15" fmla="*/ 46 h 53"/>
                <a:gd name="T16" fmla="*/ 13 w 180"/>
                <a:gd name="T17" fmla="*/ 53 h 53"/>
                <a:gd name="T18" fmla="*/ 15 w 180"/>
                <a:gd name="T19" fmla="*/ 51 h 53"/>
                <a:gd name="T20" fmla="*/ 30 w 180"/>
                <a:gd name="T21" fmla="*/ 33 h 53"/>
                <a:gd name="T22" fmla="*/ 44 w 180"/>
                <a:gd name="T23" fmla="*/ 51 h 53"/>
                <a:gd name="T24" fmla="*/ 128 w 180"/>
                <a:gd name="T25" fmla="*/ 53 h 53"/>
                <a:gd name="T26" fmla="*/ 127 w 180"/>
                <a:gd name="T27" fmla="*/ 47 h 53"/>
                <a:gd name="T28" fmla="*/ 156 w 180"/>
                <a:gd name="T29" fmla="*/ 47 h 53"/>
                <a:gd name="T30" fmla="*/ 155 w 180"/>
                <a:gd name="T31" fmla="*/ 53 h 53"/>
                <a:gd name="T32" fmla="*/ 180 w 180"/>
                <a:gd name="T33" fmla="*/ 37 h 53"/>
                <a:gd name="T34" fmla="*/ 167 w 180"/>
                <a:gd name="T35" fmla="*/ 50 h 53"/>
                <a:gd name="T36" fmla="*/ 160 w 180"/>
                <a:gd name="T37" fmla="*/ 47 h 53"/>
                <a:gd name="T38" fmla="*/ 123 w 180"/>
                <a:gd name="T39" fmla="*/ 47 h 53"/>
                <a:gd name="T40" fmla="*/ 107 w 180"/>
                <a:gd name="T41" fmla="*/ 50 h 53"/>
                <a:gd name="T42" fmla="*/ 105 w 180"/>
                <a:gd name="T43" fmla="*/ 27 h 53"/>
                <a:gd name="T44" fmla="*/ 103 w 180"/>
                <a:gd name="T45" fmla="*/ 50 h 53"/>
                <a:gd name="T46" fmla="*/ 64 w 180"/>
                <a:gd name="T47" fmla="*/ 29 h 53"/>
                <a:gd name="T48" fmla="*/ 60 w 180"/>
                <a:gd name="T49" fmla="*/ 29 h 53"/>
                <a:gd name="T50" fmla="*/ 48 w 180"/>
                <a:gd name="T51" fmla="*/ 50 h 53"/>
                <a:gd name="T52" fmla="*/ 30 w 180"/>
                <a:gd name="T53" fmla="*/ 29 h 53"/>
                <a:gd name="T54" fmla="*/ 11 w 180"/>
                <a:gd name="T55" fmla="*/ 49 h 53"/>
                <a:gd name="T56" fmla="*/ 4 w 180"/>
                <a:gd name="T57" fmla="*/ 39 h 53"/>
                <a:gd name="T58" fmla="*/ 10 w 180"/>
                <a:gd name="T59" fmla="*/ 35 h 53"/>
                <a:gd name="T60" fmla="*/ 10 w 180"/>
                <a:gd name="T61" fmla="*/ 28 h 53"/>
                <a:gd name="T62" fmla="*/ 62 w 180"/>
                <a:gd name="T63" fmla="*/ 16 h 53"/>
                <a:gd name="T64" fmla="*/ 95 w 180"/>
                <a:gd name="T65" fmla="*/ 4 h 53"/>
                <a:gd name="T66" fmla="*/ 149 w 180"/>
                <a:gd name="T67" fmla="*/ 13 h 53"/>
                <a:gd name="T68" fmla="*/ 172 w 180"/>
                <a:gd name="T69" fmla="*/ 26 h 53"/>
                <a:gd name="T70" fmla="*/ 176 w 180"/>
                <a:gd name="T71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53">
                  <a:moveTo>
                    <a:pt x="176" y="25"/>
                  </a:moveTo>
                  <a:cubicBezTo>
                    <a:pt x="176" y="19"/>
                    <a:pt x="176" y="19"/>
                    <a:pt x="176" y="19"/>
                  </a:cubicBezTo>
                  <a:cubicBezTo>
                    <a:pt x="176" y="18"/>
                    <a:pt x="176" y="17"/>
                    <a:pt x="175" y="16"/>
                  </a:cubicBezTo>
                  <a:cubicBezTo>
                    <a:pt x="174" y="16"/>
                    <a:pt x="173" y="15"/>
                    <a:pt x="172" y="15"/>
                  </a:cubicBezTo>
                  <a:cubicBezTo>
                    <a:pt x="165" y="16"/>
                    <a:pt x="158" y="14"/>
                    <a:pt x="151" y="10"/>
                  </a:cubicBezTo>
                  <a:cubicBezTo>
                    <a:pt x="140" y="4"/>
                    <a:pt x="128" y="0"/>
                    <a:pt x="11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8" y="0"/>
                    <a:pt x="82" y="2"/>
                    <a:pt x="75" y="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55" y="15"/>
                    <a:pt x="49" y="17"/>
                    <a:pt x="42" y="17"/>
                  </a:cubicBezTo>
                  <a:cubicBezTo>
                    <a:pt x="24" y="18"/>
                    <a:pt x="13" y="22"/>
                    <a:pt x="8" y="24"/>
                  </a:cubicBezTo>
                  <a:cubicBezTo>
                    <a:pt x="6" y="25"/>
                    <a:pt x="5" y="27"/>
                    <a:pt x="5" y="29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6"/>
                    <a:pt x="0" y="38"/>
                    <a:pt x="0" y="40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4" y="50"/>
                    <a:pt x="7" y="52"/>
                    <a:pt x="11" y="53"/>
                  </a:cubicBezTo>
                  <a:cubicBezTo>
                    <a:pt x="12" y="53"/>
                    <a:pt x="12" y="53"/>
                    <a:pt x="13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0"/>
                    <a:pt x="15" y="49"/>
                    <a:pt x="15" y="47"/>
                  </a:cubicBezTo>
                  <a:cubicBezTo>
                    <a:pt x="15" y="39"/>
                    <a:pt x="21" y="33"/>
                    <a:pt x="30" y="33"/>
                  </a:cubicBezTo>
                  <a:cubicBezTo>
                    <a:pt x="38" y="33"/>
                    <a:pt x="44" y="39"/>
                    <a:pt x="44" y="47"/>
                  </a:cubicBezTo>
                  <a:cubicBezTo>
                    <a:pt x="44" y="49"/>
                    <a:pt x="44" y="50"/>
                    <a:pt x="44" y="51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7" y="50"/>
                    <a:pt x="127" y="49"/>
                    <a:pt x="127" y="47"/>
                  </a:cubicBezTo>
                  <a:cubicBezTo>
                    <a:pt x="127" y="39"/>
                    <a:pt x="133" y="33"/>
                    <a:pt x="141" y="33"/>
                  </a:cubicBezTo>
                  <a:cubicBezTo>
                    <a:pt x="149" y="33"/>
                    <a:pt x="156" y="39"/>
                    <a:pt x="156" y="47"/>
                  </a:cubicBezTo>
                  <a:cubicBezTo>
                    <a:pt x="156" y="49"/>
                    <a:pt x="156" y="50"/>
                    <a:pt x="156" y="51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77" y="53"/>
                    <a:pt x="180" y="43"/>
                    <a:pt x="180" y="37"/>
                  </a:cubicBezTo>
                  <a:cubicBezTo>
                    <a:pt x="180" y="31"/>
                    <a:pt x="177" y="27"/>
                    <a:pt x="176" y="25"/>
                  </a:cubicBezTo>
                  <a:close/>
                  <a:moveTo>
                    <a:pt x="167" y="50"/>
                  </a:moveTo>
                  <a:cubicBezTo>
                    <a:pt x="160" y="50"/>
                    <a:pt x="160" y="50"/>
                    <a:pt x="160" y="50"/>
                  </a:cubicBezTo>
                  <a:cubicBezTo>
                    <a:pt x="160" y="49"/>
                    <a:pt x="160" y="48"/>
                    <a:pt x="160" y="47"/>
                  </a:cubicBezTo>
                  <a:cubicBezTo>
                    <a:pt x="160" y="37"/>
                    <a:pt x="152" y="29"/>
                    <a:pt x="141" y="29"/>
                  </a:cubicBezTo>
                  <a:cubicBezTo>
                    <a:pt x="131" y="29"/>
                    <a:pt x="123" y="37"/>
                    <a:pt x="123" y="47"/>
                  </a:cubicBezTo>
                  <a:cubicBezTo>
                    <a:pt x="123" y="48"/>
                    <a:pt x="123" y="49"/>
                    <a:pt x="123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8"/>
                    <a:pt x="106" y="27"/>
                    <a:pt x="105" y="27"/>
                  </a:cubicBezTo>
                  <a:cubicBezTo>
                    <a:pt x="104" y="27"/>
                    <a:pt x="103" y="28"/>
                    <a:pt x="103" y="29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8"/>
                    <a:pt x="63" y="27"/>
                    <a:pt x="62" y="27"/>
                  </a:cubicBezTo>
                  <a:cubicBezTo>
                    <a:pt x="61" y="27"/>
                    <a:pt x="60" y="28"/>
                    <a:pt x="60" y="29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9"/>
                    <a:pt x="48" y="48"/>
                    <a:pt x="48" y="47"/>
                  </a:cubicBezTo>
                  <a:cubicBezTo>
                    <a:pt x="48" y="37"/>
                    <a:pt x="40" y="29"/>
                    <a:pt x="30" y="29"/>
                  </a:cubicBezTo>
                  <a:cubicBezTo>
                    <a:pt x="19" y="29"/>
                    <a:pt x="11" y="37"/>
                    <a:pt x="11" y="47"/>
                  </a:cubicBezTo>
                  <a:cubicBezTo>
                    <a:pt x="11" y="48"/>
                    <a:pt x="11" y="49"/>
                    <a:pt x="11" y="49"/>
                  </a:cubicBezTo>
                  <a:cubicBezTo>
                    <a:pt x="9" y="49"/>
                    <a:pt x="7" y="47"/>
                    <a:pt x="6" y="4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8"/>
                    <a:pt x="4" y="38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8"/>
                    <a:pt x="9" y="28"/>
                    <a:pt x="10" y="28"/>
                  </a:cubicBezTo>
                  <a:cubicBezTo>
                    <a:pt x="13" y="26"/>
                    <a:pt x="24" y="22"/>
                    <a:pt x="42" y="21"/>
                  </a:cubicBezTo>
                  <a:cubicBezTo>
                    <a:pt x="49" y="21"/>
                    <a:pt x="56" y="19"/>
                    <a:pt x="62" y="16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83" y="5"/>
                    <a:pt x="89" y="4"/>
                    <a:pt x="9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27" y="4"/>
                    <a:pt x="139" y="7"/>
                    <a:pt x="149" y="13"/>
                  </a:cubicBezTo>
                  <a:cubicBezTo>
                    <a:pt x="157" y="17"/>
                    <a:pt x="165" y="19"/>
                    <a:pt x="172" y="19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3" y="27"/>
                    <a:pt x="173" y="27"/>
                    <a:pt x="173" y="27"/>
                  </a:cubicBezTo>
                  <a:cubicBezTo>
                    <a:pt x="173" y="27"/>
                    <a:pt x="176" y="31"/>
                    <a:pt x="176" y="37"/>
                  </a:cubicBezTo>
                  <a:cubicBezTo>
                    <a:pt x="176" y="38"/>
                    <a:pt x="176" y="50"/>
                    <a:pt x="16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3527DBB7-41E7-4808-8486-1DB377891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75" y="2644775"/>
              <a:ext cx="168275" cy="52388"/>
            </a:xfrm>
            <a:custGeom>
              <a:avLst/>
              <a:gdLst>
                <a:gd name="T0" fmla="*/ 16 w 45"/>
                <a:gd name="T1" fmla="*/ 4 h 14"/>
                <a:gd name="T2" fmla="*/ 0 w 45"/>
                <a:gd name="T3" fmla="*/ 12 h 14"/>
                <a:gd name="T4" fmla="*/ 0 w 45"/>
                <a:gd name="T5" fmla="*/ 13 h 14"/>
                <a:gd name="T6" fmla="*/ 1 w 45"/>
                <a:gd name="T7" fmla="*/ 14 h 14"/>
                <a:gd name="T8" fmla="*/ 43 w 45"/>
                <a:gd name="T9" fmla="*/ 14 h 14"/>
                <a:gd name="T10" fmla="*/ 45 w 45"/>
                <a:gd name="T11" fmla="*/ 0 h 14"/>
                <a:gd name="T12" fmla="*/ 32 w 45"/>
                <a:gd name="T13" fmla="*/ 0 h 14"/>
                <a:gd name="T14" fmla="*/ 16 w 45"/>
                <a:gd name="T1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4">
                  <a:moveTo>
                    <a:pt x="16" y="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1" y="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CEF60EA4-5787-488B-9B6D-7E29051C8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2644775"/>
              <a:ext cx="104775" cy="52388"/>
            </a:xfrm>
            <a:custGeom>
              <a:avLst/>
              <a:gdLst>
                <a:gd name="T0" fmla="*/ 15 w 28"/>
                <a:gd name="T1" fmla="*/ 2 h 14"/>
                <a:gd name="T2" fmla="*/ 2 w 28"/>
                <a:gd name="T3" fmla="*/ 0 h 14"/>
                <a:gd name="T4" fmla="*/ 0 w 28"/>
                <a:gd name="T5" fmla="*/ 14 h 14"/>
                <a:gd name="T6" fmla="*/ 28 w 28"/>
                <a:gd name="T7" fmla="*/ 14 h 14"/>
                <a:gd name="T8" fmla="*/ 15 w 28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15" y="2"/>
                  </a:moveTo>
                  <a:cubicBezTo>
                    <a:pt x="11" y="1"/>
                    <a:pt x="7" y="0"/>
                    <a:pt x="2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8"/>
                    <a:pt x="22" y="3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B1EE1528-A532-46BA-80AF-20EAA7C88F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350" y="2352675"/>
              <a:ext cx="130175" cy="127000"/>
            </a:xfrm>
            <a:custGeom>
              <a:avLst/>
              <a:gdLst>
                <a:gd name="T0" fmla="*/ 35 w 35"/>
                <a:gd name="T1" fmla="*/ 0 h 34"/>
                <a:gd name="T2" fmla="*/ 0 w 35"/>
                <a:gd name="T3" fmla="*/ 0 h 34"/>
                <a:gd name="T4" fmla="*/ 0 w 35"/>
                <a:gd name="T5" fmla="*/ 34 h 34"/>
                <a:gd name="T6" fmla="*/ 35 w 35"/>
                <a:gd name="T7" fmla="*/ 34 h 34"/>
                <a:gd name="T8" fmla="*/ 35 w 35"/>
                <a:gd name="T9" fmla="*/ 0 h 34"/>
                <a:gd name="T10" fmla="*/ 29 w 35"/>
                <a:gd name="T11" fmla="*/ 29 h 34"/>
                <a:gd name="T12" fmla="*/ 6 w 35"/>
                <a:gd name="T13" fmla="*/ 29 h 34"/>
                <a:gd name="T14" fmla="*/ 6 w 35"/>
                <a:gd name="T15" fmla="*/ 11 h 34"/>
                <a:gd name="T16" fmla="*/ 12 w 35"/>
                <a:gd name="T17" fmla="*/ 5 h 34"/>
                <a:gd name="T18" fmla="*/ 29 w 35"/>
                <a:gd name="T19" fmla="*/ 5 h 34"/>
                <a:gd name="T20" fmla="*/ 29 w 35"/>
                <a:gd name="T21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4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5" y="34"/>
                    <a:pt x="35" y="34"/>
                    <a:pt x="35" y="34"/>
                  </a:cubicBezTo>
                  <a:lnTo>
                    <a:pt x="35" y="0"/>
                  </a:lnTo>
                  <a:close/>
                  <a:moveTo>
                    <a:pt x="29" y="29"/>
                  </a:moveTo>
                  <a:cubicBezTo>
                    <a:pt x="6" y="29"/>
                    <a:pt x="6" y="29"/>
                    <a:pt x="6" y="2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0"/>
                    <a:pt x="11" y="8"/>
                    <a:pt x="12" y="5"/>
                  </a:cubicBezTo>
                  <a:cubicBezTo>
                    <a:pt x="29" y="5"/>
                    <a:pt x="29" y="5"/>
                    <a:pt x="29" y="5"/>
                  </a:cubicBezTo>
                  <a:lnTo>
                    <a:pt x="2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0AA9188F-DC01-45CD-94D0-B3887D9E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288" y="2366963"/>
              <a:ext cx="36512" cy="14288"/>
            </a:xfrm>
            <a:custGeom>
              <a:avLst/>
              <a:gdLst>
                <a:gd name="T0" fmla="*/ 2 w 10"/>
                <a:gd name="T1" fmla="*/ 4 h 4"/>
                <a:gd name="T2" fmla="*/ 8 w 10"/>
                <a:gd name="T3" fmla="*/ 4 h 4"/>
                <a:gd name="T4" fmla="*/ 10 w 10"/>
                <a:gd name="T5" fmla="*/ 2 h 4"/>
                <a:gd name="T6" fmla="*/ 8 w 10"/>
                <a:gd name="T7" fmla="*/ 0 h 4"/>
                <a:gd name="T8" fmla="*/ 2 w 10"/>
                <a:gd name="T9" fmla="*/ 0 h 4"/>
                <a:gd name="T10" fmla="*/ 0 w 10"/>
                <a:gd name="T11" fmla="*/ 2 h 4"/>
                <a:gd name="T12" fmla="*/ 2 w 1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2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0BE5E1F5-DD16-44A9-9982-9FDC2D7ED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288" y="2408238"/>
              <a:ext cx="36512" cy="14288"/>
            </a:xfrm>
            <a:custGeom>
              <a:avLst/>
              <a:gdLst>
                <a:gd name="T0" fmla="*/ 2 w 10"/>
                <a:gd name="T1" fmla="*/ 4 h 4"/>
                <a:gd name="T2" fmla="*/ 8 w 10"/>
                <a:gd name="T3" fmla="*/ 4 h 4"/>
                <a:gd name="T4" fmla="*/ 10 w 10"/>
                <a:gd name="T5" fmla="*/ 2 h 4"/>
                <a:gd name="T6" fmla="*/ 8 w 10"/>
                <a:gd name="T7" fmla="*/ 0 h 4"/>
                <a:gd name="T8" fmla="*/ 2 w 10"/>
                <a:gd name="T9" fmla="*/ 0 h 4"/>
                <a:gd name="T10" fmla="*/ 0 w 10"/>
                <a:gd name="T11" fmla="*/ 2 h 4"/>
                <a:gd name="T12" fmla="*/ 2 w 1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2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2DE914C3-5E95-4B74-AFF5-0215E1504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288" y="2449513"/>
              <a:ext cx="36512" cy="14288"/>
            </a:xfrm>
            <a:custGeom>
              <a:avLst/>
              <a:gdLst>
                <a:gd name="T0" fmla="*/ 2 w 10"/>
                <a:gd name="T1" fmla="*/ 4 h 4"/>
                <a:gd name="T2" fmla="*/ 8 w 10"/>
                <a:gd name="T3" fmla="*/ 4 h 4"/>
                <a:gd name="T4" fmla="*/ 10 w 10"/>
                <a:gd name="T5" fmla="*/ 2 h 4"/>
                <a:gd name="T6" fmla="*/ 8 w 10"/>
                <a:gd name="T7" fmla="*/ 0 h 4"/>
                <a:gd name="T8" fmla="*/ 2 w 10"/>
                <a:gd name="T9" fmla="*/ 0 h 4"/>
                <a:gd name="T10" fmla="*/ 0 w 10"/>
                <a:gd name="T11" fmla="*/ 2 h 4"/>
                <a:gd name="T12" fmla="*/ 2 w 1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2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E16BFE1B-3A56-4856-8271-193F6CC59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250" y="2366963"/>
              <a:ext cx="33337" cy="14288"/>
            </a:xfrm>
            <a:custGeom>
              <a:avLst/>
              <a:gdLst>
                <a:gd name="T0" fmla="*/ 1 w 9"/>
                <a:gd name="T1" fmla="*/ 4 h 4"/>
                <a:gd name="T2" fmla="*/ 7 w 9"/>
                <a:gd name="T3" fmla="*/ 4 h 4"/>
                <a:gd name="T4" fmla="*/ 9 w 9"/>
                <a:gd name="T5" fmla="*/ 2 h 4"/>
                <a:gd name="T6" fmla="*/ 7 w 9"/>
                <a:gd name="T7" fmla="*/ 0 h 4"/>
                <a:gd name="T8" fmla="*/ 1 w 9"/>
                <a:gd name="T9" fmla="*/ 0 h 4"/>
                <a:gd name="T10" fmla="*/ 0 w 9"/>
                <a:gd name="T11" fmla="*/ 2 h 4"/>
                <a:gd name="T12" fmla="*/ 1 w 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1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9" y="3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C3B11386-D2ED-4A2A-87C5-47116F708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250" y="2408238"/>
              <a:ext cx="33337" cy="14288"/>
            </a:xfrm>
            <a:custGeom>
              <a:avLst/>
              <a:gdLst>
                <a:gd name="T0" fmla="*/ 1 w 9"/>
                <a:gd name="T1" fmla="*/ 4 h 4"/>
                <a:gd name="T2" fmla="*/ 7 w 9"/>
                <a:gd name="T3" fmla="*/ 4 h 4"/>
                <a:gd name="T4" fmla="*/ 9 w 9"/>
                <a:gd name="T5" fmla="*/ 2 h 4"/>
                <a:gd name="T6" fmla="*/ 7 w 9"/>
                <a:gd name="T7" fmla="*/ 0 h 4"/>
                <a:gd name="T8" fmla="*/ 1 w 9"/>
                <a:gd name="T9" fmla="*/ 0 h 4"/>
                <a:gd name="T10" fmla="*/ 0 w 9"/>
                <a:gd name="T11" fmla="*/ 2 h 4"/>
                <a:gd name="T12" fmla="*/ 1 w 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1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9" y="3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2" name="Freeform 169">
              <a:extLst>
                <a:ext uri="{FF2B5EF4-FFF2-40B4-BE49-F238E27FC236}">
                  <a16:creationId xmlns:a16="http://schemas.microsoft.com/office/drawing/2014/main" id="{70DADEFD-8040-4AEB-A8EE-C35D3F147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250" y="2449513"/>
              <a:ext cx="33337" cy="14288"/>
            </a:xfrm>
            <a:custGeom>
              <a:avLst/>
              <a:gdLst>
                <a:gd name="T0" fmla="*/ 1 w 9"/>
                <a:gd name="T1" fmla="*/ 4 h 4"/>
                <a:gd name="T2" fmla="*/ 7 w 9"/>
                <a:gd name="T3" fmla="*/ 4 h 4"/>
                <a:gd name="T4" fmla="*/ 9 w 9"/>
                <a:gd name="T5" fmla="*/ 2 h 4"/>
                <a:gd name="T6" fmla="*/ 7 w 9"/>
                <a:gd name="T7" fmla="*/ 0 h 4"/>
                <a:gd name="T8" fmla="*/ 1 w 9"/>
                <a:gd name="T9" fmla="*/ 0 h 4"/>
                <a:gd name="T10" fmla="*/ 0 w 9"/>
                <a:gd name="T11" fmla="*/ 2 h 4"/>
                <a:gd name="T12" fmla="*/ 1 w 9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">
                  <a:moveTo>
                    <a:pt x="1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9" y="3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3" name="Freeform 170">
              <a:extLst>
                <a:ext uri="{FF2B5EF4-FFF2-40B4-BE49-F238E27FC236}">
                  <a16:creationId xmlns:a16="http://schemas.microsoft.com/office/drawing/2014/main" id="{1B7DFDFE-2410-42CE-AD97-067A8670F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813" y="2311400"/>
              <a:ext cx="15875" cy="33338"/>
            </a:xfrm>
            <a:custGeom>
              <a:avLst/>
              <a:gdLst>
                <a:gd name="T0" fmla="*/ 2 w 4"/>
                <a:gd name="T1" fmla="*/ 9 h 9"/>
                <a:gd name="T2" fmla="*/ 4 w 4"/>
                <a:gd name="T3" fmla="*/ 8 h 9"/>
                <a:gd name="T4" fmla="*/ 4 w 4"/>
                <a:gd name="T5" fmla="*/ 2 h 9"/>
                <a:gd name="T6" fmla="*/ 2 w 4"/>
                <a:gd name="T7" fmla="*/ 0 h 9"/>
                <a:gd name="T8" fmla="*/ 0 w 4"/>
                <a:gd name="T9" fmla="*/ 2 h 9"/>
                <a:gd name="T10" fmla="*/ 0 w 4"/>
                <a:gd name="T11" fmla="*/ 8 h 9"/>
                <a:gd name="T12" fmla="*/ 2 w 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">
                  <a:moveTo>
                    <a:pt x="2" y="9"/>
                  </a:moveTo>
                  <a:cubicBezTo>
                    <a:pt x="3" y="9"/>
                    <a:pt x="4" y="9"/>
                    <a:pt x="4" y="8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4" name="Freeform 171">
              <a:extLst>
                <a:ext uri="{FF2B5EF4-FFF2-40B4-BE49-F238E27FC236}">
                  <a16:creationId xmlns:a16="http://schemas.microsoft.com/office/drawing/2014/main" id="{149EAEE0-7605-41ED-9920-9127125E3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2311400"/>
              <a:ext cx="12700" cy="33338"/>
            </a:xfrm>
            <a:custGeom>
              <a:avLst/>
              <a:gdLst>
                <a:gd name="T0" fmla="*/ 2 w 3"/>
                <a:gd name="T1" fmla="*/ 9 h 9"/>
                <a:gd name="T2" fmla="*/ 3 w 3"/>
                <a:gd name="T3" fmla="*/ 8 h 9"/>
                <a:gd name="T4" fmla="*/ 3 w 3"/>
                <a:gd name="T5" fmla="*/ 2 h 9"/>
                <a:gd name="T6" fmla="*/ 2 w 3"/>
                <a:gd name="T7" fmla="*/ 0 h 9"/>
                <a:gd name="T8" fmla="*/ 0 w 3"/>
                <a:gd name="T9" fmla="*/ 2 h 9"/>
                <a:gd name="T10" fmla="*/ 0 w 3"/>
                <a:gd name="T11" fmla="*/ 8 h 9"/>
                <a:gd name="T12" fmla="*/ 2 w 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9">
                  <a:moveTo>
                    <a:pt x="2" y="9"/>
                  </a:moveTo>
                  <a:cubicBezTo>
                    <a:pt x="3" y="9"/>
                    <a:pt x="3" y="9"/>
                    <a:pt x="3" y="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5" name="Freeform 172">
              <a:extLst>
                <a:ext uri="{FF2B5EF4-FFF2-40B4-BE49-F238E27FC236}">
                  <a16:creationId xmlns:a16="http://schemas.microsoft.com/office/drawing/2014/main" id="{5C07E08C-3425-4C71-B1B1-CDC96EF53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2311400"/>
              <a:ext cx="12700" cy="33338"/>
            </a:xfrm>
            <a:custGeom>
              <a:avLst/>
              <a:gdLst>
                <a:gd name="T0" fmla="*/ 1 w 3"/>
                <a:gd name="T1" fmla="*/ 9 h 9"/>
                <a:gd name="T2" fmla="*/ 3 w 3"/>
                <a:gd name="T3" fmla="*/ 8 h 9"/>
                <a:gd name="T4" fmla="*/ 3 w 3"/>
                <a:gd name="T5" fmla="*/ 2 h 9"/>
                <a:gd name="T6" fmla="*/ 1 w 3"/>
                <a:gd name="T7" fmla="*/ 0 h 9"/>
                <a:gd name="T8" fmla="*/ 0 w 3"/>
                <a:gd name="T9" fmla="*/ 2 h 9"/>
                <a:gd name="T10" fmla="*/ 0 w 3"/>
                <a:gd name="T11" fmla="*/ 8 h 9"/>
                <a:gd name="T12" fmla="*/ 1 w 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9">
                  <a:moveTo>
                    <a:pt x="1" y="9"/>
                  </a:moveTo>
                  <a:cubicBezTo>
                    <a:pt x="2" y="9"/>
                    <a:pt x="3" y="9"/>
                    <a:pt x="3" y="8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6" name="Freeform 173">
              <a:extLst>
                <a:ext uri="{FF2B5EF4-FFF2-40B4-BE49-F238E27FC236}">
                  <a16:creationId xmlns:a16="http://schemas.microsoft.com/office/drawing/2014/main" id="{9FEEA7C4-B2BD-4797-93E1-8A41DAC0D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813" y="2487613"/>
              <a:ext cx="15875" cy="33338"/>
            </a:xfrm>
            <a:custGeom>
              <a:avLst/>
              <a:gdLst>
                <a:gd name="T0" fmla="*/ 0 w 4"/>
                <a:gd name="T1" fmla="*/ 2 h 9"/>
                <a:gd name="T2" fmla="*/ 0 w 4"/>
                <a:gd name="T3" fmla="*/ 7 h 9"/>
                <a:gd name="T4" fmla="*/ 2 w 4"/>
                <a:gd name="T5" fmla="*/ 9 h 9"/>
                <a:gd name="T6" fmla="*/ 4 w 4"/>
                <a:gd name="T7" fmla="*/ 7 h 9"/>
                <a:gd name="T8" fmla="*/ 4 w 4"/>
                <a:gd name="T9" fmla="*/ 2 h 9"/>
                <a:gd name="T10" fmla="*/ 2 w 4"/>
                <a:gd name="T11" fmla="*/ 0 h 9"/>
                <a:gd name="T12" fmla="*/ 0 w 4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">
                  <a:moveTo>
                    <a:pt x="0" y="2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3" y="9"/>
                    <a:pt x="4" y="8"/>
                    <a:pt x="4" y="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7" name="Freeform 174">
              <a:extLst>
                <a:ext uri="{FF2B5EF4-FFF2-40B4-BE49-F238E27FC236}">
                  <a16:creationId xmlns:a16="http://schemas.microsoft.com/office/drawing/2014/main" id="{14F2D6E4-CD4D-41E7-8ED9-E78268886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3088" y="2487613"/>
              <a:ext cx="12700" cy="33338"/>
            </a:xfrm>
            <a:custGeom>
              <a:avLst/>
              <a:gdLst>
                <a:gd name="T0" fmla="*/ 0 w 3"/>
                <a:gd name="T1" fmla="*/ 2 h 9"/>
                <a:gd name="T2" fmla="*/ 0 w 3"/>
                <a:gd name="T3" fmla="*/ 7 h 9"/>
                <a:gd name="T4" fmla="*/ 2 w 3"/>
                <a:gd name="T5" fmla="*/ 9 h 9"/>
                <a:gd name="T6" fmla="*/ 3 w 3"/>
                <a:gd name="T7" fmla="*/ 7 h 9"/>
                <a:gd name="T8" fmla="*/ 3 w 3"/>
                <a:gd name="T9" fmla="*/ 2 h 9"/>
                <a:gd name="T10" fmla="*/ 2 w 3"/>
                <a:gd name="T11" fmla="*/ 0 h 9"/>
                <a:gd name="T12" fmla="*/ 0 w 3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9">
                  <a:moveTo>
                    <a:pt x="0" y="2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8" name="Freeform 175">
              <a:extLst>
                <a:ext uri="{FF2B5EF4-FFF2-40B4-BE49-F238E27FC236}">
                  <a16:creationId xmlns:a16="http://schemas.microsoft.com/office/drawing/2014/main" id="{8C8615FE-B2D2-466A-9A2D-4309E512C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363" y="2487613"/>
              <a:ext cx="12700" cy="33338"/>
            </a:xfrm>
            <a:custGeom>
              <a:avLst/>
              <a:gdLst>
                <a:gd name="T0" fmla="*/ 0 w 3"/>
                <a:gd name="T1" fmla="*/ 2 h 9"/>
                <a:gd name="T2" fmla="*/ 0 w 3"/>
                <a:gd name="T3" fmla="*/ 7 h 9"/>
                <a:gd name="T4" fmla="*/ 1 w 3"/>
                <a:gd name="T5" fmla="*/ 9 h 9"/>
                <a:gd name="T6" fmla="*/ 3 w 3"/>
                <a:gd name="T7" fmla="*/ 7 h 9"/>
                <a:gd name="T8" fmla="*/ 3 w 3"/>
                <a:gd name="T9" fmla="*/ 2 h 9"/>
                <a:gd name="T10" fmla="*/ 1 w 3"/>
                <a:gd name="T11" fmla="*/ 0 h 9"/>
                <a:gd name="T12" fmla="*/ 0 w 3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9">
                  <a:moveTo>
                    <a:pt x="0" y="2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2" y="9"/>
                    <a:pt x="3" y="8"/>
                    <a:pt x="3" y="7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9" name="Oval 176">
              <a:extLst>
                <a:ext uri="{FF2B5EF4-FFF2-40B4-BE49-F238E27FC236}">
                  <a16:creationId xmlns:a16="http://schemas.microsoft.com/office/drawing/2014/main" id="{D2AD6435-8B82-4B09-8082-A9F3A9735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1388" y="2366963"/>
              <a:ext cx="60325" cy="68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0" name="Freeform 177">
              <a:extLst>
                <a:ext uri="{FF2B5EF4-FFF2-40B4-BE49-F238E27FC236}">
                  <a16:creationId xmlns:a16="http://schemas.microsoft.com/office/drawing/2014/main" id="{742D0A03-8E43-4241-AAA0-AD496163F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9950" y="2314575"/>
              <a:ext cx="201612" cy="203200"/>
            </a:xfrm>
            <a:custGeom>
              <a:avLst/>
              <a:gdLst>
                <a:gd name="T0" fmla="*/ 27 w 54"/>
                <a:gd name="T1" fmla="*/ 54 h 54"/>
                <a:gd name="T2" fmla="*/ 54 w 54"/>
                <a:gd name="T3" fmla="*/ 27 h 54"/>
                <a:gd name="T4" fmla="*/ 27 w 54"/>
                <a:gd name="T5" fmla="*/ 0 h 54"/>
                <a:gd name="T6" fmla="*/ 0 w 54"/>
                <a:gd name="T7" fmla="*/ 27 h 54"/>
                <a:gd name="T8" fmla="*/ 27 w 54"/>
                <a:gd name="T9" fmla="*/ 54 h 54"/>
                <a:gd name="T10" fmla="*/ 27 w 54"/>
                <a:gd name="T11" fmla="*/ 3 h 54"/>
                <a:gd name="T12" fmla="*/ 50 w 54"/>
                <a:gd name="T13" fmla="*/ 27 h 54"/>
                <a:gd name="T14" fmla="*/ 45 w 54"/>
                <a:gd name="T15" fmla="*/ 42 h 54"/>
                <a:gd name="T16" fmla="*/ 44 w 54"/>
                <a:gd name="T17" fmla="*/ 38 h 54"/>
                <a:gd name="T18" fmla="*/ 41 w 54"/>
                <a:gd name="T19" fmla="*/ 34 h 54"/>
                <a:gd name="T20" fmla="*/ 34 w 54"/>
                <a:gd name="T21" fmla="*/ 33 h 54"/>
                <a:gd name="T22" fmla="*/ 27 w 54"/>
                <a:gd name="T23" fmla="*/ 37 h 54"/>
                <a:gd name="T24" fmla="*/ 19 w 54"/>
                <a:gd name="T25" fmla="*/ 33 h 54"/>
                <a:gd name="T26" fmla="*/ 12 w 54"/>
                <a:gd name="T27" fmla="*/ 34 h 54"/>
                <a:gd name="T28" fmla="*/ 10 w 54"/>
                <a:gd name="T29" fmla="*/ 38 h 54"/>
                <a:gd name="T30" fmla="*/ 9 w 54"/>
                <a:gd name="T31" fmla="*/ 42 h 54"/>
                <a:gd name="T32" fmla="*/ 3 w 54"/>
                <a:gd name="T33" fmla="*/ 27 h 54"/>
                <a:gd name="T34" fmla="*/ 27 w 54"/>
                <a:gd name="T3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42" y="54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lose/>
                  <a:moveTo>
                    <a:pt x="27" y="3"/>
                  </a:moveTo>
                  <a:cubicBezTo>
                    <a:pt x="40" y="3"/>
                    <a:pt x="50" y="14"/>
                    <a:pt x="50" y="27"/>
                  </a:cubicBezTo>
                  <a:cubicBezTo>
                    <a:pt x="50" y="33"/>
                    <a:pt x="48" y="38"/>
                    <a:pt x="45" y="42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3" y="36"/>
                    <a:pt x="42" y="35"/>
                    <a:pt x="41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1" y="36"/>
                    <a:pt x="27" y="37"/>
                  </a:cubicBezTo>
                  <a:cubicBezTo>
                    <a:pt x="23" y="36"/>
                    <a:pt x="19" y="33"/>
                    <a:pt x="19" y="33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5"/>
                    <a:pt x="10" y="36"/>
                    <a:pt x="10" y="38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5" y="38"/>
                    <a:pt x="3" y="33"/>
                    <a:pt x="3" y="27"/>
                  </a:cubicBezTo>
                  <a:cubicBezTo>
                    <a:pt x="3" y="14"/>
                    <a:pt x="14" y="3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1" name="Freeform 178">
              <a:extLst>
                <a:ext uri="{FF2B5EF4-FFF2-40B4-BE49-F238E27FC236}">
                  <a16:creationId xmlns:a16="http://schemas.microsoft.com/office/drawing/2014/main" id="{E7C71A62-BB90-4D5B-B84D-8BA143BD5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2381250"/>
              <a:ext cx="101600" cy="68263"/>
            </a:xfrm>
            <a:custGeom>
              <a:avLst/>
              <a:gdLst>
                <a:gd name="T0" fmla="*/ 26 w 64"/>
                <a:gd name="T1" fmla="*/ 36 h 43"/>
                <a:gd name="T2" fmla="*/ 17 w 64"/>
                <a:gd name="T3" fmla="*/ 26 h 43"/>
                <a:gd name="T4" fmla="*/ 64 w 64"/>
                <a:gd name="T5" fmla="*/ 26 h 43"/>
                <a:gd name="T6" fmla="*/ 64 w 64"/>
                <a:gd name="T7" fmla="*/ 17 h 43"/>
                <a:gd name="T8" fmla="*/ 17 w 64"/>
                <a:gd name="T9" fmla="*/ 17 h 43"/>
                <a:gd name="T10" fmla="*/ 26 w 64"/>
                <a:gd name="T11" fmla="*/ 8 h 43"/>
                <a:gd name="T12" fmla="*/ 21 w 64"/>
                <a:gd name="T13" fmla="*/ 0 h 43"/>
                <a:gd name="T14" fmla="*/ 0 w 64"/>
                <a:gd name="T15" fmla="*/ 22 h 43"/>
                <a:gd name="T16" fmla="*/ 21 w 64"/>
                <a:gd name="T17" fmla="*/ 43 h 43"/>
                <a:gd name="T18" fmla="*/ 26 w 64"/>
                <a:gd name="T1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43">
                  <a:moveTo>
                    <a:pt x="26" y="36"/>
                  </a:moveTo>
                  <a:lnTo>
                    <a:pt x="17" y="26"/>
                  </a:lnTo>
                  <a:lnTo>
                    <a:pt x="64" y="26"/>
                  </a:lnTo>
                  <a:lnTo>
                    <a:pt x="64" y="17"/>
                  </a:lnTo>
                  <a:lnTo>
                    <a:pt x="17" y="17"/>
                  </a:lnTo>
                  <a:lnTo>
                    <a:pt x="26" y="8"/>
                  </a:lnTo>
                  <a:lnTo>
                    <a:pt x="21" y="0"/>
                  </a:lnTo>
                  <a:lnTo>
                    <a:pt x="0" y="22"/>
                  </a:lnTo>
                  <a:lnTo>
                    <a:pt x="21" y="43"/>
                  </a:lnTo>
                  <a:lnTo>
                    <a:pt x="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44A6240A-78E3-473D-A534-C194BD4A2B54}"/>
              </a:ext>
            </a:extLst>
          </p:cNvPr>
          <p:cNvGrpSpPr/>
          <p:nvPr/>
        </p:nvGrpSpPr>
        <p:grpSpPr>
          <a:xfrm>
            <a:off x="3591414" y="2720808"/>
            <a:ext cx="671512" cy="436563"/>
            <a:chOff x="4237038" y="2351088"/>
            <a:chExt cx="671512" cy="436563"/>
          </a:xfrm>
          <a:solidFill>
            <a:schemeClr val="bg2"/>
          </a:solidFill>
        </p:grpSpPr>
        <p:sp>
          <p:nvSpPr>
            <p:cNvPr id="153" name="Freeform 183">
              <a:extLst>
                <a:ext uri="{FF2B5EF4-FFF2-40B4-BE49-F238E27FC236}">
                  <a16:creationId xmlns:a16="http://schemas.microsoft.com/office/drawing/2014/main" id="{29CF753D-D415-464C-B1EC-E2EF73064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7038" y="2351088"/>
              <a:ext cx="671512" cy="436563"/>
            </a:xfrm>
            <a:custGeom>
              <a:avLst/>
              <a:gdLst>
                <a:gd name="T0" fmla="*/ 137 w 179"/>
                <a:gd name="T1" fmla="*/ 30 h 117"/>
                <a:gd name="T2" fmla="*/ 92 w 179"/>
                <a:gd name="T3" fmla="*/ 0 h 117"/>
                <a:gd name="T4" fmla="*/ 45 w 179"/>
                <a:gd name="T5" fmla="*/ 33 h 117"/>
                <a:gd name="T6" fmla="*/ 41 w 179"/>
                <a:gd name="T7" fmla="*/ 33 h 117"/>
                <a:gd name="T8" fmla="*/ 20 w 179"/>
                <a:gd name="T9" fmla="*/ 53 h 117"/>
                <a:gd name="T10" fmla="*/ 0 w 179"/>
                <a:gd name="T11" fmla="*/ 83 h 117"/>
                <a:gd name="T12" fmla="*/ 33 w 179"/>
                <a:gd name="T13" fmla="*/ 117 h 117"/>
                <a:gd name="T14" fmla="*/ 136 w 179"/>
                <a:gd name="T15" fmla="*/ 117 h 117"/>
                <a:gd name="T16" fmla="*/ 158 w 179"/>
                <a:gd name="T17" fmla="*/ 111 h 117"/>
                <a:gd name="T18" fmla="*/ 179 w 179"/>
                <a:gd name="T19" fmla="*/ 74 h 117"/>
                <a:gd name="T20" fmla="*/ 137 w 179"/>
                <a:gd name="T21" fmla="*/ 30 h 117"/>
                <a:gd name="T22" fmla="*/ 156 w 179"/>
                <a:gd name="T23" fmla="*/ 107 h 117"/>
                <a:gd name="T24" fmla="*/ 136 w 179"/>
                <a:gd name="T25" fmla="*/ 112 h 117"/>
                <a:gd name="T26" fmla="*/ 33 w 179"/>
                <a:gd name="T27" fmla="*/ 112 h 117"/>
                <a:gd name="T28" fmla="*/ 4 w 179"/>
                <a:gd name="T29" fmla="*/ 83 h 117"/>
                <a:gd name="T30" fmla="*/ 23 w 179"/>
                <a:gd name="T31" fmla="*/ 57 h 117"/>
                <a:gd name="T32" fmla="*/ 23 w 179"/>
                <a:gd name="T33" fmla="*/ 56 h 117"/>
                <a:gd name="T34" fmla="*/ 25 w 179"/>
                <a:gd name="T35" fmla="*/ 54 h 117"/>
                <a:gd name="T36" fmla="*/ 25 w 179"/>
                <a:gd name="T37" fmla="*/ 54 h 117"/>
                <a:gd name="T38" fmla="*/ 41 w 179"/>
                <a:gd name="T39" fmla="*/ 38 h 117"/>
                <a:gd name="T40" fmla="*/ 45 w 179"/>
                <a:gd name="T41" fmla="*/ 38 h 117"/>
                <a:gd name="T42" fmla="*/ 46 w 179"/>
                <a:gd name="T43" fmla="*/ 38 h 117"/>
                <a:gd name="T44" fmla="*/ 49 w 179"/>
                <a:gd name="T45" fmla="*/ 37 h 117"/>
                <a:gd name="T46" fmla="*/ 49 w 179"/>
                <a:gd name="T47" fmla="*/ 36 h 117"/>
                <a:gd name="T48" fmla="*/ 92 w 179"/>
                <a:gd name="T49" fmla="*/ 4 h 117"/>
                <a:gd name="T50" fmla="*/ 133 w 179"/>
                <a:gd name="T51" fmla="*/ 33 h 117"/>
                <a:gd name="T52" fmla="*/ 133 w 179"/>
                <a:gd name="T53" fmla="*/ 33 h 117"/>
                <a:gd name="T54" fmla="*/ 133 w 179"/>
                <a:gd name="T55" fmla="*/ 34 h 117"/>
                <a:gd name="T56" fmla="*/ 135 w 179"/>
                <a:gd name="T57" fmla="*/ 35 h 117"/>
                <a:gd name="T58" fmla="*/ 136 w 179"/>
                <a:gd name="T59" fmla="*/ 35 h 117"/>
                <a:gd name="T60" fmla="*/ 175 w 179"/>
                <a:gd name="T61" fmla="*/ 74 h 117"/>
                <a:gd name="T62" fmla="*/ 156 w 179"/>
                <a:gd name="T63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117">
                  <a:moveTo>
                    <a:pt x="137" y="30"/>
                  </a:moveTo>
                  <a:cubicBezTo>
                    <a:pt x="129" y="12"/>
                    <a:pt x="111" y="0"/>
                    <a:pt x="92" y="0"/>
                  </a:cubicBezTo>
                  <a:cubicBezTo>
                    <a:pt x="70" y="0"/>
                    <a:pt x="52" y="13"/>
                    <a:pt x="45" y="33"/>
                  </a:cubicBezTo>
                  <a:cubicBezTo>
                    <a:pt x="44" y="33"/>
                    <a:pt x="43" y="33"/>
                    <a:pt x="41" y="33"/>
                  </a:cubicBezTo>
                  <a:cubicBezTo>
                    <a:pt x="30" y="33"/>
                    <a:pt x="21" y="42"/>
                    <a:pt x="20" y="53"/>
                  </a:cubicBezTo>
                  <a:cubicBezTo>
                    <a:pt x="8" y="58"/>
                    <a:pt x="0" y="70"/>
                    <a:pt x="0" y="83"/>
                  </a:cubicBezTo>
                  <a:cubicBezTo>
                    <a:pt x="0" y="102"/>
                    <a:pt x="15" y="117"/>
                    <a:pt x="33" y="117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44" y="117"/>
                    <a:pt x="151" y="115"/>
                    <a:pt x="158" y="111"/>
                  </a:cubicBezTo>
                  <a:cubicBezTo>
                    <a:pt x="171" y="103"/>
                    <a:pt x="179" y="89"/>
                    <a:pt x="179" y="74"/>
                  </a:cubicBezTo>
                  <a:cubicBezTo>
                    <a:pt x="179" y="50"/>
                    <a:pt x="160" y="31"/>
                    <a:pt x="137" y="30"/>
                  </a:cubicBezTo>
                  <a:close/>
                  <a:moveTo>
                    <a:pt x="156" y="107"/>
                  </a:moveTo>
                  <a:cubicBezTo>
                    <a:pt x="150" y="111"/>
                    <a:pt x="143" y="112"/>
                    <a:pt x="136" y="112"/>
                  </a:cubicBezTo>
                  <a:cubicBezTo>
                    <a:pt x="33" y="112"/>
                    <a:pt x="33" y="112"/>
                    <a:pt x="33" y="112"/>
                  </a:cubicBezTo>
                  <a:cubicBezTo>
                    <a:pt x="17" y="112"/>
                    <a:pt x="4" y="99"/>
                    <a:pt x="4" y="83"/>
                  </a:cubicBezTo>
                  <a:cubicBezTo>
                    <a:pt x="4" y="72"/>
                    <a:pt x="12" y="61"/>
                    <a:pt x="23" y="57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6"/>
                    <a:pt x="25" y="55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45"/>
                    <a:pt x="32" y="38"/>
                    <a:pt x="41" y="38"/>
                  </a:cubicBezTo>
                  <a:cubicBezTo>
                    <a:pt x="43" y="38"/>
                    <a:pt x="44" y="38"/>
                    <a:pt x="45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8" y="39"/>
                    <a:pt x="49" y="38"/>
                    <a:pt x="49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5" y="17"/>
                    <a:pt x="72" y="4"/>
                    <a:pt x="92" y="4"/>
                  </a:cubicBezTo>
                  <a:cubicBezTo>
                    <a:pt x="110" y="4"/>
                    <a:pt x="126" y="16"/>
                    <a:pt x="133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4" y="34"/>
                    <a:pt x="134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57" y="35"/>
                    <a:pt x="175" y="52"/>
                    <a:pt x="175" y="74"/>
                  </a:cubicBezTo>
                  <a:cubicBezTo>
                    <a:pt x="175" y="87"/>
                    <a:pt x="167" y="100"/>
                    <a:pt x="156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4" name="Freeform 184">
              <a:extLst>
                <a:ext uri="{FF2B5EF4-FFF2-40B4-BE49-F238E27FC236}">
                  <a16:creationId xmlns:a16="http://schemas.microsoft.com/office/drawing/2014/main" id="{6D4A1FFC-EDE1-4618-A96D-43E074B97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4063" y="2514601"/>
              <a:ext cx="300037" cy="228600"/>
            </a:xfrm>
            <a:custGeom>
              <a:avLst/>
              <a:gdLst>
                <a:gd name="T0" fmla="*/ 62 w 80"/>
                <a:gd name="T1" fmla="*/ 1 h 61"/>
                <a:gd name="T2" fmla="*/ 59 w 80"/>
                <a:gd name="T3" fmla="*/ 2 h 61"/>
                <a:gd name="T4" fmla="*/ 60 w 80"/>
                <a:gd name="T5" fmla="*/ 5 h 61"/>
                <a:gd name="T6" fmla="*/ 76 w 80"/>
                <a:gd name="T7" fmla="*/ 30 h 61"/>
                <a:gd name="T8" fmla="*/ 63 w 80"/>
                <a:gd name="T9" fmla="*/ 53 h 61"/>
                <a:gd name="T10" fmla="*/ 49 w 80"/>
                <a:gd name="T11" fmla="*/ 57 h 61"/>
                <a:gd name="T12" fmla="*/ 2 w 80"/>
                <a:gd name="T13" fmla="*/ 57 h 61"/>
                <a:gd name="T14" fmla="*/ 0 w 80"/>
                <a:gd name="T15" fmla="*/ 59 h 61"/>
                <a:gd name="T16" fmla="*/ 2 w 80"/>
                <a:gd name="T17" fmla="*/ 61 h 61"/>
                <a:gd name="T18" fmla="*/ 49 w 80"/>
                <a:gd name="T19" fmla="*/ 61 h 61"/>
                <a:gd name="T20" fmla="*/ 65 w 80"/>
                <a:gd name="T21" fmla="*/ 57 h 61"/>
                <a:gd name="T22" fmla="*/ 80 w 80"/>
                <a:gd name="T23" fmla="*/ 30 h 61"/>
                <a:gd name="T24" fmla="*/ 62 w 80"/>
                <a:gd name="T25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61">
                  <a:moveTo>
                    <a:pt x="62" y="1"/>
                  </a:moveTo>
                  <a:cubicBezTo>
                    <a:pt x="61" y="0"/>
                    <a:pt x="59" y="1"/>
                    <a:pt x="59" y="2"/>
                  </a:cubicBezTo>
                  <a:cubicBezTo>
                    <a:pt x="58" y="3"/>
                    <a:pt x="59" y="5"/>
                    <a:pt x="60" y="5"/>
                  </a:cubicBezTo>
                  <a:cubicBezTo>
                    <a:pt x="70" y="9"/>
                    <a:pt x="76" y="19"/>
                    <a:pt x="76" y="30"/>
                  </a:cubicBezTo>
                  <a:cubicBezTo>
                    <a:pt x="76" y="39"/>
                    <a:pt x="71" y="48"/>
                    <a:pt x="63" y="53"/>
                  </a:cubicBezTo>
                  <a:cubicBezTo>
                    <a:pt x="58" y="55"/>
                    <a:pt x="54" y="57"/>
                    <a:pt x="49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0" y="58"/>
                    <a:pt x="0" y="59"/>
                  </a:cubicBezTo>
                  <a:cubicBezTo>
                    <a:pt x="0" y="60"/>
                    <a:pt x="1" y="61"/>
                    <a:pt x="2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5" y="61"/>
                    <a:pt x="60" y="59"/>
                    <a:pt x="65" y="57"/>
                  </a:cubicBezTo>
                  <a:cubicBezTo>
                    <a:pt x="74" y="51"/>
                    <a:pt x="80" y="41"/>
                    <a:pt x="80" y="30"/>
                  </a:cubicBezTo>
                  <a:cubicBezTo>
                    <a:pt x="80" y="17"/>
                    <a:pt x="73" y="6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5" name="Oval 185">
              <a:extLst>
                <a:ext uri="{FF2B5EF4-FFF2-40B4-BE49-F238E27FC236}">
                  <a16:creationId xmlns:a16="http://schemas.microsoft.com/office/drawing/2014/main" id="{B6241529-5E07-4DD1-B6A0-C8D9D6800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5175" y="2627313"/>
              <a:ext cx="25400" cy="26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6" name="Freeform 186">
              <a:extLst>
                <a:ext uri="{FF2B5EF4-FFF2-40B4-BE49-F238E27FC236}">
                  <a16:creationId xmlns:a16="http://schemas.microsoft.com/office/drawing/2014/main" id="{09EE4062-EF60-455D-9609-264C7A42C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2582863"/>
              <a:ext cx="82550" cy="30163"/>
            </a:xfrm>
            <a:custGeom>
              <a:avLst/>
              <a:gdLst>
                <a:gd name="T0" fmla="*/ 19 w 22"/>
                <a:gd name="T1" fmla="*/ 8 h 8"/>
                <a:gd name="T2" fmla="*/ 22 w 22"/>
                <a:gd name="T3" fmla="*/ 4 h 8"/>
                <a:gd name="T4" fmla="*/ 11 w 22"/>
                <a:gd name="T5" fmla="*/ 0 h 8"/>
                <a:gd name="T6" fmla="*/ 0 w 22"/>
                <a:gd name="T7" fmla="*/ 4 h 8"/>
                <a:gd name="T8" fmla="*/ 3 w 22"/>
                <a:gd name="T9" fmla="*/ 8 h 8"/>
                <a:gd name="T10" fmla="*/ 11 w 22"/>
                <a:gd name="T11" fmla="*/ 4 h 8"/>
                <a:gd name="T12" fmla="*/ 19 w 2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8">
                  <a:moveTo>
                    <a:pt x="19" y="8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19" y="1"/>
                    <a:pt x="15" y="0"/>
                    <a:pt x="11" y="0"/>
                  </a:cubicBezTo>
                  <a:cubicBezTo>
                    <a:pt x="7" y="0"/>
                    <a:pt x="3" y="1"/>
                    <a:pt x="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5"/>
                    <a:pt x="8" y="4"/>
                    <a:pt x="11" y="4"/>
                  </a:cubicBezTo>
                  <a:cubicBezTo>
                    <a:pt x="14" y="4"/>
                    <a:pt x="17" y="5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7" name="Freeform 187">
              <a:extLst>
                <a:ext uri="{FF2B5EF4-FFF2-40B4-BE49-F238E27FC236}">
                  <a16:creationId xmlns:a16="http://schemas.microsoft.com/office/drawing/2014/main" id="{1FA9B854-2675-43F3-9244-5AFF9A574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9613" y="2544763"/>
              <a:ext cx="138112" cy="38100"/>
            </a:xfrm>
            <a:custGeom>
              <a:avLst/>
              <a:gdLst>
                <a:gd name="T0" fmla="*/ 33 w 37"/>
                <a:gd name="T1" fmla="*/ 10 h 10"/>
                <a:gd name="T2" fmla="*/ 37 w 37"/>
                <a:gd name="T3" fmla="*/ 7 h 10"/>
                <a:gd name="T4" fmla="*/ 18 w 37"/>
                <a:gd name="T5" fmla="*/ 0 h 10"/>
                <a:gd name="T6" fmla="*/ 0 w 37"/>
                <a:gd name="T7" fmla="*/ 7 h 10"/>
                <a:gd name="T8" fmla="*/ 3 w 37"/>
                <a:gd name="T9" fmla="*/ 10 h 10"/>
                <a:gd name="T10" fmla="*/ 18 w 37"/>
                <a:gd name="T11" fmla="*/ 4 h 10"/>
                <a:gd name="T12" fmla="*/ 33 w 37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0">
                  <a:moveTo>
                    <a:pt x="33" y="10"/>
                  </a:moveTo>
                  <a:cubicBezTo>
                    <a:pt x="37" y="7"/>
                    <a:pt x="37" y="7"/>
                    <a:pt x="37" y="7"/>
                  </a:cubicBezTo>
                  <a:cubicBezTo>
                    <a:pt x="32" y="2"/>
                    <a:pt x="25" y="0"/>
                    <a:pt x="18" y="0"/>
                  </a:cubicBezTo>
                  <a:cubicBezTo>
                    <a:pt x="11" y="0"/>
                    <a:pt x="5" y="2"/>
                    <a:pt x="0" y="7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7" y="6"/>
                    <a:pt x="12" y="4"/>
                    <a:pt x="18" y="4"/>
                  </a:cubicBezTo>
                  <a:cubicBezTo>
                    <a:pt x="24" y="4"/>
                    <a:pt x="29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8" name="Freeform 188">
              <a:extLst>
                <a:ext uri="{FF2B5EF4-FFF2-40B4-BE49-F238E27FC236}">
                  <a16:creationId xmlns:a16="http://schemas.microsoft.com/office/drawing/2014/main" id="{AFC61340-84A2-46A5-9286-32C77F53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450" y="2503488"/>
              <a:ext cx="193675" cy="52388"/>
            </a:xfrm>
            <a:custGeom>
              <a:avLst/>
              <a:gdLst>
                <a:gd name="T0" fmla="*/ 49 w 52"/>
                <a:gd name="T1" fmla="*/ 14 h 14"/>
                <a:gd name="T2" fmla="*/ 52 w 52"/>
                <a:gd name="T3" fmla="*/ 11 h 14"/>
                <a:gd name="T4" fmla="*/ 26 w 52"/>
                <a:gd name="T5" fmla="*/ 0 h 14"/>
                <a:gd name="T6" fmla="*/ 0 w 52"/>
                <a:gd name="T7" fmla="*/ 11 h 14"/>
                <a:gd name="T8" fmla="*/ 3 w 52"/>
                <a:gd name="T9" fmla="*/ 14 h 14"/>
                <a:gd name="T10" fmla="*/ 26 w 52"/>
                <a:gd name="T11" fmla="*/ 4 h 14"/>
                <a:gd name="T12" fmla="*/ 49 w 52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4">
                  <a:moveTo>
                    <a:pt x="49" y="14"/>
                  </a:moveTo>
                  <a:cubicBezTo>
                    <a:pt x="52" y="11"/>
                    <a:pt x="52" y="11"/>
                    <a:pt x="52" y="11"/>
                  </a:cubicBezTo>
                  <a:cubicBezTo>
                    <a:pt x="45" y="4"/>
                    <a:pt x="36" y="0"/>
                    <a:pt x="26" y="0"/>
                  </a:cubicBezTo>
                  <a:cubicBezTo>
                    <a:pt x="16" y="0"/>
                    <a:pt x="7" y="4"/>
                    <a:pt x="0" y="1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9" y="8"/>
                    <a:pt x="18" y="4"/>
                    <a:pt x="26" y="4"/>
                  </a:cubicBezTo>
                  <a:cubicBezTo>
                    <a:pt x="35" y="4"/>
                    <a:pt x="43" y="8"/>
                    <a:pt x="4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1EBFA3B2-9C83-4AF7-8C71-14F2D28609CE}"/>
              </a:ext>
            </a:extLst>
          </p:cNvPr>
          <p:cNvGrpSpPr/>
          <p:nvPr/>
        </p:nvGrpSpPr>
        <p:grpSpPr>
          <a:xfrm>
            <a:off x="4591973" y="2604920"/>
            <a:ext cx="674687" cy="668338"/>
            <a:chOff x="4233863" y="2238375"/>
            <a:chExt cx="674687" cy="668338"/>
          </a:xfrm>
          <a:solidFill>
            <a:schemeClr val="bg2"/>
          </a:solidFill>
        </p:grpSpPr>
        <p:sp>
          <p:nvSpPr>
            <p:cNvPr id="160" name="Freeform 193">
              <a:extLst>
                <a:ext uri="{FF2B5EF4-FFF2-40B4-BE49-F238E27FC236}">
                  <a16:creationId xmlns:a16="http://schemas.microsoft.com/office/drawing/2014/main" id="{951942DD-4F78-47FF-B2AA-67F444A62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525" y="2684463"/>
              <a:ext cx="115887" cy="79375"/>
            </a:xfrm>
            <a:custGeom>
              <a:avLst/>
              <a:gdLst>
                <a:gd name="T0" fmla="*/ 21 w 31"/>
                <a:gd name="T1" fmla="*/ 3 h 21"/>
                <a:gd name="T2" fmla="*/ 4 w 31"/>
                <a:gd name="T3" fmla="*/ 1 h 21"/>
                <a:gd name="T4" fmla="*/ 1 w 31"/>
                <a:gd name="T5" fmla="*/ 3 h 21"/>
                <a:gd name="T6" fmla="*/ 3 w 31"/>
                <a:gd name="T7" fmla="*/ 5 h 21"/>
                <a:gd name="T8" fmla="*/ 21 w 31"/>
                <a:gd name="T9" fmla="*/ 8 h 21"/>
                <a:gd name="T10" fmla="*/ 27 w 31"/>
                <a:gd name="T11" fmla="*/ 15 h 21"/>
                <a:gd name="T12" fmla="*/ 27 w 31"/>
                <a:gd name="T13" fmla="*/ 17 h 21"/>
                <a:gd name="T14" fmla="*/ 3 w 31"/>
                <a:gd name="T15" fmla="*/ 17 h 21"/>
                <a:gd name="T16" fmla="*/ 0 w 31"/>
                <a:gd name="T17" fmla="*/ 19 h 21"/>
                <a:gd name="T18" fmla="*/ 3 w 31"/>
                <a:gd name="T19" fmla="*/ 21 h 21"/>
                <a:gd name="T20" fmla="*/ 31 w 31"/>
                <a:gd name="T21" fmla="*/ 21 h 21"/>
                <a:gd name="T22" fmla="*/ 31 w 31"/>
                <a:gd name="T23" fmla="*/ 15 h 21"/>
                <a:gd name="T24" fmla="*/ 21 w 31"/>
                <a:gd name="T2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1">
                  <a:moveTo>
                    <a:pt x="21" y="3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4" y="8"/>
                    <a:pt x="27" y="11"/>
                    <a:pt x="27" y="1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9"/>
                    <a:pt x="27" y="4"/>
                    <a:pt x="2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1" name="Freeform 194">
              <a:extLst>
                <a:ext uri="{FF2B5EF4-FFF2-40B4-BE49-F238E27FC236}">
                  <a16:creationId xmlns:a16="http://schemas.microsoft.com/office/drawing/2014/main" id="{B9005EE3-4F99-4324-BFAB-CD54D547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863" y="2455863"/>
              <a:ext cx="674687" cy="450850"/>
            </a:xfrm>
            <a:custGeom>
              <a:avLst/>
              <a:gdLst>
                <a:gd name="T0" fmla="*/ 162 w 180"/>
                <a:gd name="T1" fmla="*/ 36 h 120"/>
                <a:gd name="T2" fmla="*/ 143 w 180"/>
                <a:gd name="T3" fmla="*/ 9 h 120"/>
                <a:gd name="T4" fmla="*/ 52 w 180"/>
                <a:gd name="T5" fmla="*/ 0 h 120"/>
                <a:gd name="T6" fmla="*/ 25 w 180"/>
                <a:gd name="T7" fmla="*/ 32 h 120"/>
                <a:gd name="T8" fmla="*/ 5 w 180"/>
                <a:gd name="T9" fmla="*/ 36 h 120"/>
                <a:gd name="T10" fmla="*/ 0 w 180"/>
                <a:gd name="T11" fmla="*/ 50 h 120"/>
                <a:gd name="T12" fmla="*/ 13 w 180"/>
                <a:gd name="T13" fmla="*/ 58 h 120"/>
                <a:gd name="T14" fmla="*/ 26 w 180"/>
                <a:gd name="T15" fmla="*/ 120 h 120"/>
                <a:gd name="T16" fmla="*/ 46 w 180"/>
                <a:gd name="T17" fmla="*/ 107 h 120"/>
                <a:gd name="T18" fmla="*/ 134 w 180"/>
                <a:gd name="T19" fmla="*/ 103 h 120"/>
                <a:gd name="T20" fmla="*/ 147 w 180"/>
                <a:gd name="T21" fmla="*/ 120 h 120"/>
                <a:gd name="T22" fmla="*/ 167 w 180"/>
                <a:gd name="T23" fmla="*/ 107 h 120"/>
                <a:gd name="T24" fmla="*/ 176 w 180"/>
                <a:gd name="T25" fmla="*/ 54 h 120"/>
                <a:gd name="T26" fmla="*/ 180 w 180"/>
                <a:gd name="T27" fmla="*/ 41 h 120"/>
                <a:gd name="T28" fmla="*/ 175 w 180"/>
                <a:gd name="T29" fmla="*/ 50 h 120"/>
                <a:gd name="T30" fmla="*/ 162 w 180"/>
                <a:gd name="T31" fmla="*/ 55 h 120"/>
                <a:gd name="T32" fmla="*/ 153 w 180"/>
                <a:gd name="T33" fmla="*/ 116 h 120"/>
                <a:gd name="T34" fmla="*/ 138 w 180"/>
                <a:gd name="T35" fmla="*/ 107 h 120"/>
                <a:gd name="T36" fmla="*/ 148 w 180"/>
                <a:gd name="T37" fmla="*/ 103 h 120"/>
                <a:gd name="T38" fmla="*/ 148 w 180"/>
                <a:gd name="T39" fmla="*/ 99 h 120"/>
                <a:gd name="T40" fmla="*/ 136 w 180"/>
                <a:gd name="T41" fmla="*/ 99 h 120"/>
                <a:gd name="T42" fmla="*/ 41 w 180"/>
                <a:gd name="T43" fmla="*/ 99 h 120"/>
                <a:gd name="T44" fmla="*/ 30 w 180"/>
                <a:gd name="T45" fmla="*/ 101 h 120"/>
                <a:gd name="T46" fmla="*/ 41 w 180"/>
                <a:gd name="T47" fmla="*/ 103 h 120"/>
                <a:gd name="T48" fmla="*/ 33 w 180"/>
                <a:gd name="T49" fmla="*/ 116 h 120"/>
                <a:gd name="T50" fmla="*/ 18 w 180"/>
                <a:gd name="T51" fmla="*/ 107 h 120"/>
                <a:gd name="T52" fmla="*/ 5 w 180"/>
                <a:gd name="T53" fmla="*/ 50 h 120"/>
                <a:gd name="T54" fmla="*/ 5 w 180"/>
                <a:gd name="T55" fmla="*/ 41 h 120"/>
                <a:gd name="T56" fmla="*/ 18 w 180"/>
                <a:gd name="T57" fmla="*/ 40 h 120"/>
                <a:gd name="T58" fmla="*/ 41 w 180"/>
                <a:gd name="T59" fmla="*/ 11 h 120"/>
                <a:gd name="T60" fmla="*/ 128 w 180"/>
                <a:gd name="T61" fmla="*/ 4 h 120"/>
                <a:gd name="T62" fmla="*/ 151 w 180"/>
                <a:gd name="T63" fmla="*/ 34 h 120"/>
                <a:gd name="T64" fmla="*/ 175 w 180"/>
                <a:gd name="T65" fmla="*/ 40 h 120"/>
                <a:gd name="T66" fmla="*/ 175 w 180"/>
                <a:gd name="T67" fmla="*/ 5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0" h="120">
                  <a:moveTo>
                    <a:pt x="175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59" y="36"/>
                    <a:pt x="157" y="34"/>
                    <a:pt x="155" y="32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0" y="3"/>
                    <a:pt x="134" y="0"/>
                    <a:pt x="12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0"/>
                    <a:pt x="40" y="3"/>
                    <a:pt x="37" y="9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3" y="34"/>
                    <a:pt x="21" y="36"/>
                    <a:pt x="18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2" y="36"/>
                    <a:pt x="0" y="38"/>
                    <a:pt x="0" y="4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3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3" y="115"/>
                    <a:pt x="19" y="120"/>
                    <a:pt x="26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40" y="120"/>
                    <a:pt x="46" y="115"/>
                    <a:pt x="46" y="107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15"/>
                    <a:pt x="140" y="120"/>
                    <a:pt x="147" y="120"/>
                  </a:cubicBezTo>
                  <a:cubicBezTo>
                    <a:pt x="153" y="120"/>
                    <a:pt x="153" y="120"/>
                    <a:pt x="153" y="120"/>
                  </a:cubicBezTo>
                  <a:cubicBezTo>
                    <a:pt x="161" y="120"/>
                    <a:pt x="167" y="115"/>
                    <a:pt x="167" y="107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8" y="54"/>
                    <a:pt x="180" y="52"/>
                    <a:pt x="180" y="50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38"/>
                    <a:pt x="177" y="36"/>
                    <a:pt x="175" y="36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2" y="112"/>
                    <a:pt x="158" y="116"/>
                    <a:pt x="153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2" y="116"/>
                    <a:pt x="138" y="112"/>
                    <a:pt x="138" y="107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50" y="102"/>
                    <a:pt x="150" y="101"/>
                  </a:cubicBezTo>
                  <a:cubicBezTo>
                    <a:pt x="150" y="100"/>
                    <a:pt x="149" y="99"/>
                    <a:pt x="148" y="99"/>
                  </a:cubicBezTo>
                  <a:cubicBezTo>
                    <a:pt x="138" y="99"/>
                    <a:pt x="138" y="99"/>
                    <a:pt x="138" y="99"/>
                  </a:cubicBezTo>
                  <a:cubicBezTo>
                    <a:pt x="136" y="99"/>
                    <a:pt x="136" y="99"/>
                    <a:pt x="136" y="99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1" y="99"/>
                    <a:pt x="41" y="99"/>
                    <a:pt x="41" y="99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31" y="99"/>
                    <a:pt x="30" y="100"/>
                    <a:pt x="30" y="101"/>
                  </a:cubicBezTo>
                  <a:cubicBezTo>
                    <a:pt x="30" y="102"/>
                    <a:pt x="31" y="103"/>
                    <a:pt x="32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1" y="112"/>
                    <a:pt x="37" y="116"/>
                    <a:pt x="33" y="116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2" y="116"/>
                    <a:pt x="18" y="112"/>
                    <a:pt x="18" y="107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2" y="40"/>
                    <a:pt x="26" y="38"/>
                    <a:pt x="29" y="34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3" y="7"/>
                    <a:pt x="47" y="4"/>
                    <a:pt x="52" y="4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3" y="4"/>
                    <a:pt x="137" y="7"/>
                    <a:pt x="139" y="11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3" y="38"/>
                    <a:pt x="158" y="40"/>
                    <a:pt x="162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40"/>
                    <a:pt x="175" y="40"/>
                    <a:pt x="175" y="41"/>
                  </a:cubicBezTo>
                  <a:lnTo>
                    <a:pt x="17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2" name="Freeform 195">
              <a:extLst>
                <a:ext uri="{FF2B5EF4-FFF2-40B4-BE49-F238E27FC236}">
                  <a16:creationId xmlns:a16="http://schemas.microsoft.com/office/drawing/2014/main" id="{1A1ABEEF-D8A3-4FD6-BE9B-E0E379F8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625" y="2501900"/>
              <a:ext cx="411162" cy="104775"/>
            </a:xfrm>
            <a:custGeom>
              <a:avLst/>
              <a:gdLst>
                <a:gd name="T0" fmla="*/ 96 w 110"/>
                <a:gd name="T1" fmla="*/ 3 h 28"/>
                <a:gd name="T2" fmla="*/ 91 w 110"/>
                <a:gd name="T3" fmla="*/ 0 h 28"/>
                <a:gd name="T4" fmla="*/ 19 w 110"/>
                <a:gd name="T5" fmla="*/ 0 h 28"/>
                <a:gd name="T6" fmla="*/ 14 w 110"/>
                <a:gd name="T7" fmla="*/ 3 h 28"/>
                <a:gd name="T8" fmla="*/ 0 w 110"/>
                <a:gd name="T9" fmla="*/ 28 h 28"/>
                <a:gd name="T10" fmla="*/ 110 w 110"/>
                <a:gd name="T11" fmla="*/ 28 h 28"/>
                <a:gd name="T12" fmla="*/ 96 w 110"/>
                <a:gd name="T1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28">
                  <a:moveTo>
                    <a:pt x="96" y="3"/>
                  </a:moveTo>
                  <a:cubicBezTo>
                    <a:pt x="95" y="1"/>
                    <a:pt x="93" y="0"/>
                    <a:pt x="9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5" y="1"/>
                    <a:pt x="14" y="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0" y="28"/>
                    <a:pt x="110" y="28"/>
                    <a:pt x="110" y="28"/>
                  </a:cubicBezTo>
                  <a:lnTo>
                    <a:pt x="9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3" name="Freeform 196">
              <a:extLst>
                <a:ext uri="{FF2B5EF4-FFF2-40B4-BE49-F238E27FC236}">
                  <a16:creationId xmlns:a16="http://schemas.microsoft.com/office/drawing/2014/main" id="{C77A4661-CB7B-40D6-87BC-EAD4A77DB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2684463"/>
              <a:ext cx="112712" cy="79375"/>
            </a:xfrm>
            <a:custGeom>
              <a:avLst/>
              <a:gdLst>
                <a:gd name="T0" fmla="*/ 28 w 30"/>
                <a:gd name="T1" fmla="*/ 17 h 21"/>
                <a:gd name="T2" fmla="*/ 4 w 30"/>
                <a:gd name="T3" fmla="*/ 17 h 21"/>
                <a:gd name="T4" fmla="*/ 4 w 30"/>
                <a:gd name="T5" fmla="*/ 15 h 21"/>
                <a:gd name="T6" fmla="*/ 10 w 30"/>
                <a:gd name="T7" fmla="*/ 8 h 21"/>
                <a:gd name="T8" fmla="*/ 28 w 30"/>
                <a:gd name="T9" fmla="*/ 5 h 21"/>
                <a:gd name="T10" fmla="*/ 29 w 30"/>
                <a:gd name="T11" fmla="*/ 3 h 21"/>
                <a:gd name="T12" fmla="*/ 27 w 30"/>
                <a:gd name="T13" fmla="*/ 1 h 21"/>
                <a:gd name="T14" fmla="*/ 10 w 30"/>
                <a:gd name="T15" fmla="*/ 3 h 21"/>
                <a:gd name="T16" fmla="*/ 0 w 30"/>
                <a:gd name="T17" fmla="*/ 15 h 21"/>
                <a:gd name="T18" fmla="*/ 0 w 30"/>
                <a:gd name="T19" fmla="*/ 21 h 21"/>
                <a:gd name="T20" fmla="*/ 28 w 30"/>
                <a:gd name="T21" fmla="*/ 21 h 21"/>
                <a:gd name="T22" fmla="*/ 30 w 30"/>
                <a:gd name="T23" fmla="*/ 19 h 21"/>
                <a:gd name="T24" fmla="*/ 28 w 30"/>
                <a:gd name="T2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21">
                  <a:moveTo>
                    <a:pt x="2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1"/>
                    <a:pt x="7" y="8"/>
                    <a:pt x="10" y="8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5"/>
                    <a:pt x="30" y="4"/>
                    <a:pt x="29" y="3"/>
                  </a:cubicBezTo>
                  <a:cubicBezTo>
                    <a:pt x="29" y="1"/>
                    <a:pt x="28" y="0"/>
                    <a:pt x="27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4" y="4"/>
                    <a:pt x="0" y="9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30" y="20"/>
                    <a:pt x="30" y="19"/>
                  </a:cubicBezTo>
                  <a:cubicBezTo>
                    <a:pt x="30" y="18"/>
                    <a:pt x="29" y="17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4" name="Freeform 197">
              <a:extLst>
                <a:ext uri="{FF2B5EF4-FFF2-40B4-BE49-F238E27FC236}">
                  <a16:creationId xmlns:a16="http://schemas.microsoft.com/office/drawing/2014/main" id="{FEA4E2F8-B637-4C75-BFE7-A2EC6520B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4688" y="2692400"/>
              <a:ext cx="173037" cy="74613"/>
            </a:xfrm>
            <a:custGeom>
              <a:avLst/>
              <a:gdLst>
                <a:gd name="T0" fmla="*/ 2 w 46"/>
                <a:gd name="T1" fmla="*/ 18 h 20"/>
                <a:gd name="T2" fmla="*/ 2 w 46"/>
                <a:gd name="T3" fmla="*/ 18 h 20"/>
                <a:gd name="T4" fmla="*/ 2 w 46"/>
                <a:gd name="T5" fmla="*/ 18 h 20"/>
                <a:gd name="T6" fmla="*/ 2 w 46"/>
                <a:gd name="T7" fmla="*/ 18 h 20"/>
                <a:gd name="T8" fmla="*/ 2 w 46"/>
                <a:gd name="T9" fmla="*/ 19 h 20"/>
                <a:gd name="T10" fmla="*/ 2 w 46"/>
                <a:gd name="T11" fmla="*/ 19 h 20"/>
                <a:gd name="T12" fmla="*/ 2 w 46"/>
                <a:gd name="T13" fmla="*/ 19 h 20"/>
                <a:gd name="T14" fmla="*/ 2 w 46"/>
                <a:gd name="T15" fmla="*/ 19 h 20"/>
                <a:gd name="T16" fmla="*/ 2 w 46"/>
                <a:gd name="T17" fmla="*/ 19 h 20"/>
                <a:gd name="T18" fmla="*/ 2 w 46"/>
                <a:gd name="T19" fmla="*/ 19 h 20"/>
                <a:gd name="T20" fmla="*/ 3 w 46"/>
                <a:gd name="T21" fmla="*/ 20 h 20"/>
                <a:gd name="T22" fmla="*/ 3 w 46"/>
                <a:gd name="T23" fmla="*/ 20 h 20"/>
                <a:gd name="T24" fmla="*/ 3 w 46"/>
                <a:gd name="T25" fmla="*/ 20 h 20"/>
                <a:gd name="T26" fmla="*/ 3 w 46"/>
                <a:gd name="T27" fmla="*/ 20 h 20"/>
                <a:gd name="T28" fmla="*/ 3 w 46"/>
                <a:gd name="T29" fmla="*/ 20 h 20"/>
                <a:gd name="T30" fmla="*/ 4 w 46"/>
                <a:gd name="T31" fmla="*/ 20 h 20"/>
                <a:gd name="T32" fmla="*/ 4 w 46"/>
                <a:gd name="T33" fmla="*/ 20 h 20"/>
                <a:gd name="T34" fmla="*/ 42 w 46"/>
                <a:gd name="T35" fmla="*/ 20 h 20"/>
                <a:gd name="T36" fmla="*/ 42 w 46"/>
                <a:gd name="T37" fmla="*/ 20 h 20"/>
                <a:gd name="T38" fmla="*/ 42 w 46"/>
                <a:gd name="T39" fmla="*/ 20 h 20"/>
                <a:gd name="T40" fmla="*/ 42 w 46"/>
                <a:gd name="T41" fmla="*/ 20 h 20"/>
                <a:gd name="T42" fmla="*/ 43 w 46"/>
                <a:gd name="T43" fmla="*/ 20 h 20"/>
                <a:gd name="T44" fmla="*/ 43 w 46"/>
                <a:gd name="T45" fmla="*/ 20 h 20"/>
                <a:gd name="T46" fmla="*/ 44 w 46"/>
                <a:gd name="T47" fmla="*/ 19 h 20"/>
                <a:gd name="T48" fmla="*/ 44 w 46"/>
                <a:gd name="T49" fmla="*/ 19 h 20"/>
                <a:gd name="T50" fmla="*/ 44 w 46"/>
                <a:gd name="T51" fmla="*/ 19 h 20"/>
                <a:gd name="T52" fmla="*/ 44 w 46"/>
                <a:gd name="T53" fmla="*/ 19 h 20"/>
                <a:gd name="T54" fmla="*/ 44 w 46"/>
                <a:gd name="T55" fmla="*/ 18 h 20"/>
                <a:gd name="T56" fmla="*/ 44 w 46"/>
                <a:gd name="T57" fmla="*/ 18 h 20"/>
                <a:gd name="T58" fmla="*/ 46 w 46"/>
                <a:gd name="T59" fmla="*/ 0 h 20"/>
                <a:gd name="T60" fmla="*/ 0 w 46"/>
                <a:gd name="T61" fmla="*/ 0 h 20"/>
                <a:gd name="T62" fmla="*/ 2 w 46"/>
                <a:gd name="T63" fmla="*/ 18 h 20"/>
                <a:gd name="T64" fmla="*/ 41 w 46"/>
                <a:gd name="T65" fmla="*/ 5 h 20"/>
                <a:gd name="T66" fmla="*/ 40 w 46"/>
                <a:gd name="T67" fmla="*/ 15 h 20"/>
                <a:gd name="T68" fmla="*/ 6 w 46"/>
                <a:gd name="T69" fmla="*/ 15 h 20"/>
                <a:gd name="T70" fmla="*/ 5 w 46"/>
                <a:gd name="T71" fmla="*/ 5 h 20"/>
                <a:gd name="T72" fmla="*/ 41 w 46"/>
                <a:gd name="T7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6" h="20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19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8"/>
                  </a:lnTo>
                  <a:close/>
                  <a:moveTo>
                    <a:pt x="41" y="5"/>
                  </a:moveTo>
                  <a:cubicBezTo>
                    <a:pt x="40" y="15"/>
                    <a:pt x="40" y="15"/>
                    <a:pt x="4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4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5" name="Freeform 198">
              <a:extLst>
                <a:ext uri="{FF2B5EF4-FFF2-40B4-BE49-F238E27FC236}">
                  <a16:creationId xmlns:a16="http://schemas.microsoft.com/office/drawing/2014/main" id="{CD7F76DB-8112-4E90-8B0D-0049DAE30A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3738" y="2238375"/>
              <a:ext cx="134937" cy="180975"/>
            </a:xfrm>
            <a:custGeom>
              <a:avLst/>
              <a:gdLst>
                <a:gd name="T0" fmla="*/ 7 w 36"/>
                <a:gd name="T1" fmla="*/ 48 h 48"/>
                <a:gd name="T2" fmla="*/ 29 w 36"/>
                <a:gd name="T3" fmla="*/ 48 h 48"/>
                <a:gd name="T4" fmla="*/ 36 w 36"/>
                <a:gd name="T5" fmla="*/ 41 h 48"/>
                <a:gd name="T6" fmla="*/ 36 w 36"/>
                <a:gd name="T7" fmla="*/ 7 h 48"/>
                <a:gd name="T8" fmla="*/ 29 w 36"/>
                <a:gd name="T9" fmla="*/ 0 h 48"/>
                <a:gd name="T10" fmla="*/ 7 w 36"/>
                <a:gd name="T11" fmla="*/ 0 h 48"/>
                <a:gd name="T12" fmla="*/ 0 w 36"/>
                <a:gd name="T13" fmla="*/ 7 h 48"/>
                <a:gd name="T14" fmla="*/ 0 w 36"/>
                <a:gd name="T15" fmla="*/ 41 h 48"/>
                <a:gd name="T16" fmla="*/ 7 w 36"/>
                <a:gd name="T17" fmla="*/ 48 h 48"/>
                <a:gd name="T18" fmla="*/ 5 w 36"/>
                <a:gd name="T19" fmla="*/ 19 h 48"/>
                <a:gd name="T20" fmla="*/ 31 w 36"/>
                <a:gd name="T21" fmla="*/ 19 h 48"/>
                <a:gd name="T22" fmla="*/ 31 w 36"/>
                <a:gd name="T23" fmla="*/ 41 h 48"/>
                <a:gd name="T24" fmla="*/ 29 w 36"/>
                <a:gd name="T25" fmla="*/ 44 h 48"/>
                <a:gd name="T26" fmla="*/ 7 w 36"/>
                <a:gd name="T27" fmla="*/ 44 h 48"/>
                <a:gd name="T28" fmla="*/ 5 w 36"/>
                <a:gd name="T29" fmla="*/ 41 h 48"/>
                <a:gd name="T30" fmla="*/ 5 w 36"/>
                <a:gd name="T31" fmla="*/ 1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48">
                  <a:moveTo>
                    <a:pt x="7" y="48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3" y="48"/>
                    <a:pt x="36" y="45"/>
                    <a:pt x="36" y="41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3" y="0"/>
                    <a:pt x="2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5"/>
                    <a:pt x="3" y="48"/>
                    <a:pt x="7" y="48"/>
                  </a:cubicBezTo>
                  <a:close/>
                  <a:moveTo>
                    <a:pt x="5" y="19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3"/>
                    <a:pt x="30" y="44"/>
                    <a:pt x="29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5" y="43"/>
                    <a:pt x="5" y="41"/>
                  </a:cubicBezTo>
                  <a:lnTo>
                    <a:pt x="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6" name="Rectangle 199">
              <a:extLst>
                <a:ext uri="{FF2B5EF4-FFF2-40B4-BE49-F238E27FC236}">
                  <a16:creationId xmlns:a16="http://schemas.microsoft.com/office/drawing/2014/main" id="{F288F3C5-1BD5-43F5-AFCD-F379B1B37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013" y="2328863"/>
              <a:ext cx="14287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7" name="Rectangle 200">
              <a:extLst>
                <a:ext uri="{FF2B5EF4-FFF2-40B4-BE49-F238E27FC236}">
                  <a16:creationId xmlns:a16="http://schemas.microsoft.com/office/drawing/2014/main" id="{2516C37D-605E-4F47-8C82-66312625E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113" y="2328863"/>
              <a:ext cx="14287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8" name="Rectangle 201">
              <a:extLst>
                <a:ext uri="{FF2B5EF4-FFF2-40B4-BE49-F238E27FC236}">
                  <a16:creationId xmlns:a16="http://schemas.microsoft.com/office/drawing/2014/main" id="{7D5A2B69-7775-40C9-BA3D-EFADFB734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013" y="2359025"/>
              <a:ext cx="14287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9" name="Rectangle 202">
              <a:extLst>
                <a:ext uri="{FF2B5EF4-FFF2-40B4-BE49-F238E27FC236}">
                  <a16:creationId xmlns:a16="http://schemas.microsoft.com/office/drawing/2014/main" id="{86562AE8-2951-44A6-A47E-99BB2DE99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113" y="2359025"/>
              <a:ext cx="14287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0" name="Freeform 203">
              <a:extLst>
                <a:ext uri="{FF2B5EF4-FFF2-40B4-BE49-F238E27FC236}">
                  <a16:creationId xmlns:a16="http://schemas.microsoft.com/office/drawing/2014/main" id="{9367CDF3-2557-4611-87EE-20984233C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8" y="2384425"/>
              <a:ext cx="96837" cy="98425"/>
            </a:xfrm>
            <a:custGeom>
              <a:avLst/>
              <a:gdLst>
                <a:gd name="T0" fmla="*/ 0 w 26"/>
                <a:gd name="T1" fmla="*/ 0 h 26"/>
                <a:gd name="T2" fmla="*/ 0 w 26"/>
                <a:gd name="T3" fmla="*/ 5 h 26"/>
                <a:gd name="T4" fmla="*/ 21 w 26"/>
                <a:gd name="T5" fmla="*/ 26 h 26"/>
                <a:gd name="T6" fmla="*/ 26 w 26"/>
                <a:gd name="T7" fmla="*/ 26 h 26"/>
                <a:gd name="T8" fmla="*/ 0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2" y="5"/>
                    <a:pt x="21" y="14"/>
                    <a:pt x="21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12"/>
                    <a:pt x="1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1" name="Freeform 204">
              <a:extLst>
                <a:ext uri="{FF2B5EF4-FFF2-40B4-BE49-F238E27FC236}">
                  <a16:creationId xmlns:a16="http://schemas.microsoft.com/office/drawing/2014/main" id="{3940BC8C-44E7-4B44-BDEE-CE6B7E8F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8" y="2343150"/>
              <a:ext cx="138112" cy="139700"/>
            </a:xfrm>
            <a:custGeom>
              <a:avLst/>
              <a:gdLst>
                <a:gd name="T0" fmla="*/ 33 w 37"/>
                <a:gd name="T1" fmla="*/ 37 h 37"/>
                <a:gd name="T2" fmla="*/ 37 w 37"/>
                <a:gd name="T3" fmla="*/ 37 h 37"/>
                <a:gd name="T4" fmla="*/ 0 w 37"/>
                <a:gd name="T5" fmla="*/ 0 h 37"/>
                <a:gd name="T6" fmla="*/ 0 w 37"/>
                <a:gd name="T7" fmla="*/ 4 h 37"/>
                <a:gd name="T8" fmla="*/ 33 w 37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3" y="37"/>
                  </a:moveTo>
                  <a:cubicBezTo>
                    <a:pt x="37" y="37"/>
                    <a:pt x="37" y="37"/>
                    <a:pt x="37" y="37"/>
                  </a:cubicBezTo>
                  <a:cubicBezTo>
                    <a:pt x="37" y="16"/>
                    <a:pt x="2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4"/>
                    <a:pt x="33" y="19"/>
                    <a:pt x="3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2" name="Freeform 205">
              <a:extLst>
                <a:ext uri="{FF2B5EF4-FFF2-40B4-BE49-F238E27FC236}">
                  <a16:creationId xmlns:a16="http://schemas.microsoft.com/office/drawing/2014/main" id="{D709909B-5139-42A7-9C2C-73D6735E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238" y="2384425"/>
              <a:ext cx="96837" cy="98425"/>
            </a:xfrm>
            <a:custGeom>
              <a:avLst/>
              <a:gdLst>
                <a:gd name="T0" fmla="*/ 4 w 26"/>
                <a:gd name="T1" fmla="*/ 26 h 26"/>
                <a:gd name="T2" fmla="*/ 26 w 26"/>
                <a:gd name="T3" fmla="*/ 5 h 26"/>
                <a:gd name="T4" fmla="*/ 26 w 26"/>
                <a:gd name="T5" fmla="*/ 0 h 26"/>
                <a:gd name="T6" fmla="*/ 0 w 26"/>
                <a:gd name="T7" fmla="*/ 26 h 26"/>
                <a:gd name="T8" fmla="*/ 4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4" y="26"/>
                  </a:moveTo>
                  <a:cubicBezTo>
                    <a:pt x="4" y="14"/>
                    <a:pt x="14" y="5"/>
                    <a:pt x="26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3" name="Freeform 206">
              <a:extLst>
                <a:ext uri="{FF2B5EF4-FFF2-40B4-BE49-F238E27FC236}">
                  <a16:creationId xmlns:a16="http://schemas.microsoft.com/office/drawing/2014/main" id="{0B6AE652-696F-4AF7-89A6-95A02EC0D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2343150"/>
              <a:ext cx="138112" cy="139700"/>
            </a:xfrm>
            <a:custGeom>
              <a:avLst/>
              <a:gdLst>
                <a:gd name="T0" fmla="*/ 37 w 37"/>
                <a:gd name="T1" fmla="*/ 4 h 37"/>
                <a:gd name="T2" fmla="*/ 37 w 37"/>
                <a:gd name="T3" fmla="*/ 0 h 37"/>
                <a:gd name="T4" fmla="*/ 0 w 37"/>
                <a:gd name="T5" fmla="*/ 37 h 37"/>
                <a:gd name="T6" fmla="*/ 4 w 37"/>
                <a:gd name="T7" fmla="*/ 37 h 37"/>
                <a:gd name="T8" fmla="*/ 37 w 37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7" y="4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19"/>
                    <a:pt x="19" y="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74" name="群組 173">
            <a:extLst>
              <a:ext uri="{FF2B5EF4-FFF2-40B4-BE49-F238E27FC236}">
                <a16:creationId xmlns:a16="http://schemas.microsoft.com/office/drawing/2014/main" id="{9F676974-C98C-4761-A9C5-E986AA56DC29}"/>
              </a:ext>
            </a:extLst>
          </p:cNvPr>
          <p:cNvGrpSpPr/>
          <p:nvPr/>
        </p:nvGrpSpPr>
        <p:grpSpPr>
          <a:xfrm>
            <a:off x="5595707" y="2601745"/>
            <a:ext cx="419100" cy="674688"/>
            <a:chOff x="4364038" y="2235200"/>
            <a:chExt cx="419100" cy="674688"/>
          </a:xfrm>
          <a:solidFill>
            <a:schemeClr val="bg2"/>
          </a:solidFill>
        </p:grpSpPr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B7A54B76-2F78-4C2C-96AC-97B6BB69B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4038" y="2235200"/>
              <a:ext cx="419100" cy="442913"/>
            </a:xfrm>
            <a:custGeom>
              <a:avLst/>
              <a:gdLst>
                <a:gd name="T0" fmla="*/ 94 w 112"/>
                <a:gd name="T1" fmla="*/ 15 h 118"/>
                <a:gd name="T2" fmla="*/ 53 w 112"/>
                <a:gd name="T3" fmla="*/ 1 h 118"/>
                <a:gd name="T4" fmla="*/ 1 w 112"/>
                <a:gd name="T5" fmla="*/ 51 h 118"/>
                <a:gd name="T6" fmla="*/ 17 w 112"/>
                <a:gd name="T7" fmla="*/ 95 h 118"/>
                <a:gd name="T8" fmla="*/ 26 w 112"/>
                <a:gd name="T9" fmla="*/ 115 h 118"/>
                <a:gd name="T10" fmla="*/ 26 w 112"/>
                <a:gd name="T11" fmla="*/ 118 h 118"/>
                <a:gd name="T12" fmla="*/ 87 w 112"/>
                <a:gd name="T13" fmla="*/ 118 h 118"/>
                <a:gd name="T14" fmla="*/ 87 w 112"/>
                <a:gd name="T15" fmla="*/ 115 h 118"/>
                <a:gd name="T16" fmla="*/ 95 w 112"/>
                <a:gd name="T17" fmla="*/ 95 h 118"/>
                <a:gd name="T18" fmla="*/ 112 w 112"/>
                <a:gd name="T19" fmla="*/ 56 h 118"/>
                <a:gd name="T20" fmla="*/ 94 w 112"/>
                <a:gd name="T21" fmla="*/ 15 h 118"/>
                <a:gd name="T22" fmla="*/ 92 w 112"/>
                <a:gd name="T23" fmla="*/ 92 h 118"/>
                <a:gd name="T24" fmla="*/ 83 w 112"/>
                <a:gd name="T25" fmla="*/ 113 h 118"/>
                <a:gd name="T26" fmla="*/ 30 w 112"/>
                <a:gd name="T27" fmla="*/ 113 h 118"/>
                <a:gd name="T28" fmla="*/ 20 w 112"/>
                <a:gd name="T29" fmla="*/ 92 h 118"/>
                <a:gd name="T30" fmla="*/ 6 w 112"/>
                <a:gd name="T31" fmla="*/ 52 h 118"/>
                <a:gd name="T32" fmla="*/ 53 w 112"/>
                <a:gd name="T33" fmla="*/ 5 h 118"/>
                <a:gd name="T34" fmla="*/ 91 w 112"/>
                <a:gd name="T35" fmla="*/ 19 h 118"/>
                <a:gd name="T36" fmla="*/ 107 w 112"/>
                <a:gd name="T37" fmla="*/ 56 h 118"/>
                <a:gd name="T38" fmla="*/ 92 w 112"/>
                <a:gd name="T39" fmla="*/ 9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18">
                  <a:moveTo>
                    <a:pt x="94" y="15"/>
                  </a:moveTo>
                  <a:cubicBezTo>
                    <a:pt x="83" y="5"/>
                    <a:pt x="68" y="0"/>
                    <a:pt x="53" y="1"/>
                  </a:cubicBezTo>
                  <a:cubicBezTo>
                    <a:pt x="26" y="3"/>
                    <a:pt x="3" y="24"/>
                    <a:pt x="1" y="51"/>
                  </a:cubicBezTo>
                  <a:cubicBezTo>
                    <a:pt x="0" y="67"/>
                    <a:pt x="6" y="83"/>
                    <a:pt x="17" y="95"/>
                  </a:cubicBezTo>
                  <a:cubicBezTo>
                    <a:pt x="23" y="100"/>
                    <a:pt x="26" y="108"/>
                    <a:pt x="26" y="115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08"/>
                    <a:pt x="90" y="100"/>
                    <a:pt x="95" y="95"/>
                  </a:cubicBezTo>
                  <a:cubicBezTo>
                    <a:pt x="106" y="85"/>
                    <a:pt x="112" y="71"/>
                    <a:pt x="112" y="56"/>
                  </a:cubicBezTo>
                  <a:cubicBezTo>
                    <a:pt x="112" y="41"/>
                    <a:pt x="105" y="26"/>
                    <a:pt x="94" y="15"/>
                  </a:cubicBezTo>
                  <a:close/>
                  <a:moveTo>
                    <a:pt x="92" y="92"/>
                  </a:moveTo>
                  <a:cubicBezTo>
                    <a:pt x="87" y="98"/>
                    <a:pt x="83" y="105"/>
                    <a:pt x="83" y="113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05"/>
                    <a:pt x="26" y="98"/>
                    <a:pt x="20" y="92"/>
                  </a:cubicBezTo>
                  <a:cubicBezTo>
                    <a:pt x="10" y="81"/>
                    <a:pt x="5" y="66"/>
                    <a:pt x="6" y="52"/>
                  </a:cubicBezTo>
                  <a:cubicBezTo>
                    <a:pt x="8" y="27"/>
                    <a:pt x="28" y="7"/>
                    <a:pt x="53" y="5"/>
                  </a:cubicBezTo>
                  <a:cubicBezTo>
                    <a:pt x="67" y="4"/>
                    <a:pt x="81" y="9"/>
                    <a:pt x="91" y="19"/>
                  </a:cubicBezTo>
                  <a:cubicBezTo>
                    <a:pt x="101" y="28"/>
                    <a:pt x="107" y="42"/>
                    <a:pt x="107" y="56"/>
                  </a:cubicBezTo>
                  <a:cubicBezTo>
                    <a:pt x="107" y="70"/>
                    <a:pt x="102" y="82"/>
                    <a:pt x="92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" name="Freeform 212">
              <a:extLst>
                <a:ext uri="{FF2B5EF4-FFF2-40B4-BE49-F238E27FC236}">
                  <a16:creationId xmlns:a16="http://schemas.microsoft.com/office/drawing/2014/main" id="{4CCAAC0C-BBF2-46D3-BE8E-9574992E7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488" y="2279650"/>
              <a:ext cx="277813" cy="161925"/>
            </a:xfrm>
            <a:custGeom>
              <a:avLst/>
              <a:gdLst>
                <a:gd name="T0" fmla="*/ 44 w 74"/>
                <a:gd name="T1" fmla="*/ 0 h 43"/>
                <a:gd name="T2" fmla="*/ 41 w 74"/>
                <a:gd name="T3" fmla="*/ 0 h 43"/>
                <a:gd name="T4" fmla="*/ 1 w 74"/>
                <a:gd name="T5" fmla="*/ 40 h 43"/>
                <a:gd name="T6" fmla="*/ 3 w 74"/>
                <a:gd name="T7" fmla="*/ 43 h 43"/>
                <a:gd name="T8" fmla="*/ 3 w 74"/>
                <a:gd name="T9" fmla="*/ 43 h 43"/>
                <a:gd name="T10" fmla="*/ 5 w 74"/>
                <a:gd name="T11" fmla="*/ 40 h 43"/>
                <a:gd name="T12" fmla="*/ 42 w 74"/>
                <a:gd name="T13" fmla="*/ 4 h 43"/>
                <a:gd name="T14" fmla="*/ 44 w 74"/>
                <a:gd name="T15" fmla="*/ 4 h 43"/>
                <a:gd name="T16" fmla="*/ 70 w 74"/>
                <a:gd name="T17" fmla="*/ 14 h 43"/>
                <a:gd name="T18" fmla="*/ 74 w 74"/>
                <a:gd name="T19" fmla="*/ 14 h 43"/>
                <a:gd name="T20" fmla="*/ 73 w 74"/>
                <a:gd name="T21" fmla="*/ 11 h 43"/>
                <a:gd name="T22" fmla="*/ 44 w 74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43">
                  <a:moveTo>
                    <a:pt x="44" y="0"/>
                  </a:moveTo>
                  <a:cubicBezTo>
                    <a:pt x="43" y="0"/>
                    <a:pt x="42" y="0"/>
                    <a:pt x="41" y="0"/>
                  </a:cubicBezTo>
                  <a:cubicBezTo>
                    <a:pt x="20" y="1"/>
                    <a:pt x="2" y="19"/>
                    <a:pt x="1" y="40"/>
                  </a:cubicBezTo>
                  <a:cubicBezTo>
                    <a:pt x="0" y="41"/>
                    <a:pt x="1" y="42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4" y="43"/>
                    <a:pt x="5" y="42"/>
                    <a:pt x="5" y="40"/>
                  </a:cubicBezTo>
                  <a:cubicBezTo>
                    <a:pt x="7" y="21"/>
                    <a:pt x="22" y="6"/>
                    <a:pt x="42" y="4"/>
                  </a:cubicBezTo>
                  <a:cubicBezTo>
                    <a:pt x="43" y="4"/>
                    <a:pt x="43" y="4"/>
                    <a:pt x="44" y="4"/>
                  </a:cubicBezTo>
                  <a:cubicBezTo>
                    <a:pt x="54" y="4"/>
                    <a:pt x="63" y="8"/>
                    <a:pt x="70" y="14"/>
                  </a:cubicBezTo>
                  <a:cubicBezTo>
                    <a:pt x="71" y="15"/>
                    <a:pt x="73" y="15"/>
                    <a:pt x="74" y="14"/>
                  </a:cubicBezTo>
                  <a:cubicBezTo>
                    <a:pt x="74" y="13"/>
                    <a:pt x="74" y="12"/>
                    <a:pt x="73" y="11"/>
                  </a:cubicBezTo>
                  <a:cubicBezTo>
                    <a:pt x="65" y="4"/>
                    <a:pt x="5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7" name="Freeform 213">
              <a:extLst>
                <a:ext uri="{FF2B5EF4-FFF2-40B4-BE49-F238E27FC236}">
                  <a16:creationId xmlns:a16="http://schemas.microsoft.com/office/drawing/2014/main" id="{3ADC8692-C935-456E-BB6B-EF942E4D5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701" y="2700338"/>
              <a:ext cx="231775" cy="19050"/>
            </a:xfrm>
            <a:custGeom>
              <a:avLst/>
              <a:gdLst>
                <a:gd name="T0" fmla="*/ 60 w 62"/>
                <a:gd name="T1" fmla="*/ 0 h 5"/>
                <a:gd name="T2" fmla="*/ 3 w 62"/>
                <a:gd name="T3" fmla="*/ 0 h 5"/>
                <a:gd name="T4" fmla="*/ 0 w 62"/>
                <a:gd name="T5" fmla="*/ 3 h 5"/>
                <a:gd name="T6" fmla="*/ 3 w 62"/>
                <a:gd name="T7" fmla="*/ 5 h 5"/>
                <a:gd name="T8" fmla="*/ 60 w 62"/>
                <a:gd name="T9" fmla="*/ 5 h 5"/>
                <a:gd name="T10" fmla="*/ 62 w 62"/>
                <a:gd name="T11" fmla="*/ 3 h 5"/>
                <a:gd name="T12" fmla="*/ 60 w 6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2" y="4"/>
                    <a:pt x="62" y="3"/>
                  </a:cubicBezTo>
                  <a:cubicBezTo>
                    <a:pt x="62" y="1"/>
                    <a:pt x="61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" name="Freeform 214">
              <a:extLst>
                <a:ext uri="{FF2B5EF4-FFF2-40B4-BE49-F238E27FC236}">
                  <a16:creationId xmlns:a16="http://schemas.microsoft.com/office/drawing/2014/main" id="{2FE8175C-278F-4B8C-9390-C67759E1D7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7701" y="2744788"/>
              <a:ext cx="231775" cy="165100"/>
            </a:xfrm>
            <a:custGeom>
              <a:avLst/>
              <a:gdLst>
                <a:gd name="T0" fmla="*/ 0 w 62"/>
                <a:gd name="T1" fmla="*/ 7 h 44"/>
                <a:gd name="T2" fmla="*/ 21 w 62"/>
                <a:gd name="T3" fmla="*/ 31 h 44"/>
                <a:gd name="T4" fmla="*/ 21 w 62"/>
                <a:gd name="T5" fmla="*/ 33 h 44"/>
                <a:gd name="T6" fmla="*/ 31 w 62"/>
                <a:gd name="T7" fmla="*/ 44 h 44"/>
                <a:gd name="T8" fmla="*/ 42 w 62"/>
                <a:gd name="T9" fmla="*/ 33 h 44"/>
                <a:gd name="T10" fmla="*/ 42 w 62"/>
                <a:gd name="T11" fmla="*/ 31 h 44"/>
                <a:gd name="T12" fmla="*/ 62 w 62"/>
                <a:gd name="T13" fmla="*/ 7 h 44"/>
                <a:gd name="T14" fmla="*/ 62 w 62"/>
                <a:gd name="T15" fmla="*/ 0 h 44"/>
                <a:gd name="T16" fmla="*/ 0 w 62"/>
                <a:gd name="T17" fmla="*/ 0 h 44"/>
                <a:gd name="T18" fmla="*/ 0 w 62"/>
                <a:gd name="T19" fmla="*/ 7 h 44"/>
                <a:gd name="T20" fmla="*/ 38 w 62"/>
                <a:gd name="T21" fmla="*/ 32 h 44"/>
                <a:gd name="T22" fmla="*/ 38 w 62"/>
                <a:gd name="T23" fmla="*/ 33 h 44"/>
                <a:gd name="T24" fmla="*/ 31 w 62"/>
                <a:gd name="T25" fmla="*/ 39 h 44"/>
                <a:gd name="T26" fmla="*/ 25 w 62"/>
                <a:gd name="T27" fmla="*/ 33 h 44"/>
                <a:gd name="T28" fmla="*/ 25 w 62"/>
                <a:gd name="T29" fmla="*/ 32 h 44"/>
                <a:gd name="T30" fmla="*/ 26 w 62"/>
                <a:gd name="T31" fmla="*/ 32 h 44"/>
                <a:gd name="T32" fmla="*/ 37 w 62"/>
                <a:gd name="T33" fmla="*/ 32 h 44"/>
                <a:gd name="T34" fmla="*/ 38 w 62"/>
                <a:gd name="T35" fmla="*/ 32 h 44"/>
                <a:gd name="T36" fmla="*/ 5 w 62"/>
                <a:gd name="T37" fmla="*/ 4 h 44"/>
                <a:gd name="T38" fmla="*/ 31 w 62"/>
                <a:gd name="T39" fmla="*/ 4 h 44"/>
                <a:gd name="T40" fmla="*/ 31 w 62"/>
                <a:gd name="T41" fmla="*/ 27 h 44"/>
                <a:gd name="T42" fmla="*/ 26 w 62"/>
                <a:gd name="T43" fmla="*/ 27 h 44"/>
                <a:gd name="T44" fmla="*/ 5 w 62"/>
                <a:gd name="T45" fmla="*/ 7 h 44"/>
                <a:gd name="T46" fmla="*/ 5 w 62"/>
                <a:gd name="T47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" h="44">
                  <a:moveTo>
                    <a:pt x="0" y="7"/>
                  </a:moveTo>
                  <a:cubicBezTo>
                    <a:pt x="0" y="19"/>
                    <a:pt x="9" y="29"/>
                    <a:pt x="21" y="31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9"/>
                    <a:pt x="25" y="44"/>
                    <a:pt x="31" y="44"/>
                  </a:cubicBezTo>
                  <a:cubicBezTo>
                    <a:pt x="37" y="44"/>
                    <a:pt x="42" y="39"/>
                    <a:pt x="42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54" y="29"/>
                    <a:pt x="62" y="19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  <a:moveTo>
                    <a:pt x="38" y="32"/>
                  </a:moveTo>
                  <a:cubicBezTo>
                    <a:pt x="38" y="33"/>
                    <a:pt x="38" y="33"/>
                    <a:pt x="38" y="33"/>
                  </a:cubicBezTo>
                  <a:cubicBezTo>
                    <a:pt x="38" y="37"/>
                    <a:pt x="35" y="39"/>
                    <a:pt x="31" y="39"/>
                  </a:cubicBezTo>
                  <a:cubicBezTo>
                    <a:pt x="28" y="39"/>
                    <a:pt x="25" y="37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2"/>
                    <a:pt x="38" y="32"/>
                    <a:pt x="38" y="32"/>
                  </a:cubicBezTo>
                  <a:close/>
                  <a:moveTo>
                    <a:pt x="5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14" y="27"/>
                    <a:pt x="5" y="18"/>
                    <a:pt x="5" y="7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46FA79AF-FD30-4C2B-BCAD-4A8AE89DB2DD}"/>
              </a:ext>
            </a:extLst>
          </p:cNvPr>
          <p:cNvGrpSpPr/>
          <p:nvPr/>
        </p:nvGrpSpPr>
        <p:grpSpPr>
          <a:xfrm>
            <a:off x="6343854" y="2614446"/>
            <a:ext cx="652463" cy="649287"/>
            <a:chOff x="4241800" y="2249488"/>
            <a:chExt cx="652463" cy="649287"/>
          </a:xfrm>
          <a:solidFill>
            <a:schemeClr val="bg2"/>
          </a:solidFill>
        </p:grpSpPr>
        <p:sp>
          <p:nvSpPr>
            <p:cNvPr id="180" name="Freeform 219">
              <a:extLst>
                <a:ext uri="{FF2B5EF4-FFF2-40B4-BE49-F238E27FC236}">
                  <a16:creationId xmlns:a16="http://schemas.microsoft.com/office/drawing/2014/main" id="{7944173D-E763-4258-8FAD-8CF23AA55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1800" y="2249488"/>
              <a:ext cx="396875" cy="214312"/>
            </a:xfrm>
            <a:custGeom>
              <a:avLst/>
              <a:gdLst>
                <a:gd name="T0" fmla="*/ 29 w 106"/>
                <a:gd name="T1" fmla="*/ 57 h 57"/>
                <a:gd name="T2" fmla="*/ 88 w 106"/>
                <a:gd name="T3" fmla="*/ 57 h 57"/>
                <a:gd name="T4" fmla="*/ 106 w 106"/>
                <a:gd name="T5" fmla="*/ 40 h 57"/>
                <a:gd name="T6" fmla="*/ 88 w 106"/>
                <a:gd name="T7" fmla="*/ 22 h 57"/>
                <a:gd name="T8" fmla="*/ 85 w 106"/>
                <a:gd name="T9" fmla="*/ 22 h 57"/>
                <a:gd name="T10" fmla="*/ 63 w 106"/>
                <a:gd name="T11" fmla="*/ 6 h 57"/>
                <a:gd name="T12" fmla="*/ 51 w 106"/>
                <a:gd name="T13" fmla="*/ 10 h 57"/>
                <a:gd name="T14" fmla="*/ 29 w 106"/>
                <a:gd name="T15" fmla="*/ 0 h 57"/>
                <a:gd name="T16" fmla="*/ 0 w 106"/>
                <a:gd name="T17" fmla="*/ 28 h 57"/>
                <a:gd name="T18" fmla="*/ 29 w 106"/>
                <a:gd name="T19" fmla="*/ 57 h 57"/>
                <a:gd name="T20" fmla="*/ 29 w 106"/>
                <a:gd name="T21" fmla="*/ 5 h 57"/>
                <a:gd name="T22" fmla="*/ 48 w 106"/>
                <a:gd name="T23" fmla="*/ 15 h 57"/>
                <a:gd name="T24" fmla="*/ 50 w 106"/>
                <a:gd name="T25" fmla="*/ 16 h 57"/>
                <a:gd name="T26" fmla="*/ 52 w 106"/>
                <a:gd name="T27" fmla="*/ 15 h 57"/>
                <a:gd name="T28" fmla="*/ 63 w 106"/>
                <a:gd name="T29" fmla="*/ 11 h 57"/>
                <a:gd name="T30" fmla="*/ 81 w 106"/>
                <a:gd name="T31" fmla="*/ 26 h 57"/>
                <a:gd name="T32" fmla="*/ 82 w 106"/>
                <a:gd name="T33" fmla="*/ 28 h 57"/>
                <a:gd name="T34" fmla="*/ 84 w 106"/>
                <a:gd name="T35" fmla="*/ 28 h 57"/>
                <a:gd name="T36" fmla="*/ 88 w 106"/>
                <a:gd name="T37" fmla="*/ 27 h 57"/>
                <a:gd name="T38" fmla="*/ 101 w 106"/>
                <a:gd name="T39" fmla="*/ 40 h 57"/>
                <a:gd name="T40" fmla="*/ 88 w 106"/>
                <a:gd name="T41" fmla="*/ 52 h 57"/>
                <a:gd name="T42" fmla="*/ 29 w 106"/>
                <a:gd name="T43" fmla="*/ 52 h 57"/>
                <a:gd name="T44" fmla="*/ 5 w 106"/>
                <a:gd name="T45" fmla="*/ 28 h 57"/>
                <a:gd name="T46" fmla="*/ 29 w 106"/>
                <a:gd name="T47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6" h="57">
                  <a:moveTo>
                    <a:pt x="29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98" y="57"/>
                    <a:pt x="106" y="49"/>
                    <a:pt x="106" y="40"/>
                  </a:cubicBezTo>
                  <a:cubicBezTo>
                    <a:pt x="106" y="30"/>
                    <a:pt x="98" y="22"/>
                    <a:pt x="88" y="22"/>
                  </a:cubicBezTo>
                  <a:cubicBezTo>
                    <a:pt x="87" y="22"/>
                    <a:pt x="86" y="22"/>
                    <a:pt x="85" y="22"/>
                  </a:cubicBezTo>
                  <a:cubicBezTo>
                    <a:pt x="82" y="13"/>
                    <a:pt x="73" y="6"/>
                    <a:pt x="63" y="6"/>
                  </a:cubicBezTo>
                  <a:cubicBezTo>
                    <a:pt x="59" y="6"/>
                    <a:pt x="54" y="7"/>
                    <a:pt x="51" y="10"/>
                  </a:cubicBezTo>
                  <a:cubicBezTo>
                    <a:pt x="45" y="3"/>
                    <a:pt x="37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44"/>
                    <a:pt x="13" y="57"/>
                    <a:pt x="29" y="57"/>
                  </a:cubicBezTo>
                  <a:close/>
                  <a:moveTo>
                    <a:pt x="29" y="5"/>
                  </a:moveTo>
                  <a:cubicBezTo>
                    <a:pt x="36" y="5"/>
                    <a:pt x="44" y="8"/>
                    <a:pt x="48" y="15"/>
                  </a:cubicBezTo>
                  <a:cubicBezTo>
                    <a:pt x="49" y="15"/>
                    <a:pt x="49" y="15"/>
                    <a:pt x="50" y="16"/>
                  </a:cubicBezTo>
                  <a:cubicBezTo>
                    <a:pt x="51" y="16"/>
                    <a:pt x="51" y="15"/>
                    <a:pt x="52" y="15"/>
                  </a:cubicBezTo>
                  <a:cubicBezTo>
                    <a:pt x="55" y="12"/>
                    <a:pt x="59" y="11"/>
                    <a:pt x="63" y="11"/>
                  </a:cubicBezTo>
                  <a:cubicBezTo>
                    <a:pt x="72" y="11"/>
                    <a:pt x="79" y="17"/>
                    <a:pt x="81" y="26"/>
                  </a:cubicBezTo>
                  <a:cubicBezTo>
                    <a:pt x="81" y="27"/>
                    <a:pt x="81" y="27"/>
                    <a:pt x="82" y="28"/>
                  </a:cubicBezTo>
                  <a:cubicBezTo>
                    <a:pt x="82" y="28"/>
                    <a:pt x="83" y="28"/>
                    <a:pt x="84" y="28"/>
                  </a:cubicBezTo>
                  <a:cubicBezTo>
                    <a:pt x="85" y="27"/>
                    <a:pt x="87" y="27"/>
                    <a:pt x="88" y="27"/>
                  </a:cubicBezTo>
                  <a:cubicBezTo>
                    <a:pt x="95" y="27"/>
                    <a:pt x="101" y="33"/>
                    <a:pt x="101" y="40"/>
                  </a:cubicBezTo>
                  <a:cubicBezTo>
                    <a:pt x="101" y="46"/>
                    <a:pt x="95" y="52"/>
                    <a:pt x="88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16" y="52"/>
                    <a:pt x="5" y="41"/>
                    <a:pt x="5" y="28"/>
                  </a:cubicBezTo>
                  <a:cubicBezTo>
                    <a:pt x="5" y="15"/>
                    <a:pt x="16" y="5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1" name="Freeform 220">
              <a:extLst>
                <a:ext uri="{FF2B5EF4-FFF2-40B4-BE49-F238E27FC236}">
                  <a16:creationId xmlns:a16="http://schemas.microsoft.com/office/drawing/2014/main" id="{0DDD9E6F-21E0-431D-9BAD-693FE45387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1675" y="2516188"/>
              <a:ext cx="382588" cy="382587"/>
            </a:xfrm>
            <a:custGeom>
              <a:avLst/>
              <a:gdLst>
                <a:gd name="T0" fmla="*/ 96 w 102"/>
                <a:gd name="T1" fmla="*/ 28 h 102"/>
                <a:gd name="T2" fmla="*/ 6 w 102"/>
                <a:gd name="T3" fmla="*/ 28 h 102"/>
                <a:gd name="T4" fmla="*/ 0 w 102"/>
                <a:gd name="T5" fmla="*/ 51 h 102"/>
                <a:gd name="T6" fmla="*/ 6 w 102"/>
                <a:gd name="T7" fmla="*/ 75 h 102"/>
                <a:gd name="T8" fmla="*/ 96 w 102"/>
                <a:gd name="T9" fmla="*/ 75 h 102"/>
                <a:gd name="T10" fmla="*/ 102 w 102"/>
                <a:gd name="T11" fmla="*/ 51 h 102"/>
                <a:gd name="T12" fmla="*/ 97 w 102"/>
                <a:gd name="T13" fmla="*/ 49 h 102"/>
                <a:gd name="T14" fmla="*/ 74 w 102"/>
                <a:gd name="T15" fmla="*/ 31 h 102"/>
                <a:gd name="T16" fmla="*/ 97 w 102"/>
                <a:gd name="T17" fmla="*/ 49 h 102"/>
                <a:gd name="T18" fmla="*/ 73 w 102"/>
                <a:gd name="T19" fmla="*/ 26 h 102"/>
                <a:gd name="T20" fmla="*/ 89 w 102"/>
                <a:gd name="T21" fmla="*/ 26 h 102"/>
                <a:gd name="T22" fmla="*/ 33 w 102"/>
                <a:gd name="T23" fmla="*/ 31 h 102"/>
                <a:gd name="T24" fmla="*/ 71 w 102"/>
                <a:gd name="T25" fmla="*/ 49 h 102"/>
                <a:gd name="T26" fmla="*/ 71 w 102"/>
                <a:gd name="T27" fmla="*/ 54 h 102"/>
                <a:gd name="T28" fmla="*/ 33 w 102"/>
                <a:gd name="T29" fmla="*/ 71 h 102"/>
                <a:gd name="T30" fmla="*/ 71 w 102"/>
                <a:gd name="T31" fmla="*/ 54 h 102"/>
                <a:gd name="T32" fmla="*/ 67 w 102"/>
                <a:gd name="T33" fmla="*/ 26 h 102"/>
                <a:gd name="T34" fmla="*/ 51 w 102"/>
                <a:gd name="T35" fmla="*/ 5 h 102"/>
                <a:gd name="T36" fmla="*/ 29 w 102"/>
                <a:gd name="T37" fmla="*/ 26 h 102"/>
                <a:gd name="T38" fmla="*/ 39 w 102"/>
                <a:gd name="T39" fmla="*/ 7 h 102"/>
                <a:gd name="T40" fmla="*/ 28 w 102"/>
                <a:gd name="T41" fmla="*/ 31 h 102"/>
                <a:gd name="T42" fmla="*/ 5 w 102"/>
                <a:gd name="T43" fmla="*/ 49 h 102"/>
                <a:gd name="T44" fmla="*/ 5 w 102"/>
                <a:gd name="T45" fmla="*/ 54 h 102"/>
                <a:gd name="T46" fmla="*/ 28 w 102"/>
                <a:gd name="T47" fmla="*/ 71 h 102"/>
                <a:gd name="T48" fmla="*/ 5 w 102"/>
                <a:gd name="T49" fmla="*/ 54 h 102"/>
                <a:gd name="T50" fmla="*/ 29 w 102"/>
                <a:gd name="T51" fmla="*/ 76 h 102"/>
                <a:gd name="T52" fmla="*/ 13 w 102"/>
                <a:gd name="T53" fmla="*/ 76 h 102"/>
                <a:gd name="T54" fmla="*/ 35 w 102"/>
                <a:gd name="T55" fmla="*/ 76 h 102"/>
                <a:gd name="T56" fmla="*/ 51 w 102"/>
                <a:gd name="T57" fmla="*/ 97 h 102"/>
                <a:gd name="T58" fmla="*/ 73 w 102"/>
                <a:gd name="T59" fmla="*/ 76 h 102"/>
                <a:gd name="T60" fmla="*/ 63 w 102"/>
                <a:gd name="T61" fmla="*/ 95 h 102"/>
                <a:gd name="T62" fmla="*/ 74 w 102"/>
                <a:gd name="T63" fmla="*/ 71 h 102"/>
                <a:gd name="T64" fmla="*/ 97 w 102"/>
                <a:gd name="T65" fmla="*/ 5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102">
                  <a:moveTo>
                    <a:pt x="96" y="28"/>
                  </a:moveTo>
                  <a:cubicBezTo>
                    <a:pt x="96" y="28"/>
                    <a:pt x="96" y="28"/>
                    <a:pt x="96" y="28"/>
                  </a:cubicBezTo>
                  <a:cubicBezTo>
                    <a:pt x="87" y="11"/>
                    <a:pt x="71" y="0"/>
                    <a:pt x="51" y="0"/>
                  </a:cubicBezTo>
                  <a:cubicBezTo>
                    <a:pt x="31" y="0"/>
                    <a:pt x="15" y="11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59"/>
                    <a:pt x="2" y="67"/>
                    <a:pt x="6" y="74"/>
                  </a:cubicBezTo>
                  <a:cubicBezTo>
                    <a:pt x="6" y="74"/>
                    <a:pt x="6" y="74"/>
                    <a:pt x="6" y="75"/>
                  </a:cubicBezTo>
                  <a:cubicBezTo>
                    <a:pt x="15" y="91"/>
                    <a:pt x="31" y="102"/>
                    <a:pt x="51" y="102"/>
                  </a:cubicBezTo>
                  <a:cubicBezTo>
                    <a:pt x="71" y="102"/>
                    <a:pt x="87" y="91"/>
                    <a:pt x="96" y="75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100" y="67"/>
                    <a:pt x="102" y="59"/>
                    <a:pt x="102" y="51"/>
                  </a:cubicBezTo>
                  <a:cubicBezTo>
                    <a:pt x="102" y="43"/>
                    <a:pt x="100" y="35"/>
                    <a:pt x="96" y="28"/>
                  </a:cubicBezTo>
                  <a:close/>
                  <a:moveTo>
                    <a:pt x="97" y="49"/>
                  </a:moveTo>
                  <a:cubicBezTo>
                    <a:pt x="76" y="49"/>
                    <a:pt x="76" y="49"/>
                    <a:pt x="76" y="49"/>
                  </a:cubicBezTo>
                  <a:cubicBezTo>
                    <a:pt x="75" y="43"/>
                    <a:pt x="75" y="37"/>
                    <a:pt x="74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5" y="37"/>
                    <a:pt x="96" y="43"/>
                    <a:pt x="97" y="49"/>
                  </a:cubicBezTo>
                  <a:close/>
                  <a:moveTo>
                    <a:pt x="89" y="26"/>
                  </a:moveTo>
                  <a:cubicBezTo>
                    <a:pt x="73" y="26"/>
                    <a:pt x="73" y="26"/>
                    <a:pt x="73" y="26"/>
                  </a:cubicBezTo>
                  <a:cubicBezTo>
                    <a:pt x="70" y="18"/>
                    <a:pt x="67" y="12"/>
                    <a:pt x="63" y="7"/>
                  </a:cubicBezTo>
                  <a:cubicBezTo>
                    <a:pt x="74" y="10"/>
                    <a:pt x="83" y="17"/>
                    <a:pt x="89" y="26"/>
                  </a:cubicBezTo>
                  <a:close/>
                  <a:moveTo>
                    <a:pt x="31" y="49"/>
                  </a:moveTo>
                  <a:cubicBezTo>
                    <a:pt x="32" y="42"/>
                    <a:pt x="32" y="37"/>
                    <a:pt x="33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0" y="37"/>
                    <a:pt x="70" y="42"/>
                    <a:pt x="71" y="49"/>
                  </a:cubicBezTo>
                  <a:lnTo>
                    <a:pt x="31" y="49"/>
                  </a:lnTo>
                  <a:close/>
                  <a:moveTo>
                    <a:pt x="71" y="54"/>
                  </a:moveTo>
                  <a:cubicBezTo>
                    <a:pt x="70" y="60"/>
                    <a:pt x="70" y="66"/>
                    <a:pt x="69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2" y="66"/>
                    <a:pt x="32" y="60"/>
                    <a:pt x="31" y="54"/>
                  </a:cubicBezTo>
                  <a:lnTo>
                    <a:pt x="71" y="54"/>
                  </a:lnTo>
                  <a:close/>
                  <a:moveTo>
                    <a:pt x="51" y="5"/>
                  </a:moveTo>
                  <a:cubicBezTo>
                    <a:pt x="57" y="5"/>
                    <a:pt x="64" y="13"/>
                    <a:pt x="67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8" y="13"/>
                    <a:pt x="45" y="5"/>
                    <a:pt x="51" y="5"/>
                  </a:cubicBezTo>
                  <a:close/>
                  <a:moveTo>
                    <a:pt x="39" y="7"/>
                  </a:moveTo>
                  <a:cubicBezTo>
                    <a:pt x="35" y="12"/>
                    <a:pt x="31" y="18"/>
                    <a:pt x="29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17"/>
                    <a:pt x="28" y="10"/>
                    <a:pt x="39" y="7"/>
                  </a:cubicBezTo>
                  <a:close/>
                  <a:moveTo>
                    <a:pt x="10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7"/>
                    <a:pt x="27" y="43"/>
                    <a:pt x="26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6" y="43"/>
                    <a:pt x="7" y="37"/>
                    <a:pt x="10" y="31"/>
                  </a:cubicBezTo>
                  <a:close/>
                  <a:moveTo>
                    <a:pt x="5" y="54"/>
                  </a:moveTo>
                  <a:cubicBezTo>
                    <a:pt x="26" y="54"/>
                    <a:pt x="26" y="54"/>
                    <a:pt x="26" y="54"/>
                  </a:cubicBezTo>
                  <a:cubicBezTo>
                    <a:pt x="27" y="60"/>
                    <a:pt x="27" y="65"/>
                    <a:pt x="28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7" y="65"/>
                    <a:pt x="6" y="60"/>
                    <a:pt x="5" y="54"/>
                  </a:cubicBezTo>
                  <a:close/>
                  <a:moveTo>
                    <a:pt x="13" y="76"/>
                  </a:moveTo>
                  <a:cubicBezTo>
                    <a:pt x="29" y="76"/>
                    <a:pt x="29" y="76"/>
                    <a:pt x="29" y="76"/>
                  </a:cubicBezTo>
                  <a:cubicBezTo>
                    <a:pt x="31" y="84"/>
                    <a:pt x="35" y="90"/>
                    <a:pt x="39" y="95"/>
                  </a:cubicBezTo>
                  <a:cubicBezTo>
                    <a:pt x="28" y="92"/>
                    <a:pt x="19" y="85"/>
                    <a:pt x="13" y="76"/>
                  </a:cubicBezTo>
                  <a:close/>
                  <a:moveTo>
                    <a:pt x="51" y="97"/>
                  </a:moveTo>
                  <a:cubicBezTo>
                    <a:pt x="45" y="97"/>
                    <a:pt x="38" y="89"/>
                    <a:pt x="35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4" y="89"/>
                    <a:pt x="57" y="97"/>
                    <a:pt x="51" y="97"/>
                  </a:cubicBezTo>
                  <a:close/>
                  <a:moveTo>
                    <a:pt x="63" y="95"/>
                  </a:moveTo>
                  <a:cubicBezTo>
                    <a:pt x="67" y="90"/>
                    <a:pt x="70" y="84"/>
                    <a:pt x="73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3" y="85"/>
                    <a:pt x="74" y="92"/>
                    <a:pt x="63" y="95"/>
                  </a:cubicBezTo>
                  <a:close/>
                  <a:moveTo>
                    <a:pt x="92" y="71"/>
                  </a:moveTo>
                  <a:cubicBezTo>
                    <a:pt x="74" y="71"/>
                    <a:pt x="74" y="71"/>
                    <a:pt x="74" y="71"/>
                  </a:cubicBezTo>
                  <a:cubicBezTo>
                    <a:pt x="75" y="65"/>
                    <a:pt x="75" y="60"/>
                    <a:pt x="76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6" y="60"/>
                    <a:pt x="95" y="65"/>
                    <a:pt x="9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2" name="Freeform 221">
              <a:extLst>
                <a:ext uri="{FF2B5EF4-FFF2-40B4-BE49-F238E27FC236}">
                  <a16:creationId xmlns:a16="http://schemas.microsoft.com/office/drawing/2014/main" id="{C8CBE29C-1FC1-4956-97AA-C757B1F39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2606675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2 h 5"/>
                <a:gd name="T4" fmla="*/ 0 w 5"/>
                <a:gd name="T5" fmla="*/ 2 h 5"/>
                <a:gd name="T6" fmla="*/ 3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3" name="Freeform 222">
              <a:extLst>
                <a:ext uri="{FF2B5EF4-FFF2-40B4-BE49-F238E27FC236}">
                  <a16:creationId xmlns:a16="http://schemas.microsoft.com/office/drawing/2014/main" id="{C6DC69BD-2890-4C7C-BAF9-19FABF14E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2659063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2 h 5"/>
                <a:gd name="T4" fmla="*/ 0 w 5"/>
                <a:gd name="T5" fmla="*/ 2 h 5"/>
                <a:gd name="T6" fmla="*/ 3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4" name="Freeform 223">
              <a:extLst>
                <a:ext uri="{FF2B5EF4-FFF2-40B4-BE49-F238E27FC236}">
                  <a16:creationId xmlns:a16="http://schemas.microsoft.com/office/drawing/2014/main" id="{77E0E829-A96D-43CE-9DDD-E810D8523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525" y="2695575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0 h 5"/>
                <a:gd name="T4" fmla="*/ 0 w 5"/>
                <a:gd name="T5" fmla="*/ 3 h 5"/>
                <a:gd name="T6" fmla="*/ 2 w 5"/>
                <a:gd name="T7" fmla="*/ 5 h 5"/>
                <a:gd name="T8" fmla="*/ 3 w 5"/>
                <a:gd name="T9" fmla="*/ 5 h 5"/>
                <a:gd name="T10" fmla="*/ 5 w 5"/>
                <a:gd name="T11" fmla="*/ 4 h 5"/>
                <a:gd name="T12" fmla="*/ 3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5" y="2"/>
                    <a:pt x="5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5" name="Freeform 224">
              <a:extLst>
                <a:ext uri="{FF2B5EF4-FFF2-40B4-BE49-F238E27FC236}">
                  <a16:creationId xmlns:a16="http://schemas.microsoft.com/office/drawing/2014/main" id="{C5C7BAB9-137E-4034-A2FA-BA3E30382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2632075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2 h 5"/>
                <a:gd name="T4" fmla="*/ 0 w 5"/>
                <a:gd name="T5" fmla="*/ 2 h 5"/>
                <a:gd name="T6" fmla="*/ 3 w 5"/>
                <a:gd name="T7" fmla="*/ 5 h 5"/>
                <a:gd name="T8" fmla="*/ 5 w 5"/>
                <a:gd name="T9" fmla="*/ 2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6" name="Freeform 225">
              <a:extLst>
                <a:ext uri="{FF2B5EF4-FFF2-40B4-BE49-F238E27FC236}">
                  <a16:creationId xmlns:a16="http://schemas.microsoft.com/office/drawing/2014/main" id="{17830B76-6F01-4A14-B72E-DD66F0908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2554288"/>
              <a:ext cx="19050" cy="17462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3 h 5"/>
                <a:gd name="T4" fmla="*/ 0 w 5"/>
                <a:gd name="T5" fmla="*/ 3 h 5"/>
                <a:gd name="T6" fmla="*/ 3 w 5"/>
                <a:gd name="T7" fmla="*/ 5 h 5"/>
                <a:gd name="T8" fmla="*/ 5 w 5"/>
                <a:gd name="T9" fmla="*/ 3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5" y="4"/>
                    <a:pt x="5" y="3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7" name="Freeform 226">
              <a:extLst>
                <a:ext uri="{FF2B5EF4-FFF2-40B4-BE49-F238E27FC236}">
                  <a16:creationId xmlns:a16="http://schemas.microsoft.com/office/drawing/2014/main" id="{6237E598-19F9-4F28-AB48-B8473C3E3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2474913"/>
              <a:ext cx="19050" cy="22225"/>
            </a:xfrm>
            <a:custGeom>
              <a:avLst/>
              <a:gdLst>
                <a:gd name="T0" fmla="*/ 3 w 5"/>
                <a:gd name="T1" fmla="*/ 0 h 6"/>
                <a:gd name="T2" fmla="*/ 0 w 5"/>
                <a:gd name="T3" fmla="*/ 3 h 6"/>
                <a:gd name="T4" fmla="*/ 0 w 5"/>
                <a:gd name="T5" fmla="*/ 3 h 6"/>
                <a:gd name="T6" fmla="*/ 3 w 5"/>
                <a:gd name="T7" fmla="*/ 6 h 6"/>
                <a:gd name="T8" fmla="*/ 5 w 5"/>
                <a:gd name="T9" fmla="*/ 3 h 6"/>
                <a:gd name="T10" fmla="*/ 3 w 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4" y="6"/>
                    <a:pt x="5" y="4"/>
                    <a:pt x="5" y="3"/>
                  </a:cubicBezTo>
                  <a:cubicBezTo>
                    <a:pt x="5" y="2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8" name="Freeform 227">
              <a:extLst>
                <a:ext uri="{FF2B5EF4-FFF2-40B4-BE49-F238E27FC236}">
                  <a16:creationId xmlns:a16="http://schemas.microsoft.com/office/drawing/2014/main" id="{665EAF8A-027E-45DD-8FAB-4396B5C5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2579688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3 h 5"/>
                <a:gd name="T4" fmla="*/ 0 w 5"/>
                <a:gd name="T5" fmla="*/ 3 h 5"/>
                <a:gd name="T6" fmla="*/ 3 w 5"/>
                <a:gd name="T7" fmla="*/ 5 h 5"/>
                <a:gd name="T8" fmla="*/ 5 w 5"/>
                <a:gd name="T9" fmla="*/ 3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5" y="4"/>
                    <a:pt x="5" y="3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9" name="Freeform 228">
              <a:extLst>
                <a:ext uri="{FF2B5EF4-FFF2-40B4-BE49-F238E27FC236}">
                  <a16:creationId xmlns:a16="http://schemas.microsoft.com/office/drawing/2014/main" id="{B7562C4D-C0F9-4082-8F10-043E3AF54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2501900"/>
              <a:ext cx="19050" cy="17462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3 h 5"/>
                <a:gd name="T4" fmla="*/ 0 w 5"/>
                <a:gd name="T5" fmla="*/ 3 h 5"/>
                <a:gd name="T6" fmla="*/ 3 w 5"/>
                <a:gd name="T7" fmla="*/ 5 h 5"/>
                <a:gd name="T8" fmla="*/ 5 w 5"/>
                <a:gd name="T9" fmla="*/ 3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5" y="4"/>
                    <a:pt x="5" y="3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0" name="Freeform 229">
              <a:extLst>
                <a:ext uri="{FF2B5EF4-FFF2-40B4-BE49-F238E27FC236}">
                  <a16:creationId xmlns:a16="http://schemas.microsoft.com/office/drawing/2014/main" id="{6E15FFE1-B10A-4D84-A18B-DC80C221E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2700338"/>
              <a:ext cx="19050" cy="19050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2 h 5"/>
                <a:gd name="T4" fmla="*/ 2 w 5"/>
                <a:gd name="T5" fmla="*/ 5 h 5"/>
                <a:gd name="T6" fmla="*/ 2 w 5"/>
                <a:gd name="T7" fmla="*/ 5 h 5"/>
                <a:gd name="T8" fmla="*/ 5 w 5"/>
                <a:gd name="T9" fmla="*/ 2 h 5"/>
                <a:gd name="T10" fmla="*/ 2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5" y="3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1" name="Freeform 230">
              <a:extLst>
                <a:ext uri="{FF2B5EF4-FFF2-40B4-BE49-F238E27FC236}">
                  <a16:creationId xmlns:a16="http://schemas.microsoft.com/office/drawing/2014/main" id="{36111CD2-D900-4F01-9610-ECC43747C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2527300"/>
              <a:ext cx="19050" cy="19050"/>
            </a:xfrm>
            <a:custGeom>
              <a:avLst/>
              <a:gdLst>
                <a:gd name="T0" fmla="*/ 3 w 5"/>
                <a:gd name="T1" fmla="*/ 0 h 5"/>
                <a:gd name="T2" fmla="*/ 0 w 5"/>
                <a:gd name="T3" fmla="*/ 3 h 5"/>
                <a:gd name="T4" fmla="*/ 0 w 5"/>
                <a:gd name="T5" fmla="*/ 3 h 5"/>
                <a:gd name="T6" fmla="*/ 3 w 5"/>
                <a:gd name="T7" fmla="*/ 5 h 5"/>
                <a:gd name="T8" fmla="*/ 5 w 5"/>
                <a:gd name="T9" fmla="*/ 3 h 5"/>
                <a:gd name="T10" fmla="*/ 3 w 5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5" y="4"/>
                    <a:pt x="5" y="3"/>
                  </a:cubicBezTo>
                  <a:cubicBezTo>
                    <a:pt x="5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2" name="Freeform 231">
              <a:extLst>
                <a:ext uri="{FF2B5EF4-FFF2-40B4-BE49-F238E27FC236}">
                  <a16:creationId xmlns:a16="http://schemas.microsoft.com/office/drawing/2014/main" id="{78C0B38A-3415-4BFD-9984-4CF1E880E8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1800" y="2565400"/>
              <a:ext cx="212725" cy="322262"/>
            </a:xfrm>
            <a:custGeom>
              <a:avLst/>
              <a:gdLst>
                <a:gd name="T0" fmla="*/ 53 w 57"/>
                <a:gd name="T1" fmla="*/ 31 h 86"/>
                <a:gd name="T2" fmla="*/ 53 w 57"/>
                <a:gd name="T3" fmla="*/ 32 h 86"/>
                <a:gd name="T4" fmla="*/ 49 w 57"/>
                <a:gd name="T5" fmla="*/ 31 h 86"/>
                <a:gd name="T6" fmla="*/ 47 w 57"/>
                <a:gd name="T7" fmla="*/ 31 h 86"/>
                <a:gd name="T8" fmla="*/ 47 w 57"/>
                <a:gd name="T9" fmla="*/ 19 h 86"/>
                <a:gd name="T10" fmla="*/ 28 w 57"/>
                <a:gd name="T11" fmla="*/ 0 h 86"/>
                <a:gd name="T12" fmla="*/ 8 w 57"/>
                <a:gd name="T13" fmla="*/ 19 h 86"/>
                <a:gd name="T14" fmla="*/ 8 w 57"/>
                <a:gd name="T15" fmla="*/ 31 h 86"/>
                <a:gd name="T16" fmla="*/ 6 w 57"/>
                <a:gd name="T17" fmla="*/ 31 h 86"/>
                <a:gd name="T18" fmla="*/ 0 w 57"/>
                <a:gd name="T19" fmla="*/ 37 h 86"/>
                <a:gd name="T20" fmla="*/ 0 w 57"/>
                <a:gd name="T21" fmla="*/ 80 h 86"/>
                <a:gd name="T22" fmla="*/ 6 w 57"/>
                <a:gd name="T23" fmla="*/ 86 h 86"/>
                <a:gd name="T24" fmla="*/ 49 w 57"/>
                <a:gd name="T25" fmla="*/ 86 h 86"/>
                <a:gd name="T26" fmla="*/ 55 w 57"/>
                <a:gd name="T27" fmla="*/ 80 h 86"/>
                <a:gd name="T28" fmla="*/ 55 w 57"/>
                <a:gd name="T29" fmla="*/ 37 h 86"/>
                <a:gd name="T30" fmla="*/ 55 w 57"/>
                <a:gd name="T31" fmla="*/ 36 h 86"/>
                <a:gd name="T32" fmla="*/ 56 w 57"/>
                <a:gd name="T33" fmla="*/ 36 h 86"/>
                <a:gd name="T34" fmla="*/ 56 w 57"/>
                <a:gd name="T35" fmla="*/ 33 h 86"/>
                <a:gd name="T36" fmla="*/ 53 w 57"/>
                <a:gd name="T37" fmla="*/ 31 h 86"/>
                <a:gd name="T38" fmla="*/ 14 w 57"/>
                <a:gd name="T39" fmla="*/ 19 h 86"/>
                <a:gd name="T40" fmla="*/ 28 w 57"/>
                <a:gd name="T41" fmla="*/ 5 h 86"/>
                <a:gd name="T42" fmla="*/ 42 w 57"/>
                <a:gd name="T43" fmla="*/ 19 h 86"/>
                <a:gd name="T44" fmla="*/ 42 w 57"/>
                <a:gd name="T45" fmla="*/ 31 h 86"/>
                <a:gd name="T46" fmla="*/ 14 w 57"/>
                <a:gd name="T47" fmla="*/ 31 h 86"/>
                <a:gd name="T48" fmla="*/ 14 w 57"/>
                <a:gd name="T49" fmla="*/ 19 h 86"/>
                <a:gd name="T50" fmla="*/ 50 w 57"/>
                <a:gd name="T51" fmla="*/ 80 h 86"/>
                <a:gd name="T52" fmla="*/ 49 w 57"/>
                <a:gd name="T53" fmla="*/ 81 h 86"/>
                <a:gd name="T54" fmla="*/ 6 w 57"/>
                <a:gd name="T55" fmla="*/ 81 h 86"/>
                <a:gd name="T56" fmla="*/ 5 w 57"/>
                <a:gd name="T57" fmla="*/ 80 h 86"/>
                <a:gd name="T58" fmla="*/ 5 w 57"/>
                <a:gd name="T59" fmla="*/ 37 h 86"/>
                <a:gd name="T60" fmla="*/ 6 w 57"/>
                <a:gd name="T61" fmla="*/ 36 h 86"/>
                <a:gd name="T62" fmla="*/ 49 w 57"/>
                <a:gd name="T63" fmla="*/ 36 h 86"/>
                <a:gd name="T64" fmla="*/ 50 w 57"/>
                <a:gd name="T65" fmla="*/ 37 h 86"/>
                <a:gd name="T66" fmla="*/ 50 w 57"/>
                <a:gd name="T67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" h="86">
                  <a:moveTo>
                    <a:pt x="53" y="31"/>
                  </a:moveTo>
                  <a:cubicBezTo>
                    <a:pt x="53" y="32"/>
                    <a:pt x="53" y="32"/>
                    <a:pt x="53" y="32"/>
                  </a:cubicBezTo>
                  <a:cubicBezTo>
                    <a:pt x="52" y="31"/>
                    <a:pt x="50" y="31"/>
                    <a:pt x="49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9"/>
                    <a:pt x="38" y="0"/>
                    <a:pt x="28" y="0"/>
                  </a:cubicBezTo>
                  <a:cubicBezTo>
                    <a:pt x="17" y="0"/>
                    <a:pt x="8" y="9"/>
                    <a:pt x="8" y="19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6"/>
                    <a:pt x="6" y="86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3" y="86"/>
                    <a:pt x="55" y="83"/>
                    <a:pt x="55" y="80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7" y="35"/>
                    <a:pt x="57" y="34"/>
                    <a:pt x="56" y="33"/>
                  </a:cubicBezTo>
                  <a:cubicBezTo>
                    <a:pt x="56" y="32"/>
                    <a:pt x="54" y="31"/>
                    <a:pt x="53" y="31"/>
                  </a:cubicBezTo>
                  <a:close/>
                  <a:moveTo>
                    <a:pt x="14" y="19"/>
                  </a:moveTo>
                  <a:cubicBezTo>
                    <a:pt x="14" y="11"/>
                    <a:pt x="20" y="5"/>
                    <a:pt x="28" y="5"/>
                  </a:cubicBezTo>
                  <a:cubicBezTo>
                    <a:pt x="36" y="5"/>
                    <a:pt x="42" y="11"/>
                    <a:pt x="42" y="19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4" y="31"/>
                    <a:pt x="14" y="31"/>
                    <a:pt x="14" y="31"/>
                  </a:cubicBezTo>
                  <a:lnTo>
                    <a:pt x="14" y="19"/>
                  </a:lnTo>
                  <a:close/>
                  <a:moveTo>
                    <a:pt x="50" y="80"/>
                  </a:moveTo>
                  <a:cubicBezTo>
                    <a:pt x="50" y="81"/>
                    <a:pt x="50" y="81"/>
                    <a:pt x="49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1"/>
                    <a:pt x="5" y="81"/>
                    <a:pt x="5" y="80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6" y="36"/>
                    <a:pt x="6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7"/>
                    <a:pt x="50" y="37"/>
                  </a:cubicBezTo>
                  <a:lnTo>
                    <a:pt x="5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3" name="Freeform 232">
              <a:extLst>
                <a:ext uri="{FF2B5EF4-FFF2-40B4-BE49-F238E27FC236}">
                  <a16:creationId xmlns:a16="http://schemas.microsoft.com/office/drawing/2014/main" id="{1D4FE755-7049-439D-92A4-6C6643825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413" y="2744788"/>
              <a:ext cx="60325" cy="90487"/>
            </a:xfrm>
            <a:custGeom>
              <a:avLst/>
              <a:gdLst>
                <a:gd name="T0" fmla="*/ 8 w 16"/>
                <a:gd name="T1" fmla="*/ 0 h 24"/>
                <a:gd name="T2" fmla="*/ 0 w 16"/>
                <a:gd name="T3" fmla="*/ 8 h 24"/>
                <a:gd name="T4" fmla="*/ 5 w 16"/>
                <a:gd name="T5" fmla="*/ 15 h 24"/>
                <a:gd name="T6" fmla="*/ 5 w 16"/>
                <a:gd name="T7" fmla="*/ 22 h 24"/>
                <a:gd name="T8" fmla="*/ 8 w 16"/>
                <a:gd name="T9" fmla="*/ 24 h 24"/>
                <a:gd name="T10" fmla="*/ 10 w 16"/>
                <a:gd name="T11" fmla="*/ 22 h 24"/>
                <a:gd name="T12" fmla="*/ 10 w 16"/>
                <a:gd name="T13" fmla="*/ 15 h 24"/>
                <a:gd name="T14" fmla="*/ 16 w 16"/>
                <a:gd name="T15" fmla="*/ 8 h 24"/>
                <a:gd name="T16" fmla="*/ 8 w 16"/>
                <a:gd name="T17" fmla="*/ 0 h 24"/>
                <a:gd name="T18" fmla="*/ 8 w 16"/>
                <a:gd name="T19" fmla="*/ 11 h 24"/>
                <a:gd name="T20" fmla="*/ 5 w 16"/>
                <a:gd name="T21" fmla="*/ 8 h 24"/>
                <a:gd name="T22" fmla="*/ 8 w 16"/>
                <a:gd name="T23" fmla="*/ 5 h 24"/>
                <a:gd name="T24" fmla="*/ 11 w 16"/>
                <a:gd name="T25" fmla="*/ 8 h 24"/>
                <a:gd name="T26" fmla="*/ 8 w 16"/>
                <a:gd name="T2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4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1"/>
                    <a:pt x="2" y="14"/>
                    <a:pt x="5" y="15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6" y="24"/>
                    <a:pt x="8" y="24"/>
                  </a:cubicBezTo>
                  <a:cubicBezTo>
                    <a:pt x="9" y="24"/>
                    <a:pt x="10" y="23"/>
                    <a:pt x="10" y="2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14"/>
                    <a:pt x="16" y="11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9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9"/>
                    <a:pt x="9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194" name="Freeform 237">
            <a:extLst>
              <a:ext uri="{FF2B5EF4-FFF2-40B4-BE49-F238E27FC236}">
                <a16:creationId xmlns:a16="http://schemas.microsoft.com/office/drawing/2014/main" id="{06618E94-8559-48D6-AD93-906E2B2589AD}"/>
              </a:ext>
            </a:extLst>
          </p:cNvPr>
          <p:cNvSpPr>
            <a:spLocks noEditPoints="1"/>
          </p:cNvSpPr>
          <p:nvPr/>
        </p:nvSpPr>
        <p:spPr bwMode="auto">
          <a:xfrm>
            <a:off x="7325364" y="2654927"/>
            <a:ext cx="573087" cy="568325"/>
          </a:xfrm>
          <a:custGeom>
            <a:avLst/>
            <a:gdLst>
              <a:gd name="T0" fmla="*/ 0 w 153"/>
              <a:gd name="T1" fmla="*/ 76 h 152"/>
              <a:gd name="T2" fmla="*/ 153 w 153"/>
              <a:gd name="T3" fmla="*/ 76 h 152"/>
              <a:gd name="T4" fmla="*/ 58 w 153"/>
              <a:gd name="T5" fmla="*/ 8 h 152"/>
              <a:gd name="T6" fmla="*/ 18 w 153"/>
              <a:gd name="T7" fmla="*/ 37 h 152"/>
              <a:gd name="T8" fmla="*/ 15 w 153"/>
              <a:gd name="T9" fmla="*/ 43 h 152"/>
              <a:gd name="T10" fmla="*/ 38 w 153"/>
              <a:gd name="T11" fmla="*/ 60 h 152"/>
              <a:gd name="T12" fmla="*/ 6 w 153"/>
              <a:gd name="T13" fmla="*/ 73 h 152"/>
              <a:gd name="T14" fmla="*/ 50 w 153"/>
              <a:gd name="T15" fmla="*/ 76 h 152"/>
              <a:gd name="T16" fmla="*/ 30 w 153"/>
              <a:gd name="T17" fmla="*/ 76 h 152"/>
              <a:gd name="T18" fmla="*/ 50 w 153"/>
              <a:gd name="T19" fmla="*/ 76 h 152"/>
              <a:gd name="T20" fmla="*/ 24 w 153"/>
              <a:gd name="T21" fmla="*/ 79 h 152"/>
              <a:gd name="T22" fmla="*/ 41 w 153"/>
              <a:gd name="T23" fmla="*/ 110 h 152"/>
              <a:gd name="T24" fmla="*/ 6 w 153"/>
              <a:gd name="T25" fmla="*/ 79 h 152"/>
              <a:gd name="T26" fmla="*/ 42 w 153"/>
              <a:gd name="T27" fmla="*/ 116 h 152"/>
              <a:gd name="T28" fmla="*/ 18 w 153"/>
              <a:gd name="T29" fmla="*/ 116 h 152"/>
              <a:gd name="T30" fmla="*/ 49 w 153"/>
              <a:gd name="T31" fmla="*/ 116 h 152"/>
              <a:gd name="T32" fmla="*/ 73 w 153"/>
              <a:gd name="T33" fmla="*/ 146 h 152"/>
              <a:gd name="T34" fmla="*/ 47 w 153"/>
              <a:gd name="T35" fmla="*/ 110 h 152"/>
              <a:gd name="T36" fmla="*/ 56 w 153"/>
              <a:gd name="T37" fmla="*/ 79 h 152"/>
              <a:gd name="T38" fmla="*/ 73 w 153"/>
              <a:gd name="T39" fmla="*/ 110 h 152"/>
              <a:gd name="T40" fmla="*/ 56 w 153"/>
              <a:gd name="T41" fmla="*/ 73 h 152"/>
              <a:gd name="T42" fmla="*/ 47 w 153"/>
              <a:gd name="T43" fmla="*/ 43 h 152"/>
              <a:gd name="T44" fmla="*/ 73 w 153"/>
              <a:gd name="T45" fmla="*/ 73 h 152"/>
              <a:gd name="T46" fmla="*/ 49 w 153"/>
              <a:gd name="T47" fmla="*/ 37 h 152"/>
              <a:gd name="T48" fmla="*/ 73 w 153"/>
              <a:gd name="T49" fmla="*/ 37 h 152"/>
              <a:gd name="T50" fmla="*/ 116 w 153"/>
              <a:gd name="T51" fmla="*/ 73 h 152"/>
              <a:gd name="T52" fmla="*/ 124 w 153"/>
              <a:gd name="T53" fmla="*/ 43 h 152"/>
              <a:gd name="T54" fmla="*/ 147 w 153"/>
              <a:gd name="T55" fmla="*/ 73 h 152"/>
              <a:gd name="T56" fmla="*/ 98 w 153"/>
              <a:gd name="T57" fmla="*/ 40 h 152"/>
              <a:gd name="T58" fmla="*/ 118 w 153"/>
              <a:gd name="T59" fmla="*/ 40 h 152"/>
              <a:gd name="T60" fmla="*/ 134 w 153"/>
              <a:gd name="T61" fmla="*/ 37 h 152"/>
              <a:gd name="T62" fmla="*/ 108 w 153"/>
              <a:gd name="T63" fmla="*/ 23 h 152"/>
              <a:gd name="T64" fmla="*/ 95 w 153"/>
              <a:gd name="T65" fmla="*/ 8 h 152"/>
              <a:gd name="T66" fmla="*/ 79 w 153"/>
              <a:gd name="T67" fmla="*/ 6 h 152"/>
              <a:gd name="T68" fmla="*/ 92 w 153"/>
              <a:gd name="T69" fmla="*/ 37 h 152"/>
              <a:gd name="T70" fmla="*/ 79 w 153"/>
              <a:gd name="T71" fmla="*/ 6 h 152"/>
              <a:gd name="T72" fmla="*/ 92 w 153"/>
              <a:gd name="T73" fmla="*/ 43 h 152"/>
              <a:gd name="T74" fmla="*/ 108 w 153"/>
              <a:gd name="T75" fmla="*/ 56 h 152"/>
              <a:gd name="T76" fmla="*/ 79 w 153"/>
              <a:gd name="T77" fmla="*/ 73 h 152"/>
              <a:gd name="T78" fmla="*/ 79 w 153"/>
              <a:gd name="T79" fmla="*/ 79 h 152"/>
              <a:gd name="T80" fmla="*/ 108 w 153"/>
              <a:gd name="T81" fmla="*/ 97 h 152"/>
              <a:gd name="T82" fmla="*/ 92 w 153"/>
              <a:gd name="T83" fmla="*/ 110 h 152"/>
              <a:gd name="T84" fmla="*/ 79 w 153"/>
              <a:gd name="T85" fmla="*/ 79 h 152"/>
              <a:gd name="T86" fmla="*/ 108 w 153"/>
              <a:gd name="T87" fmla="*/ 123 h 152"/>
              <a:gd name="T88" fmla="*/ 108 w 153"/>
              <a:gd name="T89" fmla="*/ 103 h 152"/>
              <a:gd name="T90" fmla="*/ 79 w 153"/>
              <a:gd name="T91" fmla="*/ 146 h 152"/>
              <a:gd name="T92" fmla="*/ 92 w 153"/>
              <a:gd name="T93" fmla="*/ 116 h 152"/>
              <a:gd name="T94" fmla="*/ 79 w 153"/>
              <a:gd name="T95" fmla="*/ 146 h 152"/>
              <a:gd name="T96" fmla="*/ 105 w 153"/>
              <a:gd name="T97" fmla="*/ 129 h 152"/>
              <a:gd name="T98" fmla="*/ 124 w 153"/>
              <a:gd name="T99" fmla="*/ 116 h 152"/>
              <a:gd name="T100" fmla="*/ 95 w 153"/>
              <a:gd name="T101" fmla="*/ 144 h 152"/>
              <a:gd name="T102" fmla="*/ 124 w 153"/>
              <a:gd name="T103" fmla="*/ 110 h 152"/>
              <a:gd name="T104" fmla="*/ 116 w 153"/>
              <a:gd name="T105" fmla="*/ 79 h 152"/>
              <a:gd name="T106" fmla="*/ 138 w 153"/>
              <a:gd name="T107" fmla="*/ 11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3" h="152"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118" y="152"/>
                  <a:pt x="153" y="118"/>
                  <a:pt x="153" y="76"/>
                </a:cubicBezTo>
                <a:cubicBezTo>
                  <a:pt x="153" y="34"/>
                  <a:pt x="118" y="0"/>
                  <a:pt x="76" y="0"/>
                </a:cubicBezTo>
                <a:close/>
                <a:moveTo>
                  <a:pt x="58" y="8"/>
                </a:moveTo>
                <a:cubicBezTo>
                  <a:pt x="51" y="15"/>
                  <a:pt x="46" y="25"/>
                  <a:pt x="42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28" y="23"/>
                  <a:pt x="42" y="13"/>
                  <a:pt x="58" y="8"/>
                </a:cubicBezTo>
                <a:close/>
                <a:moveTo>
                  <a:pt x="15" y="43"/>
                </a:moveTo>
                <a:cubicBezTo>
                  <a:pt x="41" y="43"/>
                  <a:pt x="41" y="43"/>
                  <a:pt x="41" y="43"/>
                </a:cubicBezTo>
                <a:cubicBezTo>
                  <a:pt x="39" y="48"/>
                  <a:pt x="38" y="54"/>
                  <a:pt x="38" y="60"/>
                </a:cubicBezTo>
                <a:cubicBezTo>
                  <a:pt x="31" y="61"/>
                  <a:pt x="25" y="66"/>
                  <a:pt x="24" y="73"/>
                </a:cubicBezTo>
                <a:cubicBezTo>
                  <a:pt x="6" y="73"/>
                  <a:pt x="6" y="73"/>
                  <a:pt x="6" y="73"/>
                </a:cubicBezTo>
                <a:cubicBezTo>
                  <a:pt x="7" y="62"/>
                  <a:pt x="10" y="52"/>
                  <a:pt x="15" y="43"/>
                </a:cubicBezTo>
                <a:close/>
                <a:moveTo>
                  <a:pt x="50" y="76"/>
                </a:moveTo>
                <a:cubicBezTo>
                  <a:pt x="50" y="82"/>
                  <a:pt x="45" y="86"/>
                  <a:pt x="40" y="86"/>
                </a:cubicBezTo>
                <a:cubicBezTo>
                  <a:pt x="34" y="86"/>
                  <a:pt x="30" y="82"/>
                  <a:pt x="30" y="76"/>
                </a:cubicBezTo>
                <a:cubicBezTo>
                  <a:pt x="30" y="71"/>
                  <a:pt x="34" y="66"/>
                  <a:pt x="40" y="66"/>
                </a:cubicBezTo>
                <a:cubicBezTo>
                  <a:pt x="45" y="66"/>
                  <a:pt x="50" y="71"/>
                  <a:pt x="50" y="76"/>
                </a:cubicBezTo>
                <a:close/>
                <a:moveTo>
                  <a:pt x="6" y="79"/>
                </a:moveTo>
                <a:cubicBezTo>
                  <a:pt x="24" y="79"/>
                  <a:pt x="24" y="79"/>
                  <a:pt x="24" y="79"/>
                </a:cubicBezTo>
                <a:cubicBezTo>
                  <a:pt x="25" y="86"/>
                  <a:pt x="31" y="91"/>
                  <a:pt x="38" y="92"/>
                </a:cubicBezTo>
                <a:cubicBezTo>
                  <a:pt x="38" y="98"/>
                  <a:pt x="39" y="104"/>
                  <a:pt x="41" y="110"/>
                </a:cubicBezTo>
                <a:cubicBezTo>
                  <a:pt x="15" y="110"/>
                  <a:pt x="15" y="110"/>
                  <a:pt x="15" y="110"/>
                </a:cubicBezTo>
                <a:cubicBezTo>
                  <a:pt x="10" y="101"/>
                  <a:pt x="7" y="90"/>
                  <a:pt x="6" y="79"/>
                </a:cubicBezTo>
                <a:close/>
                <a:moveTo>
                  <a:pt x="18" y="116"/>
                </a:moveTo>
                <a:cubicBezTo>
                  <a:pt x="42" y="116"/>
                  <a:pt x="42" y="116"/>
                  <a:pt x="42" y="116"/>
                </a:cubicBezTo>
                <a:cubicBezTo>
                  <a:pt x="46" y="128"/>
                  <a:pt x="51" y="138"/>
                  <a:pt x="58" y="144"/>
                </a:cubicBezTo>
                <a:cubicBezTo>
                  <a:pt x="42" y="139"/>
                  <a:pt x="28" y="129"/>
                  <a:pt x="18" y="116"/>
                </a:cubicBezTo>
                <a:close/>
                <a:moveTo>
                  <a:pt x="73" y="146"/>
                </a:moveTo>
                <a:cubicBezTo>
                  <a:pt x="63" y="144"/>
                  <a:pt x="54" y="132"/>
                  <a:pt x="49" y="116"/>
                </a:cubicBezTo>
                <a:cubicBezTo>
                  <a:pt x="73" y="116"/>
                  <a:pt x="73" y="116"/>
                  <a:pt x="73" y="116"/>
                </a:cubicBezTo>
                <a:lnTo>
                  <a:pt x="73" y="146"/>
                </a:lnTo>
                <a:close/>
                <a:moveTo>
                  <a:pt x="73" y="110"/>
                </a:moveTo>
                <a:cubicBezTo>
                  <a:pt x="47" y="110"/>
                  <a:pt x="47" y="110"/>
                  <a:pt x="47" y="110"/>
                </a:cubicBezTo>
                <a:cubicBezTo>
                  <a:pt x="46" y="104"/>
                  <a:pt x="44" y="98"/>
                  <a:pt x="44" y="92"/>
                </a:cubicBezTo>
                <a:cubicBezTo>
                  <a:pt x="50" y="90"/>
                  <a:pt x="55" y="85"/>
                  <a:pt x="56" y="79"/>
                </a:cubicBezTo>
                <a:cubicBezTo>
                  <a:pt x="73" y="79"/>
                  <a:pt x="73" y="79"/>
                  <a:pt x="73" y="79"/>
                </a:cubicBezTo>
                <a:lnTo>
                  <a:pt x="73" y="110"/>
                </a:lnTo>
                <a:close/>
                <a:moveTo>
                  <a:pt x="73" y="73"/>
                </a:moveTo>
                <a:cubicBezTo>
                  <a:pt x="56" y="73"/>
                  <a:pt x="56" y="73"/>
                  <a:pt x="56" y="73"/>
                </a:cubicBezTo>
                <a:cubicBezTo>
                  <a:pt x="55" y="67"/>
                  <a:pt x="50" y="62"/>
                  <a:pt x="44" y="61"/>
                </a:cubicBezTo>
                <a:cubicBezTo>
                  <a:pt x="44" y="54"/>
                  <a:pt x="46" y="48"/>
                  <a:pt x="47" y="43"/>
                </a:cubicBezTo>
                <a:cubicBezTo>
                  <a:pt x="73" y="43"/>
                  <a:pt x="73" y="43"/>
                  <a:pt x="73" y="43"/>
                </a:cubicBezTo>
                <a:lnTo>
                  <a:pt x="73" y="73"/>
                </a:lnTo>
                <a:close/>
                <a:moveTo>
                  <a:pt x="73" y="37"/>
                </a:moveTo>
                <a:cubicBezTo>
                  <a:pt x="49" y="37"/>
                  <a:pt x="49" y="37"/>
                  <a:pt x="49" y="37"/>
                </a:cubicBezTo>
                <a:cubicBezTo>
                  <a:pt x="54" y="20"/>
                  <a:pt x="63" y="8"/>
                  <a:pt x="73" y="6"/>
                </a:cubicBezTo>
                <a:lnTo>
                  <a:pt x="73" y="37"/>
                </a:lnTo>
                <a:close/>
                <a:moveTo>
                  <a:pt x="147" y="73"/>
                </a:moveTo>
                <a:cubicBezTo>
                  <a:pt x="116" y="73"/>
                  <a:pt x="116" y="73"/>
                  <a:pt x="116" y="73"/>
                </a:cubicBezTo>
                <a:cubicBezTo>
                  <a:pt x="116" y="67"/>
                  <a:pt x="115" y="60"/>
                  <a:pt x="114" y="54"/>
                </a:cubicBezTo>
                <a:cubicBezTo>
                  <a:pt x="119" y="52"/>
                  <a:pt x="123" y="48"/>
                  <a:pt x="124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43" y="52"/>
                  <a:pt x="146" y="62"/>
                  <a:pt x="147" y="73"/>
                </a:cubicBezTo>
                <a:close/>
                <a:moveTo>
                  <a:pt x="108" y="50"/>
                </a:moveTo>
                <a:cubicBezTo>
                  <a:pt x="103" y="50"/>
                  <a:pt x="98" y="45"/>
                  <a:pt x="98" y="40"/>
                </a:cubicBezTo>
                <a:cubicBezTo>
                  <a:pt x="98" y="34"/>
                  <a:pt x="103" y="29"/>
                  <a:pt x="108" y="29"/>
                </a:cubicBezTo>
                <a:cubicBezTo>
                  <a:pt x="114" y="29"/>
                  <a:pt x="118" y="34"/>
                  <a:pt x="118" y="40"/>
                </a:cubicBezTo>
                <a:cubicBezTo>
                  <a:pt x="118" y="45"/>
                  <a:pt x="114" y="50"/>
                  <a:pt x="108" y="50"/>
                </a:cubicBezTo>
                <a:close/>
                <a:moveTo>
                  <a:pt x="134" y="37"/>
                </a:moveTo>
                <a:cubicBezTo>
                  <a:pt x="124" y="37"/>
                  <a:pt x="124" y="37"/>
                  <a:pt x="124" y="37"/>
                </a:cubicBezTo>
                <a:cubicBezTo>
                  <a:pt x="123" y="29"/>
                  <a:pt x="116" y="23"/>
                  <a:pt x="108" y="23"/>
                </a:cubicBezTo>
                <a:cubicBezTo>
                  <a:pt x="107" y="23"/>
                  <a:pt x="106" y="23"/>
                  <a:pt x="105" y="24"/>
                </a:cubicBezTo>
                <a:cubicBezTo>
                  <a:pt x="102" y="18"/>
                  <a:pt x="99" y="12"/>
                  <a:pt x="95" y="8"/>
                </a:cubicBezTo>
                <a:cubicBezTo>
                  <a:pt x="111" y="13"/>
                  <a:pt x="125" y="23"/>
                  <a:pt x="134" y="37"/>
                </a:cubicBezTo>
                <a:close/>
                <a:moveTo>
                  <a:pt x="79" y="6"/>
                </a:moveTo>
                <a:cubicBezTo>
                  <a:pt x="87" y="8"/>
                  <a:pt x="94" y="15"/>
                  <a:pt x="100" y="26"/>
                </a:cubicBezTo>
                <a:cubicBezTo>
                  <a:pt x="96" y="28"/>
                  <a:pt x="93" y="32"/>
                  <a:pt x="92" y="37"/>
                </a:cubicBezTo>
                <a:cubicBezTo>
                  <a:pt x="79" y="37"/>
                  <a:pt x="79" y="37"/>
                  <a:pt x="79" y="37"/>
                </a:cubicBezTo>
                <a:lnTo>
                  <a:pt x="79" y="6"/>
                </a:lnTo>
                <a:close/>
                <a:moveTo>
                  <a:pt x="79" y="43"/>
                </a:moveTo>
                <a:cubicBezTo>
                  <a:pt x="92" y="43"/>
                  <a:pt x="92" y="43"/>
                  <a:pt x="92" y="43"/>
                </a:cubicBezTo>
                <a:cubicBezTo>
                  <a:pt x="94" y="50"/>
                  <a:pt x="100" y="56"/>
                  <a:pt x="108" y="56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109" y="61"/>
                  <a:pt x="110" y="67"/>
                  <a:pt x="110" y="73"/>
                </a:cubicBezTo>
                <a:cubicBezTo>
                  <a:pt x="79" y="73"/>
                  <a:pt x="79" y="73"/>
                  <a:pt x="79" y="73"/>
                </a:cubicBezTo>
                <a:lnTo>
                  <a:pt x="79" y="43"/>
                </a:lnTo>
                <a:close/>
                <a:moveTo>
                  <a:pt x="79" y="79"/>
                </a:moveTo>
                <a:cubicBezTo>
                  <a:pt x="110" y="79"/>
                  <a:pt x="110" y="79"/>
                  <a:pt x="110" y="79"/>
                </a:cubicBezTo>
                <a:cubicBezTo>
                  <a:pt x="110" y="85"/>
                  <a:pt x="109" y="91"/>
                  <a:pt x="108" y="97"/>
                </a:cubicBezTo>
                <a:cubicBezTo>
                  <a:pt x="108" y="97"/>
                  <a:pt x="108" y="97"/>
                  <a:pt x="108" y="97"/>
                </a:cubicBezTo>
                <a:cubicBezTo>
                  <a:pt x="100" y="97"/>
                  <a:pt x="94" y="102"/>
                  <a:pt x="92" y="110"/>
                </a:cubicBezTo>
                <a:cubicBezTo>
                  <a:pt x="79" y="110"/>
                  <a:pt x="79" y="110"/>
                  <a:pt x="79" y="110"/>
                </a:cubicBezTo>
                <a:lnTo>
                  <a:pt x="79" y="79"/>
                </a:lnTo>
                <a:close/>
                <a:moveTo>
                  <a:pt x="118" y="113"/>
                </a:moveTo>
                <a:cubicBezTo>
                  <a:pt x="118" y="118"/>
                  <a:pt x="114" y="123"/>
                  <a:pt x="108" y="123"/>
                </a:cubicBezTo>
                <a:cubicBezTo>
                  <a:pt x="103" y="123"/>
                  <a:pt x="98" y="118"/>
                  <a:pt x="98" y="113"/>
                </a:cubicBezTo>
                <a:cubicBezTo>
                  <a:pt x="98" y="107"/>
                  <a:pt x="103" y="103"/>
                  <a:pt x="108" y="103"/>
                </a:cubicBezTo>
                <a:cubicBezTo>
                  <a:pt x="114" y="103"/>
                  <a:pt x="118" y="107"/>
                  <a:pt x="118" y="113"/>
                </a:cubicBezTo>
                <a:close/>
                <a:moveTo>
                  <a:pt x="79" y="146"/>
                </a:moveTo>
                <a:cubicBezTo>
                  <a:pt x="79" y="116"/>
                  <a:pt x="79" y="116"/>
                  <a:pt x="79" y="116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3" y="120"/>
                  <a:pt x="96" y="124"/>
                  <a:pt x="100" y="127"/>
                </a:cubicBezTo>
                <a:cubicBezTo>
                  <a:pt x="94" y="137"/>
                  <a:pt x="87" y="145"/>
                  <a:pt x="79" y="146"/>
                </a:cubicBezTo>
                <a:close/>
                <a:moveTo>
                  <a:pt x="95" y="144"/>
                </a:moveTo>
                <a:cubicBezTo>
                  <a:pt x="99" y="140"/>
                  <a:pt x="102" y="135"/>
                  <a:pt x="105" y="129"/>
                </a:cubicBezTo>
                <a:cubicBezTo>
                  <a:pt x="106" y="129"/>
                  <a:pt x="107" y="129"/>
                  <a:pt x="108" y="129"/>
                </a:cubicBezTo>
                <a:cubicBezTo>
                  <a:pt x="116" y="129"/>
                  <a:pt x="123" y="123"/>
                  <a:pt x="124" y="116"/>
                </a:cubicBezTo>
                <a:cubicBezTo>
                  <a:pt x="134" y="116"/>
                  <a:pt x="134" y="116"/>
                  <a:pt x="134" y="116"/>
                </a:cubicBezTo>
                <a:cubicBezTo>
                  <a:pt x="125" y="129"/>
                  <a:pt x="111" y="139"/>
                  <a:pt x="95" y="144"/>
                </a:cubicBezTo>
                <a:close/>
                <a:moveTo>
                  <a:pt x="138" y="110"/>
                </a:moveTo>
                <a:cubicBezTo>
                  <a:pt x="124" y="110"/>
                  <a:pt x="124" y="110"/>
                  <a:pt x="124" y="110"/>
                </a:cubicBezTo>
                <a:cubicBezTo>
                  <a:pt x="123" y="104"/>
                  <a:pt x="119" y="100"/>
                  <a:pt x="114" y="98"/>
                </a:cubicBezTo>
                <a:cubicBezTo>
                  <a:pt x="115" y="92"/>
                  <a:pt x="116" y="86"/>
                  <a:pt x="116" y="79"/>
                </a:cubicBezTo>
                <a:cubicBezTo>
                  <a:pt x="147" y="79"/>
                  <a:pt x="147" y="79"/>
                  <a:pt x="147" y="79"/>
                </a:cubicBezTo>
                <a:cubicBezTo>
                  <a:pt x="146" y="90"/>
                  <a:pt x="143" y="101"/>
                  <a:pt x="138" y="1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95" name="群組 194">
            <a:extLst>
              <a:ext uri="{FF2B5EF4-FFF2-40B4-BE49-F238E27FC236}">
                <a16:creationId xmlns:a16="http://schemas.microsoft.com/office/drawing/2014/main" id="{557096A3-3638-409D-9A1D-E16B7C5EF2A6}"/>
              </a:ext>
            </a:extLst>
          </p:cNvPr>
          <p:cNvGrpSpPr/>
          <p:nvPr/>
        </p:nvGrpSpPr>
        <p:grpSpPr>
          <a:xfrm>
            <a:off x="8227498" y="2612858"/>
            <a:ext cx="608013" cy="652462"/>
            <a:chOff x="4270375" y="2246313"/>
            <a:chExt cx="608013" cy="652462"/>
          </a:xfrm>
          <a:solidFill>
            <a:schemeClr val="bg2"/>
          </a:solidFill>
        </p:grpSpPr>
        <p:sp>
          <p:nvSpPr>
            <p:cNvPr id="196" name="Freeform 242">
              <a:extLst>
                <a:ext uri="{FF2B5EF4-FFF2-40B4-BE49-F238E27FC236}">
                  <a16:creationId xmlns:a16="http://schemas.microsoft.com/office/drawing/2014/main" id="{20C24602-F564-4ED7-96B7-1A7FA6BDEA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375" y="2246313"/>
              <a:ext cx="608013" cy="652462"/>
            </a:xfrm>
            <a:custGeom>
              <a:avLst/>
              <a:gdLst>
                <a:gd name="T0" fmla="*/ 147 w 162"/>
                <a:gd name="T1" fmla="*/ 78 h 174"/>
                <a:gd name="T2" fmla="*/ 141 w 162"/>
                <a:gd name="T3" fmla="*/ 34 h 174"/>
                <a:gd name="T4" fmla="*/ 120 w 162"/>
                <a:gd name="T5" fmla="*/ 36 h 174"/>
                <a:gd name="T6" fmla="*/ 82 w 162"/>
                <a:gd name="T7" fmla="*/ 0 h 174"/>
                <a:gd name="T8" fmla="*/ 30 w 162"/>
                <a:gd name="T9" fmla="*/ 34 h 174"/>
                <a:gd name="T10" fmla="*/ 5 w 162"/>
                <a:gd name="T11" fmla="*/ 57 h 174"/>
                <a:gd name="T12" fmla="*/ 11 w 162"/>
                <a:gd name="T13" fmla="*/ 77 h 174"/>
                <a:gd name="T14" fmla="*/ 17 w 162"/>
                <a:gd name="T15" fmla="*/ 78 h 174"/>
                <a:gd name="T16" fmla="*/ 17 w 162"/>
                <a:gd name="T17" fmla="*/ 96 h 174"/>
                <a:gd name="T18" fmla="*/ 30 w 162"/>
                <a:gd name="T19" fmla="*/ 140 h 174"/>
                <a:gd name="T20" fmla="*/ 82 w 162"/>
                <a:gd name="T21" fmla="*/ 174 h 174"/>
                <a:gd name="T22" fmla="*/ 101 w 162"/>
                <a:gd name="T23" fmla="*/ 168 h 174"/>
                <a:gd name="T24" fmla="*/ 107 w 162"/>
                <a:gd name="T25" fmla="*/ 148 h 174"/>
                <a:gd name="T26" fmla="*/ 134 w 162"/>
                <a:gd name="T27" fmla="*/ 140 h 174"/>
                <a:gd name="T28" fmla="*/ 147 w 162"/>
                <a:gd name="T29" fmla="*/ 96 h 174"/>
                <a:gd name="T30" fmla="*/ 120 w 162"/>
                <a:gd name="T31" fmla="*/ 39 h 174"/>
                <a:gd name="T32" fmla="*/ 141 w 162"/>
                <a:gd name="T33" fmla="*/ 38 h 174"/>
                <a:gd name="T34" fmla="*/ 144 w 162"/>
                <a:gd name="T35" fmla="*/ 76 h 174"/>
                <a:gd name="T36" fmla="*/ 116 w 162"/>
                <a:gd name="T37" fmla="*/ 68 h 174"/>
                <a:gd name="T38" fmla="*/ 120 w 162"/>
                <a:gd name="T39" fmla="*/ 39 h 174"/>
                <a:gd name="T40" fmla="*/ 134 w 162"/>
                <a:gd name="T41" fmla="*/ 87 h 174"/>
                <a:gd name="T42" fmla="*/ 117 w 162"/>
                <a:gd name="T43" fmla="*/ 87 h 174"/>
                <a:gd name="T44" fmla="*/ 113 w 162"/>
                <a:gd name="T45" fmla="*/ 87 h 174"/>
                <a:gd name="T46" fmla="*/ 97 w 162"/>
                <a:gd name="T47" fmla="*/ 114 h 174"/>
                <a:gd name="T48" fmla="*/ 67 w 162"/>
                <a:gd name="T49" fmla="*/ 114 h 174"/>
                <a:gd name="T50" fmla="*/ 51 w 162"/>
                <a:gd name="T51" fmla="*/ 87 h 174"/>
                <a:gd name="T52" fmla="*/ 67 w 162"/>
                <a:gd name="T53" fmla="*/ 61 h 174"/>
                <a:gd name="T54" fmla="*/ 97 w 162"/>
                <a:gd name="T55" fmla="*/ 61 h 174"/>
                <a:gd name="T56" fmla="*/ 113 w 162"/>
                <a:gd name="T57" fmla="*/ 87 h 174"/>
                <a:gd name="T58" fmla="*/ 99 w 162"/>
                <a:gd name="T59" fmla="*/ 57 h 174"/>
                <a:gd name="T60" fmla="*/ 108 w 162"/>
                <a:gd name="T61" fmla="*/ 42 h 174"/>
                <a:gd name="T62" fmla="*/ 82 w 162"/>
                <a:gd name="T63" fmla="*/ 4 h 174"/>
                <a:gd name="T64" fmla="*/ 82 w 162"/>
                <a:gd name="T65" fmla="*/ 48 h 174"/>
                <a:gd name="T66" fmla="*/ 82 w 162"/>
                <a:gd name="T67" fmla="*/ 4 h 174"/>
                <a:gd name="T68" fmla="*/ 77 w 162"/>
                <a:gd name="T69" fmla="*/ 50 h 174"/>
                <a:gd name="T70" fmla="*/ 52 w 162"/>
                <a:gd name="T71" fmla="*/ 65 h 174"/>
                <a:gd name="T72" fmla="*/ 20 w 162"/>
                <a:gd name="T73" fmla="*/ 76 h 174"/>
                <a:gd name="T74" fmla="*/ 22 w 162"/>
                <a:gd name="T75" fmla="*/ 66 h 174"/>
                <a:gd name="T76" fmla="*/ 9 w 162"/>
                <a:gd name="T77" fmla="*/ 56 h 174"/>
                <a:gd name="T78" fmla="*/ 30 w 162"/>
                <a:gd name="T79" fmla="*/ 38 h 174"/>
                <a:gd name="T80" fmla="*/ 48 w 162"/>
                <a:gd name="T81" fmla="*/ 68 h 174"/>
                <a:gd name="T82" fmla="*/ 20 w 162"/>
                <a:gd name="T83" fmla="*/ 76 h 174"/>
                <a:gd name="T84" fmla="*/ 30 w 162"/>
                <a:gd name="T85" fmla="*/ 87 h 174"/>
                <a:gd name="T86" fmla="*/ 47 w 162"/>
                <a:gd name="T87" fmla="*/ 87 h 174"/>
                <a:gd name="T88" fmla="*/ 30 w 162"/>
                <a:gd name="T89" fmla="*/ 136 h 174"/>
                <a:gd name="T90" fmla="*/ 20 w 162"/>
                <a:gd name="T91" fmla="*/ 98 h 174"/>
                <a:gd name="T92" fmla="*/ 48 w 162"/>
                <a:gd name="T93" fmla="*/ 107 h 174"/>
                <a:gd name="T94" fmla="*/ 30 w 162"/>
                <a:gd name="T95" fmla="*/ 136 h 174"/>
                <a:gd name="T96" fmla="*/ 65 w 162"/>
                <a:gd name="T97" fmla="*/ 117 h 174"/>
                <a:gd name="T98" fmla="*/ 56 w 162"/>
                <a:gd name="T99" fmla="*/ 132 h 174"/>
                <a:gd name="T100" fmla="*/ 103 w 162"/>
                <a:gd name="T101" fmla="*/ 147 h 174"/>
                <a:gd name="T102" fmla="*/ 90 w 162"/>
                <a:gd name="T103" fmla="*/ 157 h 174"/>
                <a:gd name="T104" fmla="*/ 82 w 162"/>
                <a:gd name="T105" fmla="*/ 170 h 174"/>
                <a:gd name="T106" fmla="*/ 82 w 162"/>
                <a:gd name="T107" fmla="*/ 126 h 174"/>
                <a:gd name="T108" fmla="*/ 103 w 162"/>
                <a:gd name="T109" fmla="*/ 147 h 174"/>
                <a:gd name="T110" fmla="*/ 87 w 162"/>
                <a:gd name="T111" fmla="*/ 124 h 174"/>
                <a:gd name="T112" fmla="*/ 112 w 162"/>
                <a:gd name="T113" fmla="*/ 110 h 174"/>
                <a:gd name="T114" fmla="*/ 154 w 162"/>
                <a:gd name="T115" fmla="*/ 129 h 174"/>
                <a:gd name="T116" fmla="*/ 112 w 162"/>
                <a:gd name="T117" fmla="*/ 133 h 174"/>
                <a:gd name="T118" fmla="*/ 137 w 162"/>
                <a:gd name="T119" fmla="*/ 90 h 174"/>
                <a:gd name="T120" fmla="*/ 154 w 162"/>
                <a:gd name="T121" fmla="*/ 12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2" h="174">
                  <a:moveTo>
                    <a:pt x="139" y="87"/>
                  </a:moveTo>
                  <a:cubicBezTo>
                    <a:pt x="142" y="84"/>
                    <a:pt x="145" y="81"/>
                    <a:pt x="147" y="78"/>
                  </a:cubicBezTo>
                  <a:cubicBezTo>
                    <a:pt x="159" y="64"/>
                    <a:pt x="162" y="52"/>
                    <a:pt x="158" y="44"/>
                  </a:cubicBezTo>
                  <a:cubicBezTo>
                    <a:pt x="155" y="39"/>
                    <a:pt x="149" y="35"/>
                    <a:pt x="141" y="34"/>
                  </a:cubicBezTo>
                  <a:cubicBezTo>
                    <a:pt x="140" y="29"/>
                    <a:pt x="136" y="25"/>
                    <a:pt x="130" y="25"/>
                  </a:cubicBezTo>
                  <a:cubicBezTo>
                    <a:pt x="125" y="25"/>
                    <a:pt x="120" y="30"/>
                    <a:pt x="120" y="36"/>
                  </a:cubicBezTo>
                  <a:cubicBezTo>
                    <a:pt x="117" y="36"/>
                    <a:pt x="114" y="37"/>
                    <a:pt x="111" y="38"/>
                  </a:cubicBezTo>
                  <a:cubicBezTo>
                    <a:pt x="105" y="15"/>
                    <a:pt x="94" y="0"/>
                    <a:pt x="82" y="0"/>
                  </a:cubicBezTo>
                  <a:cubicBezTo>
                    <a:pt x="70" y="0"/>
                    <a:pt x="60" y="15"/>
                    <a:pt x="53" y="38"/>
                  </a:cubicBezTo>
                  <a:cubicBezTo>
                    <a:pt x="45" y="35"/>
                    <a:pt x="37" y="34"/>
                    <a:pt x="30" y="34"/>
                  </a:cubicBezTo>
                  <a:cubicBezTo>
                    <a:pt x="18" y="34"/>
                    <a:pt x="10" y="37"/>
                    <a:pt x="7" y="44"/>
                  </a:cubicBezTo>
                  <a:cubicBezTo>
                    <a:pt x="4" y="47"/>
                    <a:pt x="4" y="52"/>
                    <a:pt x="5" y="57"/>
                  </a:cubicBezTo>
                  <a:cubicBezTo>
                    <a:pt x="2" y="59"/>
                    <a:pt x="0" y="63"/>
                    <a:pt x="0" y="66"/>
                  </a:cubicBezTo>
                  <a:cubicBezTo>
                    <a:pt x="0" y="72"/>
                    <a:pt x="5" y="77"/>
                    <a:pt x="11" y="77"/>
                  </a:cubicBezTo>
                  <a:cubicBezTo>
                    <a:pt x="12" y="77"/>
                    <a:pt x="14" y="77"/>
                    <a:pt x="15" y="76"/>
                  </a:cubicBezTo>
                  <a:cubicBezTo>
                    <a:pt x="16" y="77"/>
                    <a:pt x="16" y="78"/>
                    <a:pt x="17" y="78"/>
                  </a:cubicBezTo>
                  <a:cubicBezTo>
                    <a:pt x="19" y="81"/>
                    <a:pt x="22" y="84"/>
                    <a:pt x="25" y="87"/>
                  </a:cubicBezTo>
                  <a:cubicBezTo>
                    <a:pt x="22" y="90"/>
                    <a:pt x="19" y="93"/>
                    <a:pt x="17" y="96"/>
                  </a:cubicBezTo>
                  <a:cubicBezTo>
                    <a:pt x="5" y="110"/>
                    <a:pt x="2" y="122"/>
                    <a:pt x="7" y="131"/>
                  </a:cubicBezTo>
                  <a:cubicBezTo>
                    <a:pt x="10" y="137"/>
                    <a:pt x="18" y="140"/>
                    <a:pt x="30" y="140"/>
                  </a:cubicBezTo>
                  <a:cubicBezTo>
                    <a:pt x="37" y="140"/>
                    <a:pt x="45" y="139"/>
                    <a:pt x="53" y="137"/>
                  </a:cubicBezTo>
                  <a:cubicBezTo>
                    <a:pt x="60" y="160"/>
                    <a:pt x="70" y="174"/>
                    <a:pt x="82" y="174"/>
                  </a:cubicBezTo>
                  <a:cubicBezTo>
                    <a:pt x="87" y="174"/>
                    <a:pt x="92" y="172"/>
                    <a:pt x="96" y="167"/>
                  </a:cubicBezTo>
                  <a:cubicBezTo>
                    <a:pt x="98" y="167"/>
                    <a:pt x="99" y="168"/>
                    <a:pt x="101" y="168"/>
                  </a:cubicBezTo>
                  <a:cubicBezTo>
                    <a:pt x="107" y="168"/>
                    <a:pt x="112" y="163"/>
                    <a:pt x="112" y="157"/>
                  </a:cubicBezTo>
                  <a:cubicBezTo>
                    <a:pt x="112" y="153"/>
                    <a:pt x="110" y="150"/>
                    <a:pt x="107" y="148"/>
                  </a:cubicBezTo>
                  <a:cubicBezTo>
                    <a:pt x="108" y="145"/>
                    <a:pt x="110" y="141"/>
                    <a:pt x="111" y="137"/>
                  </a:cubicBezTo>
                  <a:cubicBezTo>
                    <a:pt x="119" y="139"/>
                    <a:pt x="127" y="140"/>
                    <a:pt x="134" y="140"/>
                  </a:cubicBezTo>
                  <a:cubicBezTo>
                    <a:pt x="146" y="140"/>
                    <a:pt x="154" y="137"/>
                    <a:pt x="158" y="131"/>
                  </a:cubicBezTo>
                  <a:cubicBezTo>
                    <a:pt x="162" y="122"/>
                    <a:pt x="159" y="110"/>
                    <a:pt x="147" y="96"/>
                  </a:cubicBezTo>
                  <a:cubicBezTo>
                    <a:pt x="145" y="93"/>
                    <a:pt x="142" y="90"/>
                    <a:pt x="139" y="87"/>
                  </a:cubicBezTo>
                  <a:close/>
                  <a:moveTo>
                    <a:pt x="120" y="39"/>
                  </a:moveTo>
                  <a:cubicBezTo>
                    <a:pt x="121" y="44"/>
                    <a:pt x="125" y="47"/>
                    <a:pt x="130" y="47"/>
                  </a:cubicBezTo>
                  <a:cubicBezTo>
                    <a:pt x="135" y="47"/>
                    <a:pt x="140" y="43"/>
                    <a:pt x="141" y="38"/>
                  </a:cubicBezTo>
                  <a:cubicBezTo>
                    <a:pt x="146" y="39"/>
                    <a:pt x="152" y="41"/>
                    <a:pt x="154" y="46"/>
                  </a:cubicBezTo>
                  <a:cubicBezTo>
                    <a:pt x="158" y="52"/>
                    <a:pt x="154" y="63"/>
                    <a:pt x="144" y="76"/>
                  </a:cubicBezTo>
                  <a:cubicBezTo>
                    <a:pt x="142" y="79"/>
                    <a:pt x="139" y="82"/>
                    <a:pt x="137" y="84"/>
                  </a:cubicBezTo>
                  <a:cubicBezTo>
                    <a:pt x="131" y="79"/>
                    <a:pt x="124" y="73"/>
                    <a:pt x="116" y="68"/>
                  </a:cubicBezTo>
                  <a:cubicBezTo>
                    <a:pt x="115" y="58"/>
                    <a:pt x="114" y="49"/>
                    <a:pt x="112" y="41"/>
                  </a:cubicBezTo>
                  <a:cubicBezTo>
                    <a:pt x="115" y="41"/>
                    <a:pt x="117" y="40"/>
                    <a:pt x="120" y="39"/>
                  </a:cubicBezTo>
                  <a:close/>
                  <a:moveTo>
                    <a:pt x="116" y="73"/>
                  </a:moveTo>
                  <a:cubicBezTo>
                    <a:pt x="123" y="77"/>
                    <a:pt x="129" y="82"/>
                    <a:pt x="134" y="87"/>
                  </a:cubicBezTo>
                  <a:cubicBezTo>
                    <a:pt x="129" y="92"/>
                    <a:pt x="123" y="97"/>
                    <a:pt x="116" y="102"/>
                  </a:cubicBezTo>
                  <a:cubicBezTo>
                    <a:pt x="117" y="97"/>
                    <a:pt x="117" y="92"/>
                    <a:pt x="117" y="87"/>
                  </a:cubicBezTo>
                  <a:cubicBezTo>
                    <a:pt x="117" y="82"/>
                    <a:pt x="117" y="77"/>
                    <a:pt x="116" y="73"/>
                  </a:cubicBezTo>
                  <a:close/>
                  <a:moveTo>
                    <a:pt x="113" y="87"/>
                  </a:moveTo>
                  <a:cubicBezTo>
                    <a:pt x="113" y="93"/>
                    <a:pt x="113" y="99"/>
                    <a:pt x="112" y="105"/>
                  </a:cubicBezTo>
                  <a:cubicBezTo>
                    <a:pt x="107" y="108"/>
                    <a:pt x="103" y="111"/>
                    <a:pt x="97" y="114"/>
                  </a:cubicBezTo>
                  <a:cubicBezTo>
                    <a:pt x="92" y="117"/>
                    <a:pt x="87" y="120"/>
                    <a:pt x="82" y="122"/>
                  </a:cubicBezTo>
                  <a:cubicBezTo>
                    <a:pt x="77" y="120"/>
                    <a:pt x="72" y="117"/>
                    <a:pt x="67" y="114"/>
                  </a:cubicBezTo>
                  <a:cubicBezTo>
                    <a:pt x="62" y="111"/>
                    <a:pt x="57" y="108"/>
                    <a:pt x="52" y="105"/>
                  </a:cubicBezTo>
                  <a:cubicBezTo>
                    <a:pt x="52" y="99"/>
                    <a:pt x="51" y="93"/>
                    <a:pt x="51" y="87"/>
                  </a:cubicBezTo>
                  <a:cubicBezTo>
                    <a:pt x="51" y="81"/>
                    <a:pt x="52" y="75"/>
                    <a:pt x="52" y="70"/>
                  </a:cubicBezTo>
                  <a:cubicBezTo>
                    <a:pt x="57" y="67"/>
                    <a:pt x="62" y="63"/>
                    <a:pt x="67" y="61"/>
                  </a:cubicBezTo>
                  <a:cubicBezTo>
                    <a:pt x="72" y="58"/>
                    <a:pt x="77" y="55"/>
                    <a:pt x="82" y="52"/>
                  </a:cubicBezTo>
                  <a:cubicBezTo>
                    <a:pt x="87" y="55"/>
                    <a:pt x="92" y="58"/>
                    <a:pt x="97" y="61"/>
                  </a:cubicBezTo>
                  <a:cubicBezTo>
                    <a:pt x="103" y="63"/>
                    <a:pt x="107" y="67"/>
                    <a:pt x="112" y="70"/>
                  </a:cubicBezTo>
                  <a:cubicBezTo>
                    <a:pt x="113" y="75"/>
                    <a:pt x="113" y="81"/>
                    <a:pt x="113" y="87"/>
                  </a:cubicBezTo>
                  <a:close/>
                  <a:moveTo>
                    <a:pt x="112" y="65"/>
                  </a:moveTo>
                  <a:cubicBezTo>
                    <a:pt x="108" y="62"/>
                    <a:pt x="104" y="60"/>
                    <a:pt x="99" y="57"/>
                  </a:cubicBezTo>
                  <a:cubicBezTo>
                    <a:pt x="95" y="55"/>
                    <a:pt x="91" y="52"/>
                    <a:pt x="87" y="50"/>
                  </a:cubicBezTo>
                  <a:cubicBezTo>
                    <a:pt x="94" y="47"/>
                    <a:pt x="101" y="44"/>
                    <a:pt x="108" y="42"/>
                  </a:cubicBezTo>
                  <a:cubicBezTo>
                    <a:pt x="110" y="49"/>
                    <a:pt x="111" y="57"/>
                    <a:pt x="112" y="65"/>
                  </a:cubicBezTo>
                  <a:close/>
                  <a:moveTo>
                    <a:pt x="82" y="4"/>
                  </a:moveTo>
                  <a:cubicBezTo>
                    <a:pt x="92" y="4"/>
                    <a:pt x="101" y="18"/>
                    <a:pt x="107" y="39"/>
                  </a:cubicBezTo>
                  <a:cubicBezTo>
                    <a:pt x="99" y="41"/>
                    <a:pt x="91" y="44"/>
                    <a:pt x="82" y="48"/>
                  </a:cubicBezTo>
                  <a:cubicBezTo>
                    <a:pt x="74" y="44"/>
                    <a:pt x="65" y="41"/>
                    <a:pt x="57" y="39"/>
                  </a:cubicBezTo>
                  <a:cubicBezTo>
                    <a:pt x="63" y="18"/>
                    <a:pt x="72" y="4"/>
                    <a:pt x="82" y="4"/>
                  </a:cubicBezTo>
                  <a:close/>
                  <a:moveTo>
                    <a:pt x="56" y="42"/>
                  </a:moveTo>
                  <a:cubicBezTo>
                    <a:pt x="63" y="44"/>
                    <a:pt x="70" y="47"/>
                    <a:pt x="77" y="50"/>
                  </a:cubicBezTo>
                  <a:cubicBezTo>
                    <a:pt x="73" y="52"/>
                    <a:pt x="69" y="55"/>
                    <a:pt x="65" y="57"/>
                  </a:cubicBezTo>
                  <a:cubicBezTo>
                    <a:pt x="60" y="60"/>
                    <a:pt x="56" y="62"/>
                    <a:pt x="52" y="65"/>
                  </a:cubicBezTo>
                  <a:cubicBezTo>
                    <a:pt x="53" y="57"/>
                    <a:pt x="55" y="49"/>
                    <a:pt x="56" y="42"/>
                  </a:cubicBezTo>
                  <a:close/>
                  <a:moveTo>
                    <a:pt x="20" y="76"/>
                  </a:moveTo>
                  <a:cubicBezTo>
                    <a:pt x="19" y="75"/>
                    <a:pt x="19" y="75"/>
                    <a:pt x="19" y="74"/>
                  </a:cubicBezTo>
                  <a:cubicBezTo>
                    <a:pt x="21" y="72"/>
                    <a:pt x="22" y="69"/>
                    <a:pt x="22" y="66"/>
                  </a:cubicBezTo>
                  <a:cubicBezTo>
                    <a:pt x="22" y="60"/>
                    <a:pt x="17" y="56"/>
                    <a:pt x="11" y="56"/>
                  </a:cubicBezTo>
                  <a:cubicBezTo>
                    <a:pt x="10" y="56"/>
                    <a:pt x="10" y="56"/>
                    <a:pt x="9" y="56"/>
                  </a:cubicBezTo>
                  <a:cubicBezTo>
                    <a:pt x="8" y="52"/>
                    <a:pt x="8" y="48"/>
                    <a:pt x="10" y="46"/>
                  </a:cubicBezTo>
                  <a:cubicBezTo>
                    <a:pt x="14" y="39"/>
                    <a:pt x="23" y="38"/>
                    <a:pt x="30" y="38"/>
                  </a:cubicBezTo>
                  <a:cubicBezTo>
                    <a:pt x="36" y="38"/>
                    <a:pt x="44" y="39"/>
                    <a:pt x="52" y="41"/>
                  </a:cubicBezTo>
                  <a:cubicBezTo>
                    <a:pt x="50" y="49"/>
                    <a:pt x="49" y="58"/>
                    <a:pt x="48" y="68"/>
                  </a:cubicBezTo>
                  <a:cubicBezTo>
                    <a:pt x="41" y="73"/>
                    <a:pt x="34" y="79"/>
                    <a:pt x="28" y="84"/>
                  </a:cubicBezTo>
                  <a:cubicBezTo>
                    <a:pt x="25" y="82"/>
                    <a:pt x="22" y="79"/>
                    <a:pt x="20" y="76"/>
                  </a:cubicBezTo>
                  <a:close/>
                  <a:moveTo>
                    <a:pt x="48" y="102"/>
                  </a:moveTo>
                  <a:cubicBezTo>
                    <a:pt x="41" y="97"/>
                    <a:pt x="36" y="92"/>
                    <a:pt x="30" y="87"/>
                  </a:cubicBezTo>
                  <a:cubicBezTo>
                    <a:pt x="36" y="82"/>
                    <a:pt x="41" y="77"/>
                    <a:pt x="48" y="73"/>
                  </a:cubicBezTo>
                  <a:cubicBezTo>
                    <a:pt x="47" y="77"/>
                    <a:pt x="47" y="82"/>
                    <a:pt x="47" y="87"/>
                  </a:cubicBezTo>
                  <a:cubicBezTo>
                    <a:pt x="47" y="92"/>
                    <a:pt x="47" y="97"/>
                    <a:pt x="48" y="102"/>
                  </a:cubicBezTo>
                  <a:close/>
                  <a:moveTo>
                    <a:pt x="30" y="136"/>
                  </a:moveTo>
                  <a:cubicBezTo>
                    <a:pt x="23" y="136"/>
                    <a:pt x="14" y="135"/>
                    <a:pt x="10" y="129"/>
                  </a:cubicBezTo>
                  <a:cubicBezTo>
                    <a:pt x="6" y="122"/>
                    <a:pt x="10" y="111"/>
                    <a:pt x="20" y="98"/>
                  </a:cubicBezTo>
                  <a:cubicBezTo>
                    <a:pt x="22" y="96"/>
                    <a:pt x="25" y="93"/>
                    <a:pt x="28" y="90"/>
                  </a:cubicBezTo>
                  <a:cubicBezTo>
                    <a:pt x="34" y="96"/>
                    <a:pt x="41" y="101"/>
                    <a:pt x="48" y="107"/>
                  </a:cubicBezTo>
                  <a:cubicBezTo>
                    <a:pt x="49" y="116"/>
                    <a:pt x="50" y="125"/>
                    <a:pt x="52" y="133"/>
                  </a:cubicBezTo>
                  <a:cubicBezTo>
                    <a:pt x="44" y="135"/>
                    <a:pt x="36" y="136"/>
                    <a:pt x="30" y="136"/>
                  </a:cubicBezTo>
                  <a:close/>
                  <a:moveTo>
                    <a:pt x="52" y="110"/>
                  </a:moveTo>
                  <a:cubicBezTo>
                    <a:pt x="56" y="112"/>
                    <a:pt x="60" y="115"/>
                    <a:pt x="65" y="117"/>
                  </a:cubicBezTo>
                  <a:cubicBezTo>
                    <a:pt x="69" y="120"/>
                    <a:pt x="73" y="122"/>
                    <a:pt x="77" y="124"/>
                  </a:cubicBezTo>
                  <a:cubicBezTo>
                    <a:pt x="70" y="127"/>
                    <a:pt x="63" y="130"/>
                    <a:pt x="56" y="132"/>
                  </a:cubicBezTo>
                  <a:cubicBezTo>
                    <a:pt x="55" y="125"/>
                    <a:pt x="53" y="118"/>
                    <a:pt x="52" y="110"/>
                  </a:cubicBezTo>
                  <a:close/>
                  <a:moveTo>
                    <a:pt x="103" y="147"/>
                  </a:moveTo>
                  <a:cubicBezTo>
                    <a:pt x="103" y="146"/>
                    <a:pt x="102" y="146"/>
                    <a:pt x="101" y="146"/>
                  </a:cubicBezTo>
                  <a:cubicBezTo>
                    <a:pt x="95" y="146"/>
                    <a:pt x="90" y="151"/>
                    <a:pt x="90" y="157"/>
                  </a:cubicBezTo>
                  <a:cubicBezTo>
                    <a:pt x="90" y="160"/>
                    <a:pt x="91" y="163"/>
                    <a:pt x="93" y="165"/>
                  </a:cubicBezTo>
                  <a:cubicBezTo>
                    <a:pt x="90" y="168"/>
                    <a:pt x="86" y="170"/>
                    <a:pt x="82" y="170"/>
                  </a:cubicBezTo>
                  <a:cubicBezTo>
                    <a:pt x="72" y="170"/>
                    <a:pt x="63" y="157"/>
                    <a:pt x="57" y="136"/>
                  </a:cubicBezTo>
                  <a:cubicBezTo>
                    <a:pt x="65" y="133"/>
                    <a:pt x="74" y="130"/>
                    <a:pt x="82" y="126"/>
                  </a:cubicBezTo>
                  <a:cubicBezTo>
                    <a:pt x="91" y="130"/>
                    <a:pt x="99" y="133"/>
                    <a:pt x="107" y="136"/>
                  </a:cubicBezTo>
                  <a:cubicBezTo>
                    <a:pt x="106" y="140"/>
                    <a:pt x="105" y="143"/>
                    <a:pt x="103" y="147"/>
                  </a:cubicBezTo>
                  <a:close/>
                  <a:moveTo>
                    <a:pt x="108" y="132"/>
                  </a:moveTo>
                  <a:cubicBezTo>
                    <a:pt x="101" y="130"/>
                    <a:pt x="94" y="127"/>
                    <a:pt x="87" y="124"/>
                  </a:cubicBezTo>
                  <a:cubicBezTo>
                    <a:pt x="91" y="122"/>
                    <a:pt x="95" y="120"/>
                    <a:pt x="99" y="117"/>
                  </a:cubicBezTo>
                  <a:cubicBezTo>
                    <a:pt x="104" y="115"/>
                    <a:pt x="108" y="112"/>
                    <a:pt x="112" y="110"/>
                  </a:cubicBezTo>
                  <a:cubicBezTo>
                    <a:pt x="111" y="118"/>
                    <a:pt x="110" y="125"/>
                    <a:pt x="108" y="132"/>
                  </a:cubicBezTo>
                  <a:close/>
                  <a:moveTo>
                    <a:pt x="154" y="129"/>
                  </a:moveTo>
                  <a:cubicBezTo>
                    <a:pt x="151" y="135"/>
                    <a:pt x="141" y="136"/>
                    <a:pt x="134" y="136"/>
                  </a:cubicBezTo>
                  <a:cubicBezTo>
                    <a:pt x="128" y="136"/>
                    <a:pt x="120" y="135"/>
                    <a:pt x="112" y="133"/>
                  </a:cubicBezTo>
                  <a:cubicBezTo>
                    <a:pt x="114" y="125"/>
                    <a:pt x="115" y="116"/>
                    <a:pt x="116" y="107"/>
                  </a:cubicBezTo>
                  <a:cubicBezTo>
                    <a:pt x="124" y="101"/>
                    <a:pt x="131" y="96"/>
                    <a:pt x="137" y="90"/>
                  </a:cubicBezTo>
                  <a:cubicBezTo>
                    <a:pt x="139" y="93"/>
                    <a:pt x="142" y="96"/>
                    <a:pt x="144" y="98"/>
                  </a:cubicBezTo>
                  <a:cubicBezTo>
                    <a:pt x="154" y="111"/>
                    <a:pt x="158" y="122"/>
                    <a:pt x="154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7" name="Freeform 243">
              <a:extLst>
                <a:ext uri="{FF2B5EF4-FFF2-40B4-BE49-F238E27FC236}">
                  <a16:creationId xmlns:a16="http://schemas.microsoft.com/office/drawing/2014/main" id="{93C63997-BC1A-4841-9883-C3EE42B4DA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7863" y="2482850"/>
              <a:ext cx="179388" cy="179387"/>
            </a:xfrm>
            <a:custGeom>
              <a:avLst/>
              <a:gdLst>
                <a:gd name="T0" fmla="*/ 36 w 48"/>
                <a:gd name="T1" fmla="*/ 9 h 48"/>
                <a:gd name="T2" fmla="*/ 38 w 48"/>
                <a:gd name="T3" fmla="*/ 4 h 48"/>
                <a:gd name="T4" fmla="*/ 31 w 48"/>
                <a:gd name="T5" fmla="*/ 6 h 48"/>
                <a:gd name="T6" fmla="*/ 27 w 48"/>
                <a:gd name="T7" fmla="*/ 5 h 48"/>
                <a:gd name="T8" fmla="*/ 26 w 48"/>
                <a:gd name="T9" fmla="*/ 0 h 48"/>
                <a:gd name="T10" fmla="*/ 21 w 48"/>
                <a:gd name="T11" fmla="*/ 5 h 48"/>
                <a:gd name="T12" fmla="*/ 17 w 48"/>
                <a:gd name="T13" fmla="*/ 6 h 48"/>
                <a:gd name="T14" fmla="*/ 14 w 48"/>
                <a:gd name="T15" fmla="*/ 2 h 48"/>
                <a:gd name="T16" fmla="*/ 12 w 48"/>
                <a:gd name="T17" fmla="*/ 9 h 48"/>
                <a:gd name="T18" fmla="*/ 9 w 48"/>
                <a:gd name="T19" fmla="*/ 12 h 48"/>
                <a:gd name="T20" fmla="*/ 4 w 48"/>
                <a:gd name="T21" fmla="*/ 10 h 48"/>
                <a:gd name="T22" fmla="*/ 6 w 48"/>
                <a:gd name="T23" fmla="*/ 17 h 48"/>
                <a:gd name="T24" fmla="*/ 5 w 48"/>
                <a:gd name="T25" fmla="*/ 21 h 48"/>
                <a:gd name="T26" fmla="*/ 0 w 48"/>
                <a:gd name="T27" fmla="*/ 22 h 48"/>
                <a:gd name="T28" fmla="*/ 5 w 48"/>
                <a:gd name="T29" fmla="*/ 27 h 48"/>
                <a:gd name="T30" fmla="*/ 6 w 48"/>
                <a:gd name="T31" fmla="*/ 31 h 48"/>
                <a:gd name="T32" fmla="*/ 4 w 48"/>
                <a:gd name="T33" fmla="*/ 38 h 48"/>
                <a:gd name="T34" fmla="*/ 9 w 48"/>
                <a:gd name="T35" fmla="*/ 36 h 48"/>
                <a:gd name="T36" fmla="*/ 12 w 48"/>
                <a:gd name="T37" fmla="*/ 39 h 48"/>
                <a:gd name="T38" fmla="*/ 14 w 48"/>
                <a:gd name="T39" fmla="*/ 46 h 48"/>
                <a:gd name="T40" fmla="*/ 17 w 48"/>
                <a:gd name="T41" fmla="*/ 42 h 48"/>
                <a:gd name="T42" fmla="*/ 21 w 48"/>
                <a:gd name="T43" fmla="*/ 43 h 48"/>
                <a:gd name="T44" fmla="*/ 26 w 48"/>
                <a:gd name="T45" fmla="*/ 48 h 48"/>
                <a:gd name="T46" fmla="*/ 27 w 48"/>
                <a:gd name="T47" fmla="*/ 43 h 48"/>
                <a:gd name="T48" fmla="*/ 31 w 48"/>
                <a:gd name="T49" fmla="*/ 42 h 48"/>
                <a:gd name="T50" fmla="*/ 38 w 48"/>
                <a:gd name="T51" fmla="*/ 44 h 48"/>
                <a:gd name="T52" fmla="*/ 36 w 48"/>
                <a:gd name="T53" fmla="*/ 39 h 48"/>
                <a:gd name="T54" fmla="*/ 39 w 48"/>
                <a:gd name="T55" fmla="*/ 36 h 48"/>
                <a:gd name="T56" fmla="*/ 46 w 48"/>
                <a:gd name="T57" fmla="*/ 35 h 48"/>
                <a:gd name="T58" fmla="*/ 43 w 48"/>
                <a:gd name="T59" fmla="*/ 27 h 48"/>
                <a:gd name="T60" fmla="*/ 48 w 48"/>
                <a:gd name="T61" fmla="*/ 26 h 48"/>
                <a:gd name="T62" fmla="*/ 43 w 48"/>
                <a:gd name="T63" fmla="*/ 21 h 48"/>
                <a:gd name="T64" fmla="*/ 42 w 48"/>
                <a:gd name="T65" fmla="*/ 17 h 48"/>
                <a:gd name="T66" fmla="*/ 44 w 48"/>
                <a:gd name="T67" fmla="*/ 10 h 48"/>
                <a:gd name="T68" fmla="*/ 24 w 48"/>
                <a:gd name="T69" fmla="*/ 34 h 48"/>
                <a:gd name="T70" fmla="*/ 24 w 48"/>
                <a:gd name="T71" fmla="*/ 15 h 48"/>
                <a:gd name="T72" fmla="*/ 24 w 48"/>
                <a:gd name="T73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" h="48">
                  <a:moveTo>
                    <a:pt x="39" y="12"/>
                  </a:moveTo>
                  <a:cubicBezTo>
                    <a:pt x="38" y="11"/>
                    <a:pt x="37" y="10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28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6"/>
                    <a:pt x="18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0" y="11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9"/>
                    <a:pt x="5" y="20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6" y="30"/>
                    <a:pt x="6" y="3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7"/>
                    <a:pt x="11" y="38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8" y="42"/>
                    <a:pt x="20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8" y="43"/>
                    <a:pt x="30" y="42"/>
                    <a:pt x="31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8"/>
                    <a:pt x="38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3" y="28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0"/>
                    <a:pt x="42" y="19"/>
                    <a:pt x="42" y="17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9" y="12"/>
                    <a:pt x="39" y="12"/>
                    <a:pt x="39" y="12"/>
                  </a:cubicBezTo>
                  <a:close/>
                  <a:moveTo>
                    <a:pt x="24" y="34"/>
                  </a:moveTo>
                  <a:cubicBezTo>
                    <a:pt x="19" y="34"/>
                    <a:pt x="15" y="29"/>
                    <a:pt x="15" y="24"/>
                  </a:cubicBezTo>
                  <a:cubicBezTo>
                    <a:pt x="15" y="19"/>
                    <a:pt x="19" y="15"/>
                    <a:pt x="24" y="15"/>
                  </a:cubicBezTo>
                  <a:cubicBezTo>
                    <a:pt x="29" y="15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8" name="Oval 244">
              <a:extLst>
                <a:ext uri="{FF2B5EF4-FFF2-40B4-BE49-F238E27FC236}">
                  <a16:creationId xmlns:a16="http://schemas.microsoft.com/office/drawing/2014/main" id="{59CBE902-B66E-4B95-95E5-F56ABACFC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4538" y="2549525"/>
              <a:ext cx="46038" cy="460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99" name="群組 198">
            <a:extLst>
              <a:ext uri="{FF2B5EF4-FFF2-40B4-BE49-F238E27FC236}">
                <a16:creationId xmlns:a16="http://schemas.microsoft.com/office/drawing/2014/main" id="{2A6D2943-1514-4B21-AE2A-5107578C4AB8}"/>
              </a:ext>
            </a:extLst>
          </p:cNvPr>
          <p:cNvGrpSpPr/>
          <p:nvPr/>
        </p:nvGrpSpPr>
        <p:grpSpPr>
          <a:xfrm>
            <a:off x="9164555" y="2604920"/>
            <a:ext cx="592137" cy="668339"/>
            <a:chOff x="4275138" y="2252662"/>
            <a:chExt cx="592137" cy="668339"/>
          </a:xfrm>
          <a:solidFill>
            <a:schemeClr val="bg2"/>
          </a:solidFill>
        </p:grpSpPr>
        <p:sp>
          <p:nvSpPr>
            <p:cNvPr id="200" name="Rectangle 249">
              <a:extLst>
                <a:ext uri="{FF2B5EF4-FFF2-40B4-BE49-F238E27FC236}">
                  <a16:creationId xmlns:a16="http://schemas.microsoft.com/office/drawing/2014/main" id="{5778BBDE-FB18-48D2-8CA4-1330CD3FE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3" y="2417763"/>
              <a:ext cx="17462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1" name="Rectangle 250">
              <a:extLst>
                <a:ext uri="{FF2B5EF4-FFF2-40B4-BE49-F238E27FC236}">
                  <a16:creationId xmlns:a16="http://schemas.microsoft.com/office/drawing/2014/main" id="{BDFA4B48-0F33-4335-B76F-EFD3167E7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3" y="2354263"/>
              <a:ext cx="17462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2" name="Rectangle 251">
              <a:extLst>
                <a:ext uri="{FF2B5EF4-FFF2-40B4-BE49-F238E27FC236}">
                  <a16:creationId xmlns:a16="http://schemas.microsoft.com/office/drawing/2014/main" id="{C205F664-E354-4B9C-A4DB-07964CE5D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3" y="2387600"/>
              <a:ext cx="17462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3" name="Rectangle 252">
              <a:extLst>
                <a:ext uri="{FF2B5EF4-FFF2-40B4-BE49-F238E27FC236}">
                  <a16:creationId xmlns:a16="http://schemas.microsoft.com/office/drawing/2014/main" id="{9D9C3E4B-943C-4CD8-BE00-FBDBB7EE5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3" y="2770188"/>
              <a:ext cx="17462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4" name="Rectangle 253">
              <a:extLst>
                <a:ext uri="{FF2B5EF4-FFF2-40B4-BE49-F238E27FC236}">
                  <a16:creationId xmlns:a16="http://schemas.microsoft.com/office/drawing/2014/main" id="{169B71FA-76B5-4DB6-8FE3-EB30F3DAE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3" y="2740025"/>
              <a:ext cx="17462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" name="Rectangle 254">
              <a:extLst>
                <a:ext uri="{FF2B5EF4-FFF2-40B4-BE49-F238E27FC236}">
                  <a16:creationId xmlns:a16="http://schemas.microsoft.com/office/drawing/2014/main" id="{66B2D9F7-9112-431F-92D4-C2EF8AA3E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063" y="2803525"/>
              <a:ext cx="17462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" name="Freeform 255">
              <a:extLst>
                <a:ext uri="{FF2B5EF4-FFF2-40B4-BE49-F238E27FC236}">
                  <a16:creationId xmlns:a16="http://schemas.microsoft.com/office/drawing/2014/main" id="{AB483DBA-235E-42C3-8849-140DC0EF9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0" y="2673350"/>
              <a:ext cx="22225" cy="22225"/>
            </a:xfrm>
            <a:custGeom>
              <a:avLst/>
              <a:gdLst>
                <a:gd name="T0" fmla="*/ 0 w 14"/>
                <a:gd name="T1" fmla="*/ 5 h 14"/>
                <a:gd name="T2" fmla="*/ 5 w 14"/>
                <a:gd name="T3" fmla="*/ 14 h 14"/>
                <a:gd name="T4" fmla="*/ 14 w 14"/>
                <a:gd name="T5" fmla="*/ 9 h 14"/>
                <a:gd name="T6" fmla="*/ 10 w 14"/>
                <a:gd name="T7" fmla="*/ 0 h 14"/>
                <a:gd name="T8" fmla="*/ 0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5"/>
                  </a:moveTo>
                  <a:lnTo>
                    <a:pt x="5" y="14"/>
                  </a:lnTo>
                  <a:lnTo>
                    <a:pt x="14" y="9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7" name="Freeform 256">
              <a:extLst>
                <a:ext uri="{FF2B5EF4-FFF2-40B4-BE49-F238E27FC236}">
                  <a16:creationId xmlns:a16="http://schemas.microsoft.com/office/drawing/2014/main" id="{58640F48-F59E-4F9D-8328-950112773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2657475"/>
              <a:ext cx="22225" cy="23813"/>
            </a:xfrm>
            <a:custGeom>
              <a:avLst/>
              <a:gdLst>
                <a:gd name="T0" fmla="*/ 0 w 14"/>
                <a:gd name="T1" fmla="*/ 5 h 15"/>
                <a:gd name="T2" fmla="*/ 7 w 14"/>
                <a:gd name="T3" fmla="*/ 15 h 15"/>
                <a:gd name="T4" fmla="*/ 14 w 14"/>
                <a:gd name="T5" fmla="*/ 7 h 15"/>
                <a:gd name="T6" fmla="*/ 9 w 14"/>
                <a:gd name="T7" fmla="*/ 0 h 15"/>
                <a:gd name="T8" fmla="*/ 0 w 14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0" y="5"/>
                  </a:moveTo>
                  <a:lnTo>
                    <a:pt x="7" y="15"/>
                  </a:lnTo>
                  <a:lnTo>
                    <a:pt x="14" y="7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8" name="Freeform 257">
              <a:extLst>
                <a:ext uri="{FF2B5EF4-FFF2-40B4-BE49-F238E27FC236}">
                  <a16:creationId xmlns:a16="http://schemas.microsoft.com/office/drawing/2014/main" id="{DEB23ED7-9DCF-4040-9D7A-B84CF53CD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0" y="2687638"/>
              <a:ext cx="22225" cy="22225"/>
            </a:xfrm>
            <a:custGeom>
              <a:avLst/>
              <a:gdLst>
                <a:gd name="T0" fmla="*/ 0 w 14"/>
                <a:gd name="T1" fmla="*/ 5 h 14"/>
                <a:gd name="T2" fmla="*/ 4 w 14"/>
                <a:gd name="T3" fmla="*/ 14 h 14"/>
                <a:gd name="T4" fmla="*/ 14 w 14"/>
                <a:gd name="T5" fmla="*/ 10 h 14"/>
                <a:gd name="T6" fmla="*/ 7 w 14"/>
                <a:gd name="T7" fmla="*/ 0 h 14"/>
                <a:gd name="T8" fmla="*/ 0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5"/>
                  </a:moveTo>
                  <a:lnTo>
                    <a:pt x="4" y="14"/>
                  </a:lnTo>
                  <a:lnTo>
                    <a:pt x="14" y="10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9" name="Freeform 258">
              <a:extLst>
                <a:ext uri="{FF2B5EF4-FFF2-40B4-BE49-F238E27FC236}">
                  <a16:creationId xmlns:a16="http://schemas.microsoft.com/office/drawing/2014/main" id="{8E955F21-9EE0-4BC4-8E4D-A5F1E032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0" y="2463800"/>
              <a:ext cx="22225" cy="22225"/>
            </a:xfrm>
            <a:custGeom>
              <a:avLst/>
              <a:gdLst>
                <a:gd name="T0" fmla="*/ 0 w 14"/>
                <a:gd name="T1" fmla="*/ 9 h 14"/>
                <a:gd name="T2" fmla="*/ 7 w 14"/>
                <a:gd name="T3" fmla="*/ 14 h 14"/>
                <a:gd name="T4" fmla="*/ 14 w 14"/>
                <a:gd name="T5" fmla="*/ 4 h 14"/>
                <a:gd name="T6" fmla="*/ 4 w 14"/>
                <a:gd name="T7" fmla="*/ 0 h 14"/>
                <a:gd name="T8" fmla="*/ 0 w 1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9"/>
                  </a:moveTo>
                  <a:lnTo>
                    <a:pt x="7" y="14"/>
                  </a:lnTo>
                  <a:lnTo>
                    <a:pt x="14" y="4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0" name="Freeform 259">
              <a:extLst>
                <a:ext uri="{FF2B5EF4-FFF2-40B4-BE49-F238E27FC236}">
                  <a16:creationId xmlns:a16="http://schemas.microsoft.com/office/drawing/2014/main" id="{6876BA7B-4498-425F-8656-8F62DCA81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0" y="2481263"/>
              <a:ext cx="22225" cy="23813"/>
            </a:xfrm>
            <a:custGeom>
              <a:avLst/>
              <a:gdLst>
                <a:gd name="T0" fmla="*/ 0 w 14"/>
                <a:gd name="T1" fmla="*/ 7 h 15"/>
                <a:gd name="T2" fmla="*/ 10 w 14"/>
                <a:gd name="T3" fmla="*/ 15 h 15"/>
                <a:gd name="T4" fmla="*/ 14 w 14"/>
                <a:gd name="T5" fmla="*/ 5 h 15"/>
                <a:gd name="T6" fmla="*/ 5 w 14"/>
                <a:gd name="T7" fmla="*/ 0 h 15"/>
                <a:gd name="T8" fmla="*/ 0 w 14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0" y="7"/>
                  </a:moveTo>
                  <a:lnTo>
                    <a:pt x="10" y="15"/>
                  </a:lnTo>
                  <a:lnTo>
                    <a:pt x="14" y="5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" name="Freeform 260">
              <a:extLst>
                <a:ext uri="{FF2B5EF4-FFF2-40B4-BE49-F238E27FC236}">
                  <a16:creationId xmlns:a16="http://schemas.microsoft.com/office/drawing/2014/main" id="{56C7AC1B-8F18-4B7B-881D-9311B6F73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2497138"/>
              <a:ext cx="22225" cy="22225"/>
            </a:xfrm>
            <a:custGeom>
              <a:avLst/>
              <a:gdLst>
                <a:gd name="T0" fmla="*/ 14 w 14"/>
                <a:gd name="T1" fmla="*/ 5 h 14"/>
                <a:gd name="T2" fmla="*/ 7 w 14"/>
                <a:gd name="T3" fmla="*/ 0 h 14"/>
                <a:gd name="T4" fmla="*/ 0 w 14"/>
                <a:gd name="T5" fmla="*/ 9 h 14"/>
                <a:gd name="T6" fmla="*/ 9 w 14"/>
                <a:gd name="T7" fmla="*/ 14 h 14"/>
                <a:gd name="T8" fmla="*/ 14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5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9" y="14"/>
                  </a:ln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" name="Freeform 261">
              <a:extLst>
                <a:ext uri="{FF2B5EF4-FFF2-40B4-BE49-F238E27FC236}">
                  <a16:creationId xmlns:a16="http://schemas.microsoft.com/office/drawing/2014/main" id="{D5E62F21-B592-473F-8188-F01F5ADE8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563" y="2463800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5 w 14"/>
                <a:gd name="T3" fmla="*/ 14 h 14"/>
                <a:gd name="T4" fmla="*/ 14 w 14"/>
                <a:gd name="T5" fmla="*/ 9 h 14"/>
                <a:gd name="T6" fmla="*/ 10 w 14"/>
                <a:gd name="T7" fmla="*/ 0 h 14"/>
                <a:gd name="T8" fmla="*/ 0 w 14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5" y="14"/>
                  </a:lnTo>
                  <a:lnTo>
                    <a:pt x="14" y="9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" name="Freeform 262">
              <a:extLst>
                <a:ext uri="{FF2B5EF4-FFF2-40B4-BE49-F238E27FC236}">
                  <a16:creationId xmlns:a16="http://schemas.microsoft.com/office/drawing/2014/main" id="{9E22F708-8823-4821-8CF1-13DCAC8FC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2497138"/>
              <a:ext cx="22225" cy="22225"/>
            </a:xfrm>
            <a:custGeom>
              <a:avLst/>
              <a:gdLst>
                <a:gd name="T0" fmla="*/ 0 w 14"/>
                <a:gd name="T1" fmla="*/ 5 h 14"/>
                <a:gd name="T2" fmla="*/ 7 w 14"/>
                <a:gd name="T3" fmla="*/ 14 h 14"/>
                <a:gd name="T4" fmla="*/ 14 w 14"/>
                <a:gd name="T5" fmla="*/ 9 h 14"/>
                <a:gd name="T6" fmla="*/ 9 w 14"/>
                <a:gd name="T7" fmla="*/ 0 h 14"/>
                <a:gd name="T8" fmla="*/ 0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5"/>
                  </a:moveTo>
                  <a:lnTo>
                    <a:pt x="7" y="14"/>
                  </a:lnTo>
                  <a:lnTo>
                    <a:pt x="14" y="9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4" name="Freeform 263">
              <a:extLst>
                <a:ext uri="{FF2B5EF4-FFF2-40B4-BE49-F238E27FC236}">
                  <a16:creationId xmlns:a16="http://schemas.microsoft.com/office/drawing/2014/main" id="{C494ADA9-5BCC-4508-B163-92F588DE6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163" y="2481263"/>
              <a:ext cx="22225" cy="23813"/>
            </a:xfrm>
            <a:custGeom>
              <a:avLst/>
              <a:gdLst>
                <a:gd name="T0" fmla="*/ 0 w 14"/>
                <a:gd name="T1" fmla="*/ 5 h 15"/>
                <a:gd name="T2" fmla="*/ 4 w 14"/>
                <a:gd name="T3" fmla="*/ 15 h 15"/>
                <a:gd name="T4" fmla="*/ 14 w 14"/>
                <a:gd name="T5" fmla="*/ 7 h 15"/>
                <a:gd name="T6" fmla="*/ 9 w 14"/>
                <a:gd name="T7" fmla="*/ 0 h 15"/>
                <a:gd name="T8" fmla="*/ 0 w 14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0" y="5"/>
                  </a:moveTo>
                  <a:lnTo>
                    <a:pt x="4" y="15"/>
                  </a:lnTo>
                  <a:lnTo>
                    <a:pt x="14" y="7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5" name="Freeform 264">
              <a:extLst>
                <a:ext uri="{FF2B5EF4-FFF2-40B4-BE49-F238E27FC236}">
                  <a16:creationId xmlns:a16="http://schemas.microsoft.com/office/drawing/2014/main" id="{727EFC32-B22D-465A-B30E-F264CAE41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163" y="2673350"/>
              <a:ext cx="22225" cy="22225"/>
            </a:xfrm>
            <a:custGeom>
              <a:avLst/>
              <a:gdLst>
                <a:gd name="T0" fmla="*/ 0 w 14"/>
                <a:gd name="T1" fmla="*/ 9 h 14"/>
                <a:gd name="T2" fmla="*/ 9 w 14"/>
                <a:gd name="T3" fmla="*/ 14 h 14"/>
                <a:gd name="T4" fmla="*/ 14 w 14"/>
                <a:gd name="T5" fmla="*/ 5 h 14"/>
                <a:gd name="T6" fmla="*/ 4 w 14"/>
                <a:gd name="T7" fmla="*/ 0 h 14"/>
                <a:gd name="T8" fmla="*/ 0 w 1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9"/>
                  </a:moveTo>
                  <a:lnTo>
                    <a:pt x="9" y="14"/>
                  </a:lnTo>
                  <a:lnTo>
                    <a:pt x="14" y="5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6" name="Freeform 265">
              <a:extLst>
                <a:ext uri="{FF2B5EF4-FFF2-40B4-BE49-F238E27FC236}">
                  <a16:creationId xmlns:a16="http://schemas.microsoft.com/office/drawing/2014/main" id="{9C4064A8-E2F3-44C9-B0FA-5C5CC0380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2657475"/>
              <a:ext cx="22225" cy="23813"/>
            </a:xfrm>
            <a:custGeom>
              <a:avLst/>
              <a:gdLst>
                <a:gd name="T0" fmla="*/ 0 w 14"/>
                <a:gd name="T1" fmla="*/ 7 h 15"/>
                <a:gd name="T2" fmla="*/ 9 w 14"/>
                <a:gd name="T3" fmla="*/ 15 h 15"/>
                <a:gd name="T4" fmla="*/ 14 w 14"/>
                <a:gd name="T5" fmla="*/ 5 h 15"/>
                <a:gd name="T6" fmla="*/ 7 w 14"/>
                <a:gd name="T7" fmla="*/ 0 h 15"/>
                <a:gd name="T8" fmla="*/ 0 w 14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0" y="7"/>
                  </a:moveTo>
                  <a:lnTo>
                    <a:pt x="9" y="15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7" name="Freeform 266">
              <a:extLst>
                <a:ext uri="{FF2B5EF4-FFF2-40B4-BE49-F238E27FC236}">
                  <a16:creationId xmlns:a16="http://schemas.microsoft.com/office/drawing/2014/main" id="{7C3BB4D9-9799-4BD5-AC87-D274D9C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563" y="2687638"/>
              <a:ext cx="22225" cy="22225"/>
            </a:xfrm>
            <a:custGeom>
              <a:avLst/>
              <a:gdLst>
                <a:gd name="T0" fmla="*/ 0 w 14"/>
                <a:gd name="T1" fmla="*/ 10 h 14"/>
                <a:gd name="T2" fmla="*/ 10 w 14"/>
                <a:gd name="T3" fmla="*/ 14 h 14"/>
                <a:gd name="T4" fmla="*/ 14 w 14"/>
                <a:gd name="T5" fmla="*/ 5 h 14"/>
                <a:gd name="T6" fmla="*/ 5 w 14"/>
                <a:gd name="T7" fmla="*/ 0 h 14"/>
                <a:gd name="T8" fmla="*/ 0 w 14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10"/>
                  </a:moveTo>
                  <a:lnTo>
                    <a:pt x="10" y="14"/>
                  </a:lnTo>
                  <a:lnTo>
                    <a:pt x="14" y="5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8" name="Freeform 267">
              <a:extLst>
                <a:ext uri="{FF2B5EF4-FFF2-40B4-BE49-F238E27FC236}">
                  <a16:creationId xmlns:a16="http://schemas.microsoft.com/office/drawing/2014/main" id="{ABA94B6D-E2E9-4CDD-A56A-B43465DC1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2800350"/>
              <a:ext cx="22225" cy="22225"/>
            </a:xfrm>
            <a:custGeom>
              <a:avLst/>
              <a:gdLst>
                <a:gd name="T0" fmla="*/ 0 w 14"/>
                <a:gd name="T1" fmla="*/ 10 h 14"/>
                <a:gd name="T2" fmla="*/ 7 w 14"/>
                <a:gd name="T3" fmla="*/ 14 h 14"/>
                <a:gd name="T4" fmla="*/ 14 w 14"/>
                <a:gd name="T5" fmla="*/ 5 h 14"/>
                <a:gd name="T6" fmla="*/ 4 w 14"/>
                <a:gd name="T7" fmla="*/ 0 h 14"/>
                <a:gd name="T8" fmla="*/ 0 w 14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10"/>
                  </a:moveTo>
                  <a:lnTo>
                    <a:pt x="7" y="14"/>
                  </a:lnTo>
                  <a:lnTo>
                    <a:pt x="14" y="5"/>
                  </a:lnTo>
                  <a:lnTo>
                    <a:pt x="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9" name="Freeform 268">
              <a:extLst>
                <a:ext uri="{FF2B5EF4-FFF2-40B4-BE49-F238E27FC236}">
                  <a16:creationId xmlns:a16="http://schemas.microsoft.com/office/drawing/2014/main" id="{478AB300-C2AC-4071-8910-8E71B454D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0" y="2770188"/>
              <a:ext cx="22225" cy="22225"/>
            </a:xfrm>
            <a:custGeom>
              <a:avLst/>
              <a:gdLst>
                <a:gd name="T0" fmla="*/ 0 w 14"/>
                <a:gd name="T1" fmla="*/ 7 h 14"/>
                <a:gd name="T2" fmla="*/ 10 w 14"/>
                <a:gd name="T3" fmla="*/ 14 h 14"/>
                <a:gd name="T4" fmla="*/ 14 w 14"/>
                <a:gd name="T5" fmla="*/ 5 h 14"/>
                <a:gd name="T6" fmla="*/ 5 w 14"/>
                <a:gd name="T7" fmla="*/ 0 h 14"/>
                <a:gd name="T8" fmla="*/ 0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7"/>
                  </a:moveTo>
                  <a:lnTo>
                    <a:pt x="10" y="14"/>
                  </a:lnTo>
                  <a:lnTo>
                    <a:pt x="14" y="5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0" name="Freeform 269">
              <a:extLst>
                <a:ext uri="{FF2B5EF4-FFF2-40B4-BE49-F238E27FC236}">
                  <a16:creationId xmlns:a16="http://schemas.microsoft.com/office/drawing/2014/main" id="{7BF04D51-988E-4EBD-AB44-923E5C703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2786063"/>
              <a:ext cx="22225" cy="22225"/>
            </a:xfrm>
            <a:custGeom>
              <a:avLst/>
              <a:gdLst>
                <a:gd name="T0" fmla="*/ 0 w 14"/>
                <a:gd name="T1" fmla="*/ 9 h 14"/>
                <a:gd name="T2" fmla="*/ 9 w 14"/>
                <a:gd name="T3" fmla="*/ 14 h 14"/>
                <a:gd name="T4" fmla="*/ 14 w 14"/>
                <a:gd name="T5" fmla="*/ 4 h 14"/>
                <a:gd name="T6" fmla="*/ 7 w 14"/>
                <a:gd name="T7" fmla="*/ 0 h 14"/>
                <a:gd name="T8" fmla="*/ 0 w 1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9"/>
                  </a:moveTo>
                  <a:lnTo>
                    <a:pt x="9" y="14"/>
                  </a:lnTo>
                  <a:lnTo>
                    <a:pt x="14" y="4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" name="Freeform 270">
              <a:extLst>
                <a:ext uri="{FF2B5EF4-FFF2-40B4-BE49-F238E27FC236}">
                  <a16:creationId xmlns:a16="http://schemas.microsoft.com/office/drawing/2014/main" id="{8E9E01E2-1BA2-4705-9164-E70221DF3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2816225"/>
              <a:ext cx="22225" cy="22225"/>
            </a:xfrm>
            <a:custGeom>
              <a:avLst/>
              <a:gdLst>
                <a:gd name="T0" fmla="*/ 0 w 14"/>
                <a:gd name="T1" fmla="*/ 9 h 14"/>
                <a:gd name="T2" fmla="*/ 10 w 14"/>
                <a:gd name="T3" fmla="*/ 14 h 14"/>
                <a:gd name="T4" fmla="*/ 14 w 14"/>
                <a:gd name="T5" fmla="*/ 4 h 14"/>
                <a:gd name="T6" fmla="*/ 5 w 14"/>
                <a:gd name="T7" fmla="*/ 0 h 14"/>
                <a:gd name="T8" fmla="*/ 0 w 1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9"/>
                  </a:moveTo>
                  <a:lnTo>
                    <a:pt x="10" y="14"/>
                  </a:lnTo>
                  <a:lnTo>
                    <a:pt x="14" y="4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2" name="Freeform 271">
              <a:extLst>
                <a:ext uri="{FF2B5EF4-FFF2-40B4-BE49-F238E27FC236}">
                  <a16:creationId xmlns:a16="http://schemas.microsoft.com/office/drawing/2014/main" id="{B9B4AEC0-F2CD-4702-B790-5FFEB53B6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0" y="2751138"/>
              <a:ext cx="22225" cy="23813"/>
            </a:xfrm>
            <a:custGeom>
              <a:avLst/>
              <a:gdLst>
                <a:gd name="T0" fmla="*/ 0 w 14"/>
                <a:gd name="T1" fmla="*/ 10 h 15"/>
                <a:gd name="T2" fmla="*/ 7 w 14"/>
                <a:gd name="T3" fmla="*/ 15 h 15"/>
                <a:gd name="T4" fmla="*/ 14 w 14"/>
                <a:gd name="T5" fmla="*/ 5 h 15"/>
                <a:gd name="T6" fmla="*/ 4 w 14"/>
                <a:gd name="T7" fmla="*/ 0 h 15"/>
                <a:gd name="T8" fmla="*/ 0 w 14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lnTo>
                    <a:pt x="7" y="15"/>
                  </a:lnTo>
                  <a:lnTo>
                    <a:pt x="14" y="5"/>
                  </a:lnTo>
                  <a:lnTo>
                    <a:pt x="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3" name="Freeform 272">
              <a:extLst>
                <a:ext uri="{FF2B5EF4-FFF2-40B4-BE49-F238E27FC236}">
                  <a16:creationId xmlns:a16="http://schemas.microsoft.com/office/drawing/2014/main" id="{4DDD6B89-14B4-448C-91C6-9EFB95040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13" y="2833688"/>
              <a:ext cx="19050" cy="23813"/>
            </a:xfrm>
            <a:custGeom>
              <a:avLst/>
              <a:gdLst>
                <a:gd name="T0" fmla="*/ 0 w 12"/>
                <a:gd name="T1" fmla="*/ 7 h 15"/>
                <a:gd name="T2" fmla="*/ 7 w 12"/>
                <a:gd name="T3" fmla="*/ 15 h 15"/>
                <a:gd name="T4" fmla="*/ 12 w 12"/>
                <a:gd name="T5" fmla="*/ 5 h 15"/>
                <a:gd name="T6" fmla="*/ 5 w 12"/>
                <a:gd name="T7" fmla="*/ 0 h 15"/>
                <a:gd name="T8" fmla="*/ 0 w 12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7" y="15"/>
                  </a:lnTo>
                  <a:lnTo>
                    <a:pt x="12" y="5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4" name="Rectangle 273">
              <a:extLst>
                <a:ext uri="{FF2B5EF4-FFF2-40B4-BE49-F238E27FC236}">
                  <a16:creationId xmlns:a16="http://schemas.microsoft.com/office/drawing/2014/main" id="{09872C78-138F-48D3-8ED0-F9BED7AFF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2563813"/>
              <a:ext cx="190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5" name="Rectangle 274">
              <a:extLst>
                <a:ext uri="{FF2B5EF4-FFF2-40B4-BE49-F238E27FC236}">
                  <a16:creationId xmlns:a16="http://schemas.microsoft.com/office/drawing/2014/main" id="{AB3B0659-8A66-4595-9CDD-C321A08D2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2627313"/>
              <a:ext cx="190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6" name="Rectangle 275">
              <a:extLst>
                <a:ext uri="{FF2B5EF4-FFF2-40B4-BE49-F238E27FC236}">
                  <a16:creationId xmlns:a16="http://schemas.microsoft.com/office/drawing/2014/main" id="{22B081C2-C072-4104-ACB1-C1C3DF351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2593975"/>
              <a:ext cx="190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7" name="Rectangle 276">
              <a:extLst>
                <a:ext uri="{FF2B5EF4-FFF2-40B4-BE49-F238E27FC236}">
                  <a16:creationId xmlns:a16="http://schemas.microsoft.com/office/drawing/2014/main" id="{94DFFA9C-DAA5-455B-9DD4-3A1622B6A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2500313"/>
              <a:ext cx="190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8" name="Rectangle 277">
              <a:extLst>
                <a:ext uri="{FF2B5EF4-FFF2-40B4-BE49-F238E27FC236}">
                  <a16:creationId xmlns:a16="http://schemas.microsoft.com/office/drawing/2014/main" id="{23D83971-4E68-450C-969B-56A7A7EA6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2530475"/>
              <a:ext cx="190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9" name="Rectangle 278">
              <a:extLst>
                <a:ext uri="{FF2B5EF4-FFF2-40B4-BE49-F238E27FC236}">
                  <a16:creationId xmlns:a16="http://schemas.microsoft.com/office/drawing/2014/main" id="{5793BE3E-323E-4B0B-B3A0-B89A5C18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2657475"/>
              <a:ext cx="190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0" name="Freeform 279">
              <a:extLst>
                <a:ext uri="{FF2B5EF4-FFF2-40B4-BE49-F238E27FC236}">
                  <a16:creationId xmlns:a16="http://schemas.microsoft.com/office/drawing/2014/main" id="{190581BC-F7A8-4148-AE36-9DE7365B7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0" y="2384425"/>
              <a:ext cx="22225" cy="22225"/>
            </a:xfrm>
            <a:custGeom>
              <a:avLst/>
              <a:gdLst>
                <a:gd name="T0" fmla="*/ 14 w 14"/>
                <a:gd name="T1" fmla="*/ 9 h 14"/>
                <a:gd name="T2" fmla="*/ 10 w 14"/>
                <a:gd name="T3" fmla="*/ 0 h 14"/>
                <a:gd name="T4" fmla="*/ 0 w 14"/>
                <a:gd name="T5" fmla="*/ 5 h 14"/>
                <a:gd name="T6" fmla="*/ 5 w 14"/>
                <a:gd name="T7" fmla="*/ 14 h 14"/>
                <a:gd name="T8" fmla="*/ 14 w 1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9"/>
                  </a:moveTo>
                  <a:lnTo>
                    <a:pt x="10" y="0"/>
                  </a:lnTo>
                  <a:lnTo>
                    <a:pt x="0" y="5"/>
                  </a:lnTo>
                  <a:lnTo>
                    <a:pt x="5" y="14"/>
                  </a:lnTo>
                  <a:lnTo>
                    <a:pt x="1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1" name="Freeform 280">
              <a:extLst>
                <a:ext uri="{FF2B5EF4-FFF2-40B4-BE49-F238E27FC236}">
                  <a16:creationId xmlns:a16="http://schemas.microsoft.com/office/drawing/2014/main" id="{EBED57BA-89A2-4771-B1A0-3F32E45EB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13" y="2320925"/>
              <a:ext cx="19050" cy="22225"/>
            </a:xfrm>
            <a:custGeom>
              <a:avLst/>
              <a:gdLst>
                <a:gd name="T0" fmla="*/ 12 w 12"/>
                <a:gd name="T1" fmla="*/ 9 h 14"/>
                <a:gd name="T2" fmla="*/ 7 w 12"/>
                <a:gd name="T3" fmla="*/ 0 h 14"/>
                <a:gd name="T4" fmla="*/ 0 w 12"/>
                <a:gd name="T5" fmla="*/ 5 h 14"/>
                <a:gd name="T6" fmla="*/ 5 w 12"/>
                <a:gd name="T7" fmla="*/ 14 h 14"/>
                <a:gd name="T8" fmla="*/ 12 w 12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9"/>
                  </a:moveTo>
                  <a:lnTo>
                    <a:pt x="7" y="0"/>
                  </a:lnTo>
                  <a:lnTo>
                    <a:pt x="0" y="5"/>
                  </a:lnTo>
                  <a:lnTo>
                    <a:pt x="5" y="14"/>
                  </a:ln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2" name="Freeform 281">
              <a:extLst>
                <a:ext uri="{FF2B5EF4-FFF2-40B4-BE49-F238E27FC236}">
                  <a16:creationId xmlns:a16="http://schemas.microsoft.com/office/drawing/2014/main" id="{5F41D4AD-E25F-4DA7-B828-6D770AC3A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0" y="2335213"/>
              <a:ext cx="22225" cy="22225"/>
            </a:xfrm>
            <a:custGeom>
              <a:avLst/>
              <a:gdLst>
                <a:gd name="T0" fmla="*/ 14 w 14"/>
                <a:gd name="T1" fmla="*/ 10 h 14"/>
                <a:gd name="T2" fmla="*/ 10 w 14"/>
                <a:gd name="T3" fmla="*/ 0 h 14"/>
                <a:gd name="T4" fmla="*/ 0 w 14"/>
                <a:gd name="T5" fmla="*/ 5 h 14"/>
                <a:gd name="T6" fmla="*/ 5 w 14"/>
                <a:gd name="T7" fmla="*/ 14 h 14"/>
                <a:gd name="T8" fmla="*/ 14 w 14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10"/>
                  </a:moveTo>
                  <a:lnTo>
                    <a:pt x="10" y="0"/>
                  </a:lnTo>
                  <a:lnTo>
                    <a:pt x="0" y="5"/>
                  </a:lnTo>
                  <a:lnTo>
                    <a:pt x="5" y="14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3" name="Freeform 282">
              <a:extLst>
                <a:ext uri="{FF2B5EF4-FFF2-40B4-BE49-F238E27FC236}">
                  <a16:creationId xmlns:a16="http://schemas.microsoft.com/office/drawing/2014/main" id="{56CFD6F0-34EA-4C65-B4AC-A86EAF58F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88" y="2370138"/>
              <a:ext cx="22225" cy="22225"/>
            </a:xfrm>
            <a:custGeom>
              <a:avLst/>
              <a:gdLst>
                <a:gd name="T0" fmla="*/ 14 w 14"/>
                <a:gd name="T1" fmla="*/ 7 h 14"/>
                <a:gd name="T2" fmla="*/ 9 w 14"/>
                <a:gd name="T3" fmla="*/ 0 h 14"/>
                <a:gd name="T4" fmla="*/ 0 w 14"/>
                <a:gd name="T5" fmla="*/ 4 h 14"/>
                <a:gd name="T6" fmla="*/ 7 w 14"/>
                <a:gd name="T7" fmla="*/ 14 h 14"/>
                <a:gd name="T8" fmla="*/ 14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lnTo>
                    <a:pt x="9" y="0"/>
                  </a:lnTo>
                  <a:lnTo>
                    <a:pt x="0" y="4"/>
                  </a:lnTo>
                  <a:lnTo>
                    <a:pt x="7" y="14"/>
                  </a:lnTo>
                  <a:lnTo>
                    <a:pt x="1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4" name="Freeform 283">
              <a:extLst>
                <a:ext uri="{FF2B5EF4-FFF2-40B4-BE49-F238E27FC236}">
                  <a16:creationId xmlns:a16="http://schemas.microsoft.com/office/drawing/2014/main" id="{40A37021-4224-4A62-9477-6228446D2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2351088"/>
              <a:ext cx="22225" cy="22225"/>
            </a:xfrm>
            <a:custGeom>
              <a:avLst/>
              <a:gdLst>
                <a:gd name="T0" fmla="*/ 14 w 14"/>
                <a:gd name="T1" fmla="*/ 9 h 14"/>
                <a:gd name="T2" fmla="*/ 7 w 14"/>
                <a:gd name="T3" fmla="*/ 0 h 14"/>
                <a:gd name="T4" fmla="*/ 0 w 14"/>
                <a:gd name="T5" fmla="*/ 4 h 14"/>
                <a:gd name="T6" fmla="*/ 4 w 14"/>
                <a:gd name="T7" fmla="*/ 14 h 14"/>
                <a:gd name="T8" fmla="*/ 14 w 14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9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4" y="14"/>
                  </a:lnTo>
                  <a:lnTo>
                    <a:pt x="1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5" name="Freeform 284">
              <a:extLst>
                <a:ext uri="{FF2B5EF4-FFF2-40B4-BE49-F238E27FC236}">
                  <a16:creationId xmlns:a16="http://schemas.microsoft.com/office/drawing/2014/main" id="{1F3FE829-A3E3-4C1B-BD4F-0775CBB49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0" y="2398713"/>
              <a:ext cx="22225" cy="23813"/>
            </a:xfrm>
            <a:custGeom>
              <a:avLst/>
              <a:gdLst>
                <a:gd name="T0" fmla="*/ 0 w 14"/>
                <a:gd name="T1" fmla="*/ 5 h 15"/>
                <a:gd name="T2" fmla="*/ 4 w 14"/>
                <a:gd name="T3" fmla="*/ 15 h 15"/>
                <a:gd name="T4" fmla="*/ 14 w 14"/>
                <a:gd name="T5" fmla="*/ 10 h 15"/>
                <a:gd name="T6" fmla="*/ 7 w 14"/>
                <a:gd name="T7" fmla="*/ 0 h 15"/>
                <a:gd name="T8" fmla="*/ 0 w 14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0" y="5"/>
                  </a:moveTo>
                  <a:lnTo>
                    <a:pt x="4" y="15"/>
                  </a:lnTo>
                  <a:lnTo>
                    <a:pt x="14" y="10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6" name="Freeform 285">
              <a:extLst>
                <a:ext uri="{FF2B5EF4-FFF2-40B4-BE49-F238E27FC236}">
                  <a16:creationId xmlns:a16="http://schemas.microsoft.com/office/drawing/2014/main" id="{4B4BB233-3FA0-4F2E-AF57-C786921C2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563" y="2398713"/>
              <a:ext cx="22225" cy="23813"/>
            </a:xfrm>
            <a:custGeom>
              <a:avLst/>
              <a:gdLst>
                <a:gd name="T0" fmla="*/ 0 w 14"/>
                <a:gd name="T1" fmla="*/ 10 h 15"/>
                <a:gd name="T2" fmla="*/ 10 w 14"/>
                <a:gd name="T3" fmla="*/ 15 h 15"/>
                <a:gd name="T4" fmla="*/ 14 w 14"/>
                <a:gd name="T5" fmla="*/ 5 h 15"/>
                <a:gd name="T6" fmla="*/ 5 w 14"/>
                <a:gd name="T7" fmla="*/ 0 h 15"/>
                <a:gd name="T8" fmla="*/ 0 w 14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0" y="10"/>
                  </a:moveTo>
                  <a:lnTo>
                    <a:pt x="10" y="15"/>
                  </a:lnTo>
                  <a:lnTo>
                    <a:pt x="14" y="5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" name="Freeform 286">
              <a:extLst>
                <a:ext uri="{FF2B5EF4-FFF2-40B4-BE49-F238E27FC236}">
                  <a16:creationId xmlns:a16="http://schemas.microsoft.com/office/drawing/2014/main" id="{172A30AD-987D-4EDC-AFB4-A5A17A05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2351088"/>
              <a:ext cx="22225" cy="22225"/>
            </a:xfrm>
            <a:custGeom>
              <a:avLst/>
              <a:gdLst>
                <a:gd name="T0" fmla="*/ 14 w 14"/>
                <a:gd name="T1" fmla="*/ 4 h 14"/>
                <a:gd name="T2" fmla="*/ 5 w 14"/>
                <a:gd name="T3" fmla="*/ 0 h 14"/>
                <a:gd name="T4" fmla="*/ 0 w 14"/>
                <a:gd name="T5" fmla="*/ 9 h 14"/>
                <a:gd name="T6" fmla="*/ 10 w 14"/>
                <a:gd name="T7" fmla="*/ 14 h 14"/>
                <a:gd name="T8" fmla="*/ 14 w 14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4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10" y="1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" name="Freeform 287">
              <a:extLst>
                <a:ext uri="{FF2B5EF4-FFF2-40B4-BE49-F238E27FC236}">
                  <a16:creationId xmlns:a16="http://schemas.microsoft.com/office/drawing/2014/main" id="{BE0127FB-F54E-422E-9E64-7929C7A37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163" y="2384425"/>
              <a:ext cx="22225" cy="22225"/>
            </a:xfrm>
            <a:custGeom>
              <a:avLst/>
              <a:gdLst>
                <a:gd name="T0" fmla="*/ 14 w 14"/>
                <a:gd name="T1" fmla="*/ 5 h 14"/>
                <a:gd name="T2" fmla="*/ 4 w 14"/>
                <a:gd name="T3" fmla="*/ 0 h 14"/>
                <a:gd name="T4" fmla="*/ 0 w 14"/>
                <a:gd name="T5" fmla="*/ 9 h 14"/>
                <a:gd name="T6" fmla="*/ 9 w 14"/>
                <a:gd name="T7" fmla="*/ 14 h 14"/>
                <a:gd name="T8" fmla="*/ 14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5"/>
                  </a:moveTo>
                  <a:lnTo>
                    <a:pt x="4" y="0"/>
                  </a:lnTo>
                  <a:lnTo>
                    <a:pt x="0" y="9"/>
                  </a:lnTo>
                  <a:lnTo>
                    <a:pt x="9" y="14"/>
                  </a:ln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" name="Freeform 288">
              <a:extLst>
                <a:ext uri="{FF2B5EF4-FFF2-40B4-BE49-F238E27FC236}">
                  <a16:creationId xmlns:a16="http://schemas.microsoft.com/office/drawing/2014/main" id="{59F8FE3A-4893-42FA-B671-2FFDCDBDD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2335213"/>
              <a:ext cx="22225" cy="22225"/>
            </a:xfrm>
            <a:custGeom>
              <a:avLst/>
              <a:gdLst>
                <a:gd name="T0" fmla="*/ 14 w 14"/>
                <a:gd name="T1" fmla="*/ 5 h 14"/>
                <a:gd name="T2" fmla="*/ 4 w 14"/>
                <a:gd name="T3" fmla="*/ 0 h 14"/>
                <a:gd name="T4" fmla="*/ 0 w 14"/>
                <a:gd name="T5" fmla="*/ 10 h 14"/>
                <a:gd name="T6" fmla="*/ 7 w 14"/>
                <a:gd name="T7" fmla="*/ 14 h 14"/>
                <a:gd name="T8" fmla="*/ 14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5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7" y="14"/>
                  </a:ln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" name="Freeform 289">
              <a:extLst>
                <a:ext uri="{FF2B5EF4-FFF2-40B4-BE49-F238E27FC236}">
                  <a16:creationId xmlns:a16="http://schemas.microsoft.com/office/drawing/2014/main" id="{449B6CC6-4B7D-43E0-B1FE-076F3EAC3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450" y="2320925"/>
              <a:ext cx="22225" cy="22225"/>
            </a:xfrm>
            <a:custGeom>
              <a:avLst/>
              <a:gdLst>
                <a:gd name="T0" fmla="*/ 14 w 14"/>
                <a:gd name="T1" fmla="*/ 5 h 14"/>
                <a:gd name="T2" fmla="*/ 7 w 14"/>
                <a:gd name="T3" fmla="*/ 0 h 14"/>
                <a:gd name="T4" fmla="*/ 0 w 14"/>
                <a:gd name="T5" fmla="*/ 9 h 14"/>
                <a:gd name="T6" fmla="*/ 9 w 14"/>
                <a:gd name="T7" fmla="*/ 14 h 14"/>
                <a:gd name="T8" fmla="*/ 14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5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9" y="14"/>
                  </a:ln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1" name="Freeform 290">
              <a:extLst>
                <a:ext uri="{FF2B5EF4-FFF2-40B4-BE49-F238E27FC236}">
                  <a16:creationId xmlns:a16="http://schemas.microsoft.com/office/drawing/2014/main" id="{2170F848-BF60-400E-8D3D-99233612F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2370138"/>
              <a:ext cx="22225" cy="22225"/>
            </a:xfrm>
            <a:custGeom>
              <a:avLst/>
              <a:gdLst>
                <a:gd name="T0" fmla="*/ 0 w 14"/>
                <a:gd name="T1" fmla="*/ 7 h 14"/>
                <a:gd name="T2" fmla="*/ 9 w 14"/>
                <a:gd name="T3" fmla="*/ 14 h 14"/>
                <a:gd name="T4" fmla="*/ 14 w 14"/>
                <a:gd name="T5" fmla="*/ 4 h 14"/>
                <a:gd name="T6" fmla="*/ 7 w 14"/>
                <a:gd name="T7" fmla="*/ 0 h 14"/>
                <a:gd name="T8" fmla="*/ 0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7"/>
                  </a:moveTo>
                  <a:lnTo>
                    <a:pt x="9" y="14"/>
                  </a:lnTo>
                  <a:lnTo>
                    <a:pt x="14" y="4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2" name="Rectangle 291">
              <a:extLst>
                <a:ext uri="{FF2B5EF4-FFF2-40B4-BE49-F238E27FC236}">
                  <a16:creationId xmlns:a16="http://schemas.microsoft.com/office/drawing/2014/main" id="{B24B2B1A-F06D-4FA4-BC25-3C46682B2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888" y="25638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3" name="Rectangle 292">
              <a:extLst>
                <a:ext uri="{FF2B5EF4-FFF2-40B4-BE49-F238E27FC236}">
                  <a16:creationId xmlns:a16="http://schemas.microsoft.com/office/drawing/2014/main" id="{4CBE17CD-059E-475F-B54A-9E3F34E5D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888" y="2530475"/>
              <a:ext cx="1587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4" name="Rectangle 293">
              <a:extLst>
                <a:ext uri="{FF2B5EF4-FFF2-40B4-BE49-F238E27FC236}">
                  <a16:creationId xmlns:a16="http://schemas.microsoft.com/office/drawing/2014/main" id="{6154A969-C5A5-4E86-BC96-5C42756E2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888" y="2657475"/>
              <a:ext cx="1587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5" name="Rectangle 294">
              <a:extLst>
                <a:ext uri="{FF2B5EF4-FFF2-40B4-BE49-F238E27FC236}">
                  <a16:creationId xmlns:a16="http://schemas.microsoft.com/office/drawing/2014/main" id="{BFA284E2-4DE4-46C2-8A9C-77306E4EA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888" y="2593975"/>
              <a:ext cx="1587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6" name="Rectangle 295">
              <a:extLst>
                <a:ext uri="{FF2B5EF4-FFF2-40B4-BE49-F238E27FC236}">
                  <a16:creationId xmlns:a16="http://schemas.microsoft.com/office/drawing/2014/main" id="{66A08975-AA41-4533-9B7B-18DC93774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888" y="25003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7" name="Rectangle 296">
              <a:extLst>
                <a:ext uri="{FF2B5EF4-FFF2-40B4-BE49-F238E27FC236}">
                  <a16:creationId xmlns:a16="http://schemas.microsoft.com/office/drawing/2014/main" id="{FB7C76B7-9EE0-4B1B-852D-05814E936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888" y="26273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8" name="Freeform 297">
              <a:extLst>
                <a:ext uri="{FF2B5EF4-FFF2-40B4-BE49-F238E27FC236}">
                  <a16:creationId xmlns:a16="http://schemas.microsoft.com/office/drawing/2014/main" id="{4A3F6317-FEE3-417A-8A6D-54998CCDA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2800350"/>
              <a:ext cx="22225" cy="22225"/>
            </a:xfrm>
            <a:custGeom>
              <a:avLst/>
              <a:gdLst>
                <a:gd name="T0" fmla="*/ 0 w 14"/>
                <a:gd name="T1" fmla="*/ 5 h 14"/>
                <a:gd name="T2" fmla="*/ 5 w 14"/>
                <a:gd name="T3" fmla="*/ 14 h 14"/>
                <a:gd name="T4" fmla="*/ 14 w 14"/>
                <a:gd name="T5" fmla="*/ 10 h 14"/>
                <a:gd name="T6" fmla="*/ 10 w 14"/>
                <a:gd name="T7" fmla="*/ 0 h 14"/>
                <a:gd name="T8" fmla="*/ 0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5"/>
                  </a:moveTo>
                  <a:lnTo>
                    <a:pt x="5" y="14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9" name="Freeform 298">
              <a:extLst>
                <a:ext uri="{FF2B5EF4-FFF2-40B4-BE49-F238E27FC236}">
                  <a16:creationId xmlns:a16="http://schemas.microsoft.com/office/drawing/2014/main" id="{547CFF69-0D83-43A3-AEE3-B8C9616A5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450" y="2833688"/>
              <a:ext cx="22225" cy="23813"/>
            </a:xfrm>
            <a:custGeom>
              <a:avLst/>
              <a:gdLst>
                <a:gd name="T0" fmla="*/ 0 w 14"/>
                <a:gd name="T1" fmla="*/ 5 h 15"/>
                <a:gd name="T2" fmla="*/ 7 w 14"/>
                <a:gd name="T3" fmla="*/ 15 h 15"/>
                <a:gd name="T4" fmla="*/ 14 w 14"/>
                <a:gd name="T5" fmla="*/ 7 h 15"/>
                <a:gd name="T6" fmla="*/ 9 w 14"/>
                <a:gd name="T7" fmla="*/ 0 h 15"/>
                <a:gd name="T8" fmla="*/ 0 w 14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0" y="5"/>
                  </a:moveTo>
                  <a:lnTo>
                    <a:pt x="7" y="15"/>
                  </a:lnTo>
                  <a:lnTo>
                    <a:pt x="14" y="7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0" name="Freeform 299">
              <a:extLst>
                <a:ext uri="{FF2B5EF4-FFF2-40B4-BE49-F238E27FC236}">
                  <a16:creationId xmlns:a16="http://schemas.microsoft.com/office/drawing/2014/main" id="{C1D57AF0-B990-4922-8F8C-9847DC689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563" y="2751138"/>
              <a:ext cx="22225" cy="23813"/>
            </a:xfrm>
            <a:custGeom>
              <a:avLst/>
              <a:gdLst>
                <a:gd name="T0" fmla="*/ 0 w 14"/>
                <a:gd name="T1" fmla="*/ 5 h 15"/>
                <a:gd name="T2" fmla="*/ 5 w 14"/>
                <a:gd name="T3" fmla="*/ 15 h 15"/>
                <a:gd name="T4" fmla="*/ 14 w 14"/>
                <a:gd name="T5" fmla="*/ 10 h 15"/>
                <a:gd name="T6" fmla="*/ 10 w 14"/>
                <a:gd name="T7" fmla="*/ 0 h 15"/>
                <a:gd name="T8" fmla="*/ 0 w 14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0" y="5"/>
                  </a:moveTo>
                  <a:lnTo>
                    <a:pt x="5" y="15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1" name="Freeform 300">
              <a:extLst>
                <a:ext uri="{FF2B5EF4-FFF2-40B4-BE49-F238E27FC236}">
                  <a16:creationId xmlns:a16="http://schemas.microsoft.com/office/drawing/2014/main" id="{D80B9CC5-AD38-44CC-BAA6-17F0D28D2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163" y="2770188"/>
              <a:ext cx="22225" cy="22225"/>
            </a:xfrm>
            <a:custGeom>
              <a:avLst/>
              <a:gdLst>
                <a:gd name="T0" fmla="*/ 0 w 14"/>
                <a:gd name="T1" fmla="*/ 5 h 14"/>
                <a:gd name="T2" fmla="*/ 4 w 14"/>
                <a:gd name="T3" fmla="*/ 14 h 14"/>
                <a:gd name="T4" fmla="*/ 14 w 14"/>
                <a:gd name="T5" fmla="*/ 7 h 14"/>
                <a:gd name="T6" fmla="*/ 9 w 14"/>
                <a:gd name="T7" fmla="*/ 0 h 14"/>
                <a:gd name="T8" fmla="*/ 0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5"/>
                  </a:moveTo>
                  <a:lnTo>
                    <a:pt x="4" y="14"/>
                  </a:lnTo>
                  <a:lnTo>
                    <a:pt x="14" y="7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2" name="Freeform 301">
              <a:extLst>
                <a:ext uri="{FF2B5EF4-FFF2-40B4-BE49-F238E27FC236}">
                  <a16:creationId xmlns:a16="http://schemas.microsoft.com/office/drawing/2014/main" id="{BE99A965-6E02-4088-9186-6DE65D690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6613" y="2816225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4 w 14"/>
                <a:gd name="T3" fmla="*/ 14 h 14"/>
                <a:gd name="T4" fmla="*/ 14 w 14"/>
                <a:gd name="T5" fmla="*/ 9 h 14"/>
                <a:gd name="T6" fmla="*/ 7 w 14"/>
                <a:gd name="T7" fmla="*/ 0 h 14"/>
                <a:gd name="T8" fmla="*/ 0 w 14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4" y="14"/>
                  </a:lnTo>
                  <a:lnTo>
                    <a:pt x="14" y="9"/>
                  </a:lnTo>
                  <a:lnTo>
                    <a:pt x="7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3" name="Freeform 302">
              <a:extLst>
                <a:ext uri="{FF2B5EF4-FFF2-40B4-BE49-F238E27FC236}">
                  <a16:creationId xmlns:a16="http://schemas.microsoft.com/office/drawing/2014/main" id="{BE3B442A-5B94-4B1B-9EF8-D1873070C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2786063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7 w 14"/>
                <a:gd name="T3" fmla="*/ 14 h 14"/>
                <a:gd name="T4" fmla="*/ 14 w 14"/>
                <a:gd name="T5" fmla="*/ 9 h 14"/>
                <a:gd name="T6" fmla="*/ 9 w 14"/>
                <a:gd name="T7" fmla="*/ 0 h 14"/>
                <a:gd name="T8" fmla="*/ 0 w 14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7" y="14"/>
                  </a:lnTo>
                  <a:lnTo>
                    <a:pt x="14" y="9"/>
                  </a:lnTo>
                  <a:lnTo>
                    <a:pt x="9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4" name="Freeform 303">
              <a:extLst>
                <a:ext uri="{FF2B5EF4-FFF2-40B4-BE49-F238E27FC236}">
                  <a16:creationId xmlns:a16="http://schemas.microsoft.com/office/drawing/2014/main" id="{3E17FCF3-7244-49F2-8207-89B843C1B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8" y="2395538"/>
              <a:ext cx="93662" cy="93663"/>
            </a:xfrm>
            <a:custGeom>
              <a:avLst/>
              <a:gdLst>
                <a:gd name="T0" fmla="*/ 7 w 25"/>
                <a:gd name="T1" fmla="*/ 3 h 25"/>
                <a:gd name="T2" fmla="*/ 3 w 25"/>
                <a:gd name="T3" fmla="*/ 18 h 25"/>
                <a:gd name="T4" fmla="*/ 18 w 25"/>
                <a:gd name="T5" fmla="*/ 22 h 25"/>
                <a:gd name="T6" fmla="*/ 22 w 25"/>
                <a:gd name="T7" fmla="*/ 7 h 25"/>
                <a:gd name="T8" fmla="*/ 7 w 25"/>
                <a:gd name="T9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7" y="3"/>
                  </a:moveTo>
                  <a:cubicBezTo>
                    <a:pt x="2" y="6"/>
                    <a:pt x="0" y="13"/>
                    <a:pt x="3" y="18"/>
                  </a:cubicBezTo>
                  <a:cubicBezTo>
                    <a:pt x="6" y="23"/>
                    <a:pt x="13" y="25"/>
                    <a:pt x="18" y="22"/>
                  </a:cubicBezTo>
                  <a:cubicBezTo>
                    <a:pt x="23" y="19"/>
                    <a:pt x="25" y="12"/>
                    <a:pt x="22" y="7"/>
                  </a:cubicBezTo>
                  <a:cubicBezTo>
                    <a:pt x="19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5" name="Freeform 304">
              <a:extLst>
                <a:ext uri="{FF2B5EF4-FFF2-40B4-BE49-F238E27FC236}">
                  <a16:creationId xmlns:a16="http://schemas.microsoft.com/office/drawing/2014/main" id="{AD0D7F6D-3338-4D04-B669-5EA707C21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963" y="2252662"/>
              <a:ext cx="93662" cy="90488"/>
            </a:xfrm>
            <a:custGeom>
              <a:avLst/>
              <a:gdLst>
                <a:gd name="T0" fmla="*/ 18 w 25"/>
                <a:gd name="T1" fmla="*/ 22 h 24"/>
                <a:gd name="T2" fmla="*/ 22 w 25"/>
                <a:gd name="T3" fmla="*/ 7 h 24"/>
                <a:gd name="T4" fmla="*/ 7 w 25"/>
                <a:gd name="T5" fmla="*/ 3 h 24"/>
                <a:gd name="T6" fmla="*/ 3 w 25"/>
                <a:gd name="T7" fmla="*/ 18 h 24"/>
                <a:gd name="T8" fmla="*/ 18 w 25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8" y="22"/>
                  </a:moveTo>
                  <a:cubicBezTo>
                    <a:pt x="23" y="19"/>
                    <a:pt x="25" y="12"/>
                    <a:pt x="22" y="7"/>
                  </a:cubicBezTo>
                  <a:cubicBezTo>
                    <a:pt x="19" y="2"/>
                    <a:pt x="12" y="0"/>
                    <a:pt x="7" y="3"/>
                  </a:cubicBezTo>
                  <a:cubicBezTo>
                    <a:pt x="2" y="6"/>
                    <a:pt x="0" y="12"/>
                    <a:pt x="3" y="18"/>
                  </a:cubicBezTo>
                  <a:cubicBezTo>
                    <a:pt x="6" y="23"/>
                    <a:pt x="13" y="2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" name="Freeform 305">
              <a:extLst>
                <a:ext uri="{FF2B5EF4-FFF2-40B4-BE49-F238E27FC236}">
                  <a16:creationId xmlns:a16="http://schemas.microsoft.com/office/drawing/2014/main" id="{833833DA-DAE2-4735-8548-706045EB3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2395538"/>
              <a:ext cx="90487" cy="93663"/>
            </a:xfrm>
            <a:custGeom>
              <a:avLst/>
              <a:gdLst>
                <a:gd name="T0" fmla="*/ 17 w 24"/>
                <a:gd name="T1" fmla="*/ 22 h 25"/>
                <a:gd name="T2" fmla="*/ 21 w 24"/>
                <a:gd name="T3" fmla="*/ 7 h 25"/>
                <a:gd name="T4" fmla="*/ 7 w 24"/>
                <a:gd name="T5" fmla="*/ 3 h 25"/>
                <a:gd name="T6" fmla="*/ 3 w 24"/>
                <a:gd name="T7" fmla="*/ 18 h 25"/>
                <a:gd name="T8" fmla="*/ 17 w 24"/>
                <a:gd name="T9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17" y="22"/>
                  </a:moveTo>
                  <a:cubicBezTo>
                    <a:pt x="23" y="19"/>
                    <a:pt x="24" y="12"/>
                    <a:pt x="21" y="7"/>
                  </a:cubicBezTo>
                  <a:cubicBezTo>
                    <a:pt x="18" y="2"/>
                    <a:pt x="12" y="0"/>
                    <a:pt x="7" y="3"/>
                  </a:cubicBezTo>
                  <a:cubicBezTo>
                    <a:pt x="2" y="6"/>
                    <a:pt x="0" y="13"/>
                    <a:pt x="3" y="18"/>
                  </a:cubicBezTo>
                  <a:cubicBezTo>
                    <a:pt x="6" y="23"/>
                    <a:pt x="12" y="25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7" name="Freeform 306">
              <a:extLst>
                <a:ext uri="{FF2B5EF4-FFF2-40B4-BE49-F238E27FC236}">
                  <a16:creationId xmlns:a16="http://schemas.microsoft.com/office/drawing/2014/main" id="{45CDF9D7-57A5-4852-A965-784FA6856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2684463"/>
              <a:ext cx="90487" cy="93663"/>
            </a:xfrm>
            <a:custGeom>
              <a:avLst/>
              <a:gdLst>
                <a:gd name="T0" fmla="*/ 7 w 24"/>
                <a:gd name="T1" fmla="*/ 3 h 25"/>
                <a:gd name="T2" fmla="*/ 3 w 24"/>
                <a:gd name="T3" fmla="*/ 18 h 25"/>
                <a:gd name="T4" fmla="*/ 17 w 24"/>
                <a:gd name="T5" fmla="*/ 22 h 25"/>
                <a:gd name="T6" fmla="*/ 21 w 24"/>
                <a:gd name="T7" fmla="*/ 7 h 25"/>
                <a:gd name="T8" fmla="*/ 7 w 24"/>
                <a:gd name="T9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7" y="3"/>
                  </a:moveTo>
                  <a:cubicBezTo>
                    <a:pt x="2" y="6"/>
                    <a:pt x="0" y="13"/>
                    <a:pt x="3" y="18"/>
                  </a:cubicBezTo>
                  <a:cubicBezTo>
                    <a:pt x="6" y="23"/>
                    <a:pt x="12" y="25"/>
                    <a:pt x="17" y="22"/>
                  </a:cubicBezTo>
                  <a:cubicBezTo>
                    <a:pt x="23" y="19"/>
                    <a:pt x="24" y="12"/>
                    <a:pt x="21" y="7"/>
                  </a:cubicBezTo>
                  <a:cubicBezTo>
                    <a:pt x="18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8" name="Freeform 307">
              <a:extLst>
                <a:ext uri="{FF2B5EF4-FFF2-40B4-BE49-F238E27FC236}">
                  <a16:creationId xmlns:a16="http://schemas.microsoft.com/office/drawing/2014/main" id="{C63F54E0-4DD0-45DB-B6EB-CB991A0F5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963" y="2830513"/>
              <a:ext cx="93662" cy="90488"/>
            </a:xfrm>
            <a:custGeom>
              <a:avLst/>
              <a:gdLst>
                <a:gd name="T0" fmla="*/ 7 w 25"/>
                <a:gd name="T1" fmla="*/ 3 h 24"/>
                <a:gd name="T2" fmla="*/ 3 w 25"/>
                <a:gd name="T3" fmla="*/ 18 h 24"/>
                <a:gd name="T4" fmla="*/ 18 w 25"/>
                <a:gd name="T5" fmla="*/ 22 h 24"/>
                <a:gd name="T6" fmla="*/ 22 w 25"/>
                <a:gd name="T7" fmla="*/ 7 h 24"/>
                <a:gd name="T8" fmla="*/ 7 w 25"/>
                <a:gd name="T9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7" y="3"/>
                  </a:moveTo>
                  <a:cubicBezTo>
                    <a:pt x="2" y="6"/>
                    <a:pt x="0" y="12"/>
                    <a:pt x="3" y="18"/>
                  </a:cubicBezTo>
                  <a:cubicBezTo>
                    <a:pt x="6" y="23"/>
                    <a:pt x="13" y="24"/>
                    <a:pt x="18" y="22"/>
                  </a:cubicBezTo>
                  <a:cubicBezTo>
                    <a:pt x="23" y="19"/>
                    <a:pt x="25" y="12"/>
                    <a:pt x="22" y="7"/>
                  </a:cubicBezTo>
                  <a:cubicBezTo>
                    <a:pt x="19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9" name="Freeform 308">
              <a:extLst>
                <a:ext uri="{FF2B5EF4-FFF2-40B4-BE49-F238E27FC236}">
                  <a16:creationId xmlns:a16="http://schemas.microsoft.com/office/drawing/2014/main" id="{46B560E6-A727-4295-957C-A6365B670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138" y="2684463"/>
              <a:ext cx="93662" cy="93663"/>
            </a:xfrm>
            <a:custGeom>
              <a:avLst/>
              <a:gdLst>
                <a:gd name="T0" fmla="*/ 7 w 25"/>
                <a:gd name="T1" fmla="*/ 3 h 25"/>
                <a:gd name="T2" fmla="*/ 3 w 25"/>
                <a:gd name="T3" fmla="*/ 18 h 25"/>
                <a:gd name="T4" fmla="*/ 18 w 25"/>
                <a:gd name="T5" fmla="*/ 22 h 25"/>
                <a:gd name="T6" fmla="*/ 22 w 25"/>
                <a:gd name="T7" fmla="*/ 7 h 25"/>
                <a:gd name="T8" fmla="*/ 7 w 25"/>
                <a:gd name="T9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7" y="3"/>
                  </a:moveTo>
                  <a:cubicBezTo>
                    <a:pt x="2" y="6"/>
                    <a:pt x="0" y="13"/>
                    <a:pt x="3" y="18"/>
                  </a:cubicBezTo>
                  <a:cubicBezTo>
                    <a:pt x="6" y="23"/>
                    <a:pt x="13" y="25"/>
                    <a:pt x="18" y="22"/>
                  </a:cubicBezTo>
                  <a:cubicBezTo>
                    <a:pt x="23" y="19"/>
                    <a:pt x="25" y="12"/>
                    <a:pt x="22" y="7"/>
                  </a:cubicBezTo>
                  <a:cubicBezTo>
                    <a:pt x="19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0" name="Freeform 309">
              <a:extLst>
                <a:ext uri="{FF2B5EF4-FFF2-40B4-BE49-F238E27FC236}">
                  <a16:creationId xmlns:a16="http://schemas.microsoft.com/office/drawing/2014/main" id="{198A1925-A353-4B93-9C07-FD676B77E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541588"/>
              <a:ext cx="34925" cy="38100"/>
            </a:xfrm>
            <a:custGeom>
              <a:avLst/>
              <a:gdLst>
                <a:gd name="T0" fmla="*/ 0 w 9"/>
                <a:gd name="T1" fmla="*/ 10 h 10"/>
                <a:gd name="T2" fmla="*/ 9 w 9"/>
                <a:gd name="T3" fmla="*/ 10 h 10"/>
                <a:gd name="T4" fmla="*/ 9 w 9"/>
                <a:gd name="T5" fmla="*/ 1 h 10"/>
                <a:gd name="T6" fmla="*/ 1 w 9"/>
                <a:gd name="T7" fmla="*/ 0 h 10"/>
                <a:gd name="T8" fmla="*/ 0 w 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4" y="0"/>
                    <a:pt x="1" y="0"/>
                  </a:cubicBezTo>
                  <a:cubicBezTo>
                    <a:pt x="1" y="3"/>
                    <a:pt x="0" y="6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1" name="Freeform 310">
              <a:extLst>
                <a:ext uri="{FF2B5EF4-FFF2-40B4-BE49-F238E27FC236}">
                  <a16:creationId xmlns:a16="http://schemas.microsoft.com/office/drawing/2014/main" id="{7F347FD3-D3F7-4AE0-858A-740F35FDE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250" y="2646363"/>
              <a:ext cx="23812" cy="34925"/>
            </a:xfrm>
            <a:custGeom>
              <a:avLst/>
              <a:gdLst>
                <a:gd name="T0" fmla="*/ 6 w 6"/>
                <a:gd name="T1" fmla="*/ 9 h 9"/>
                <a:gd name="T2" fmla="*/ 6 w 6"/>
                <a:gd name="T3" fmla="*/ 0 h 9"/>
                <a:gd name="T4" fmla="*/ 0 w 6"/>
                <a:gd name="T5" fmla="*/ 0 h 9"/>
                <a:gd name="T6" fmla="*/ 6 w 6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9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2" y="5"/>
                    <a:pt x="4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2" name="Freeform 311">
              <a:extLst>
                <a:ext uri="{FF2B5EF4-FFF2-40B4-BE49-F238E27FC236}">
                  <a16:creationId xmlns:a16="http://schemas.microsoft.com/office/drawing/2014/main" id="{1699DD13-5755-491B-978E-55A03F645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0250" y="2497138"/>
              <a:ext cx="23812" cy="33338"/>
            </a:xfrm>
            <a:custGeom>
              <a:avLst/>
              <a:gdLst>
                <a:gd name="T0" fmla="*/ 0 w 6"/>
                <a:gd name="T1" fmla="*/ 8 h 9"/>
                <a:gd name="T2" fmla="*/ 6 w 6"/>
                <a:gd name="T3" fmla="*/ 9 h 9"/>
                <a:gd name="T4" fmla="*/ 6 w 6"/>
                <a:gd name="T5" fmla="*/ 0 h 9"/>
                <a:gd name="T6" fmla="*/ 0 w 6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cubicBezTo>
                    <a:pt x="2" y="8"/>
                    <a:pt x="4" y="9"/>
                    <a:pt x="6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" name="Freeform 312">
              <a:extLst>
                <a:ext uri="{FF2B5EF4-FFF2-40B4-BE49-F238E27FC236}">
                  <a16:creationId xmlns:a16="http://schemas.microsoft.com/office/drawing/2014/main" id="{D53DE6B1-BBCB-4E5E-9C82-511186052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13" y="2500313"/>
              <a:ext cx="30162" cy="22225"/>
            </a:xfrm>
            <a:custGeom>
              <a:avLst/>
              <a:gdLst>
                <a:gd name="T0" fmla="*/ 8 w 8"/>
                <a:gd name="T1" fmla="*/ 0 h 6"/>
                <a:gd name="T2" fmla="*/ 0 w 8"/>
                <a:gd name="T3" fmla="*/ 5 h 6"/>
                <a:gd name="T4" fmla="*/ 5 w 8"/>
                <a:gd name="T5" fmla="*/ 6 h 6"/>
                <a:gd name="T6" fmla="*/ 8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2" y="6"/>
                    <a:pt x="3" y="6"/>
                    <a:pt x="5" y="6"/>
                  </a:cubicBezTo>
                  <a:cubicBezTo>
                    <a:pt x="6" y="4"/>
                    <a:pt x="7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" name="Freeform 313">
              <a:extLst>
                <a:ext uri="{FF2B5EF4-FFF2-40B4-BE49-F238E27FC236}">
                  <a16:creationId xmlns:a16="http://schemas.microsoft.com/office/drawing/2014/main" id="{F07E1365-1190-4A8E-8236-BFBE4EA7B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2533650"/>
              <a:ext cx="42862" cy="46038"/>
            </a:xfrm>
            <a:custGeom>
              <a:avLst/>
              <a:gdLst>
                <a:gd name="T0" fmla="*/ 2 w 11"/>
                <a:gd name="T1" fmla="*/ 12 h 12"/>
                <a:gd name="T2" fmla="*/ 11 w 11"/>
                <a:gd name="T3" fmla="*/ 12 h 12"/>
                <a:gd name="T4" fmla="*/ 7 w 11"/>
                <a:gd name="T5" fmla="*/ 0 h 12"/>
                <a:gd name="T6" fmla="*/ 0 w 11"/>
                <a:gd name="T7" fmla="*/ 1 h 12"/>
                <a:gd name="T8" fmla="*/ 2 w 11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8"/>
                    <a:pt x="9" y="3"/>
                    <a:pt x="7" y="0"/>
                  </a:cubicBezTo>
                  <a:cubicBezTo>
                    <a:pt x="5" y="0"/>
                    <a:pt x="2" y="1"/>
                    <a:pt x="0" y="1"/>
                  </a:cubicBezTo>
                  <a:cubicBezTo>
                    <a:pt x="1" y="5"/>
                    <a:pt x="2" y="8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5" name="Freeform 314">
              <a:extLst>
                <a:ext uri="{FF2B5EF4-FFF2-40B4-BE49-F238E27FC236}">
                  <a16:creationId xmlns:a16="http://schemas.microsoft.com/office/drawing/2014/main" id="{0F291139-F6B8-4841-9277-291C20B1A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13" y="2651125"/>
              <a:ext cx="30162" cy="22225"/>
            </a:xfrm>
            <a:custGeom>
              <a:avLst/>
              <a:gdLst>
                <a:gd name="T0" fmla="*/ 0 w 8"/>
                <a:gd name="T1" fmla="*/ 1 h 6"/>
                <a:gd name="T2" fmla="*/ 8 w 8"/>
                <a:gd name="T3" fmla="*/ 6 h 6"/>
                <a:gd name="T4" fmla="*/ 5 w 8"/>
                <a:gd name="T5" fmla="*/ 0 h 6"/>
                <a:gd name="T6" fmla="*/ 0 w 8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1"/>
                  </a:moveTo>
                  <a:cubicBezTo>
                    <a:pt x="2" y="3"/>
                    <a:pt x="5" y="5"/>
                    <a:pt x="8" y="6"/>
                  </a:cubicBezTo>
                  <a:cubicBezTo>
                    <a:pt x="7" y="4"/>
                    <a:pt x="6" y="2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6" name="Freeform 315">
              <a:extLst>
                <a:ext uri="{FF2B5EF4-FFF2-40B4-BE49-F238E27FC236}">
                  <a16:creationId xmlns:a16="http://schemas.microsoft.com/office/drawing/2014/main" id="{C09B2E09-93EF-427B-8526-DF55E6092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2533650"/>
              <a:ext cx="36512" cy="46038"/>
            </a:xfrm>
            <a:custGeom>
              <a:avLst/>
              <a:gdLst>
                <a:gd name="T0" fmla="*/ 10 w 10"/>
                <a:gd name="T1" fmla="*/ 1 h 12"/>
                <a:gd name="T2" fmla="*/ 4 w 10"/>
                <a:gd name="T3" fmla="*/ 0 h 12"/>
                <a:gd name="T4" fmla="*/ 0 w 10"/>
                <a:gd name="T5" fmla="*/ 12 h 12"/>
                <a:gd name="T6" fmla="*/ 9 w 10"/>
                <a:gd name="T7" fmla="*/ 12 h 12"/>
                <a:gd name="T8" fmla="*/ 10 w 10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1"/>
                  </a:moveTo>
                  <a:cubicBezTo>
                    <a:pt x="8" y="1"/>
                    <a:pt x="6" y="0"/>
                    <a:pt x="4" y="0"/>
                  </a:cubicBezTo>
                  <a:cubicBezTo>
                    <a:pt x="2" y="3"/>
                    <a:pt x="0" y="8"/>
                    <a:pt x="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8"/>
                    <a:pt x="10" y="5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7" name="Freeform 316">
              <a:extLst>
                <a:ext uri="{FF2B5EF4-FFF2-40B4-BE49-F238E27FC236}">
                  <a16:creationId xmlns:a16="http://schemas.microsoft.com/office/drawing/2014/main" id="{D8803805-D5F6-4709-8DCD-13115140E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513" y="2593975"/>
              <a:ext cx="36512" cy="49213"/>
            </a:xfrm>
            <a:custGeom>
              <a:avLst/>
              <a:gdLst>
                <a:gd name="T0" fmla="*/ 9 w 10"/>
                <a:gd name="T1" fmla="*/ 0 h 13"/>
                <a:gd name="T2" fmla="*/ 0 w 10"/>
                <a:gd name="T3" fmla="*/ 0 h 13"/>
                <a:gd name="T4" fmla="*/ 4 w 10"/>
                <a:gd name="T5" fmla="*/ 13 h 13"/>
                <a:gd name="T6" fmla="*/ 10 w 10"/>
                <a:gd name="T7" fmla="*/ 11 h 13"/>
                <a:gd name="T8" fmla="*/ 9 w 1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2" y="9"/>
                    <a:pt x="4" y="13"/>
                  </a:cubicBezTo>
                  <a:cubicBezTo>
                    <a:pt x="6" y="12"/>
                    <a:pt x="8" y="11"/>
                    <a:pt x="10" y="11"/>
                  </a:cubicBezTo>
                  <a:cubicBezTo>
                    <a:pt x="10" y="8"/>
                    <a:pt x="9" y="4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" name="Freeform 317">
              <a:extLst>
                <a:ext uri="{FF2B5EF4-FFF2-40B4-BE49-F238E27FC236}">
                  <a16:creationId xmlns:a16="http://schemas.microsoft.com/office/drawing/2014/main" id="{BC64962B-0FD4-4AAC-BE82-D7DC6847C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593975"/>
              <a:ext cx="34925" cy="38100"/>
            </a:xfrm>
            <a:custGeom>
              <a:avLst/>
              <a:gdLst>
                <a:gd name="T0" fmla="*/ 1 w 9"/>
                <a:gd name="T1" fmla="*/ 10 h 10"/>
                <a:gd name="T2" fmla="*/ 9 w 9"/>
                <a:gd name="T3" fmla="*/ 10 h 10"/>
                <a:gd name="T4" fmla="*/ 9 w 9"/>
                <a:gd name="T5" fmla="*/ 0 h 10"/>
                <a:gd name="T6" fmla="*/ 0 w 9"/>
                <a:gd name="T7" fmla="*/ 0 h 10"/>
                <a:gd name="T8" fmla="*/ 1 w 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1" y="10"/>
                  </a:moveTo>
                  <a:cubicBezTo>
                    <a:pt x="4" y="10"/>
                    <a:pt x="7" y="10"/>
                    <a:pt x="9" y="1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7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9" name="Freeform 318">
              <a:extLst>
                <a:ext uri="{FF2B5EF4-FFF2-40B4-BE49-F238E27FC236}">
                  <a16:creationId xmlns:a16="http://schemas.microsoft.com/office/drawing/2014/main" id="{91746E6F-1CC0-4E79-AD40-F6536027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2651125"/>
              <a:ext cx="30162" cy="22225"/>
            </a:xfrm>
            <a:custGeom>
              <a:avLst/>
              <a:gdLst>
                <a:gd name="T0" fmla="*/ 0 w 8"/>
                <a:gd name="T1" fmla="*/ 6 h 6"/>
                <a:gd name="T2" fmla="*/ 8 w 8"/>
                <a:gd name="T3" fmla="*/ 1 h 6"/>
                <a:gd name="T4" fmla="*/ 3 w 8"/>
                <a:gd name="T5" fmla="*/ 0 h 6"/>
                <a:gd name="T6" fmla="*/ 0 w 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cubicBezTo>
                    <a:pt x="3" y="5"/>
                    <a:pt x="5" y="3"/>
                    <a:pt x="8" y="1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2" y="2"/>
                    <a:pt x="1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0" name="Freeform 319">
              <a:extLst>
                <a:ext uri="{FF2B5EF4-FFF2-40B4-BE49-F238E27FC236}">
                  <a16:creationId xmlns:a16="http://schemas.microsoft.com/office/drawing/2014/main" id="{5C34A0F5-FB35-4928-B072-1A156DDE3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2800" y="2593975"/>
              <a:ext cx="42862" cy="49213"/>
            </a:xfrm>
            <a:custGeom>
              <a:avLst/>
              <a:gdLst>
                <a:gd name="T0" fmla="*/ 0 w 11"/>
                <a:gd name="T1" fmla="*/ 11 h 13"/>
                <a:gd name="T2" fmla="*/ 7 w 11"/>
                <a:gd name="T3" fmla="*/ 13 h 13"/>
                <a:gd name="T4" fmla="*/ 11 w 11"/>
                <a:gd name="T5" fmla="*/ 0 h 13"/>
                <a:gd name="T6" fmla="*/ 2 w 11"/>
                <a:gd name="T7" fmla="*/ 0 h 13"/>
                <a:gd name="T8" fmla="*/ 0 w 11"/>
                <a:gd name="T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3">
                  <a:moveTo>
                    <a:pt x="0" y="11"/>
                  </a:moveTo>
                  <a:cubicBezTo>
                    <a:pt x="2" y="11"/>
                    <a:pt x="5" y="12"/>
                    <a:pt x="7" y="13"/>
                  </a:cubicBezTo>
                  <a:cubicBezTo>
                    <a:pt x="9" y="9"/>
                    <a:pt x="11" y="5"/>
                    <a:pt x="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1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1" name="Freeform 320">
              <a:extLst>
                <a:ext uri="{FF2B5EF4-FFF2-40B4-BE49-F238E27FC236}">
                  <a16:creationId xmlns:a16="http://schemas.microsoft.com/office/drawing/2014/main" id="{84F3D8C4-49FC-445E-9F50-1FA5EA6F8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513" y="2500313"/>
              <a:ext cx="30162" cy="22225"/>
            </a:xfrm>
            <a:custGeom>
              <a:avLst/>
              <a:gdLst>
                <a:gd name="T0" fmla="*/ 8 w 8"/>
                <a:gd name="T1" fmla="*/ 5 h 6"/>
                <a:gd name="T2" fmla="*/ 0 w 8"/>
                <a:gd name="T3" fmla="*/ 0 h 6"/>
                <a:gd name="T4" fmla="*/ 3 w 8"/>
                <a:gd name="T5" fmla="*/ 6 h 6"/>
                <a:gd name="T6" fmla="*/ 8 w 8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5"/>
                  </a:moveTo>
                  <a:cubicBezTo>
                    <a:pt x="5" y="3"/>
                    <a:pt x="3" y="1"/>
                    <a:pt x="0" y="0"/>
                  </a:cubicBezTo>
                  <a:cubicBezTo>
                    <a:pt x="1" y="2"/>
                    <a:pt x="2" y="4"/>
                    <a:pt x="3" y="6"/>
                  </a:cubicBezTo>
                  <a:cubicBezTo>
                    <a:pt x="5" y="6"/>
                    <a:pt x="6" y="6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2" name="Freeform 321">
              <a:extLst>
                <a:ext uri="{FF2B5EF4-FFF2-40B4-BE49-F238E27FC236}">
                  <a16:creationId xmlns:a16="http://schemas.microsoft.com/office/drawing/2014/main" id="{3E9B8DA3-F4DD-43D1-B964-CEFDEA8A9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32300" y="2447925"/>
              <a:ext cx="280987" cy="280988"/>
            </a:xfrm>
            <a:custGeom>
              <a:avLst/>
              <a:gdLst>
                <a:gd name="T0" fmla="*/ 37 w 75"/>
                <a:gd name="T1" fmla="*/ 0 h 75"/>
                <a:gd name="T2" fmla="*/ 0 w 75"/>
                <a:gd name="T3" fmla="*/ 37 h 75"/>
                <a:gd name="T4" fmla="*/ 37 w 75"/>
                <a:gd name="T5" fmla="*/ 75 h 75"/>
                <a:gd name="T6" fmla="*/ 75 w 75"/>
                <a:gd name="T7" fmla="*/ 37 h 75"/>
                <a:gd name="T8" fmla="*/ 37 w 75"/>
                <a:gd name="T9" fmla="*/ 0 h 75"/>
                <a:gd name="T10" fmla="*/ 37 w 75"/>
                <a:gd name="T11" fmla="*/ 66 h 75"/>
                <a:gd name="T12" fmla="*/ 8 w 75"/>
                <a:gd name="T13" fmla="*/ 37 h 75"/>
                <a:gd name="T14" fmla="*/ 37 w 75"/>
                <a:gd name="T15" fmla="*/ 8 h 75"/>
                <a:gd name="T16" fmla="*/ 66 w 75"/>
                <a:gd name="T17" fmla="*/ 37 h 75"/>
                <a:gd name="T18" fmla="*/ 37 w 75"/>
                <a:gd name="T19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75">
                  <a:moveTo>
                    <a:pt x="37" y="0"/>
                  </a:moveTo>
                  <a:cubicBezTo>
                    <a:pt x="17" y="0"/>
                    <a:pt x="0" y="16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58" y="75"/>
                    <a:pt x="75" y="58"/>
                    <a:pt x="75" y="37"/>
                  </a:cubicBezTo>
                  <a:cubicBezTo>
                    <a:pt x="75" y="16"/>
                    <a:pt x="58" y="0"/>
                    <a:pt x="37" y="0"/>
                  </a:cubicBezTo>
                  <a:close/>
                  <a:moveTo>
                    <a:pt x="37" y="66"/>
                  </a:moveTo>
                  <a:cubicBezTo>
                    <a:pt x="21" y="66"/>
                    <a:pt x="8" y="53"/>
                    <a:pt x="8" y="37"/>
                  </a:cubicBezTo>
                  <a:cubicBezTo>
                    <a:pt x="8" y="21"/>
                    <a:pt x="21" y="8"/>
                    <a:pt x="37" y="8"/>
                  </a:cubicBezTo>
                  <a:cubicBezTo>
                    <a:pt x="53" y="8"/>
                    <a:pt x="66" y="21"/>
                    <a:pt x="66" y="37"/>
                  </a:cubicBezTo>
                  <a:cubicBezTo>
                    <a:pt x="66" y="53"/>
                    <a:pt x="53" y="66"/>
                    <a:pt x="37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3" name="Freeform 322">
              <a:extLst>
                <a:ext uri="{FF2B5EF4-FFF2-40B4-BE49-F238E27FC236}">
                  <a16:creationId xmlns:a16="http://schemas.microsoft.com/office/drawing/2014/main" id="{4767F6C6-7BE8-4D12-ADBB-8E1307C1A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350" y="2646363"/>
              <a:ext cx="26987" cy="34925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0 w 7"/>
                <a:gd name="T5" fmla="*/ 0 h 9"/>
                <a:gd name="T6" fmla="*/ 0 w 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3" y="8"/>
                    <a:pt x="5" y="5"/>
                    <a:pt x="7" y="0"/>
                  </a:cubicBezTo>
                  <a:cubicBezTo>
                    <a:pt x="5" y="0"/>
                    <a:pt x="3" y="0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4" name="Freeform 323">
              <a:extLst>
                <a:ext uri="{FF2B5EF4-FFF2-40B4-BE49-F238E27FC236}">
                  <a16:creationId xmlns:a16="http://schemas.microsoft.com/office/drawing/2014/main" id="{5A9C9091-1ABB-42F6-B4EE-3DCB032A4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350" y="2497138"/>
              <a:ext cx="26987" cy="33338"/>
            </a:xfrm>
            <a:custGeom>
              <a:avLst/>
              <a:gdLst>
                <a:gd name="T0" fmla="*/ 0 w 7"/>
                <a:gd name="T1" fmla="*/ 0 h 9"/>
                <a:gd name="T2" fmla="*/ 0 w 7"/>
                <a:gd name="T3" fmla="*/ 9 h 9"/>
                <a:gd name="T4" fmla="*/ 7 w 7"/>
                <a:gd name="T5" fmla="*/ 8 h 9"/>
                <a:gd name="T6" fmla="*/ 0 w 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3" y="9"/>
                    <a:pt x="5" y="8"/>
                    <a:pt x="7" y="8"/>
                  </a:cubicBezTo>
                  <a:cubicBezTo>
                    <a:pt x="5" y="4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5" name="Freeform 324">
              <a:extLst>
                <a:ext uri="{FF2B5EF4-FFF2-40B4-BE49-F238E27FC236}">
                  <a16:creationId xmlns:a16="http://schemas.microsoft.com/office/drawing/2014/main" id="{33BB9047-CE54-4F29-975A-8CEE3B78D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350" y="2593975"/>
              <a:ext cx="38100" cy="38100"/>
            </a:xfrm>
            <a:custGeom>
              <a:avLst/>
              <a:gdLst>
                <a:gd name="T0" fmla="*/ 10 w 10"/>
                <a:gd name="T1" fmla="*/ 0 h 10"/>
                <a:gd name="T2" fmla="*/ 0 w 10"/>
                <a:gd name="T3" fmla="*/ 0 h 10"/>
                <a:gd name="T4" fmla="*/ 0 w 10"/>
                <a:gd name="T5" fmla="*/ 10 h 10"/>
                <a:gd name="T6" fmla="*/ 8 w 10"/>
                <a:gd name="T7" fmla="*/ 10 h 10"/>
                <a:gd name="T8" fmla="*/ 10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10"/>
                    <a:pt x="6" y="10"/>
                    <a:pt x="8" y="10"/>
                  </a:cubicBezTo>
                  <a:cubicBezTo>
                    <a:pt x="9" y="7"/>
                    <a:pt x="10" y="4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" name="Freeform 325">
              <a:extLst>
                <a:ext uri="{FF2B5EF4-FFF2-40B4-BE49-F238E27FC236}">
                  <a16:creationId xmlns:a16="http://schemas.microsoft.com/office/drawing/2014/main" id="{C8B3FB83-6529-470F-877E-5443963DA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350" y="2541588"/>
              <a:ext cx="38100" cy="38100"/>
            </a:xfrm>
            <a:custGeom>
              <a:avLst/>
              <a:gdLst>
                <a:gd name="T0" fmla="*/ 8 w 10"/>
                <a:gd name="T1" fmla="*/ 0 h 10"/>
                <a:gd name="T2" fmla="*/ 0 w 10"/>
                <a:gd name="T3" fmla="*/ 1 h 10"/>
                <a:gd name="T4" fmla="*/ 0 w 10"/>
                <a:gd name="T5" fmla="*/ 10 h 10"/>
                <a:gd name="T6" fmla="*/ 10 w 10"/>
                <a:gd name="T7" fmla="*/ 10 h 10"/>
                <a:gd name="T8" fmla="*/ 8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0"/>
                  </a:moveTo>
                  <a:cubicBezTo>
                    <a:pt x="6" y="0"/>
                    <a:pt x="3" y="1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6"/>
                    <a:pt x="9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77" name="群組 276">
            <a:extLst>
              <a:ext uri="{FF2B5EF4-FFF2-40B4-BE49-F238E27FC236}">
                <a16:creationId xmlns:a16="http://schemas.microsoft.com/office/drawing/2014/main" id="{27C79DC2-41F3-4889-BECB-4BAAFBC6C8C0}"/>
              </a:ext>
            </a:extLst>
          </p:cNvPr>
          <p:cNvGrpSpPr/>
          <p:nvPr/>
        </p:nvGrpSpPr>
        <p:grpSpPr>
          <a:xfrm>
            <a:off x="1793495" y="3627048"/>
            <a:ext cx="539750" cy="611188"/>
            <a:chOff x="4302125" y="2282825"/>
            <a:chExt cx="539750" cy="611188"/>
          </a:xfrm>
          <a:solidFill>
            <a:schemeClr val="bg2"/>
          </a:solidFill>
        </p:grpSpPr>
        <p:sp>
          <p:nvSpPr>
            <p:cNvPr id="278" name="Rectangle 330">
              <a:extLst>
                <a:ext uri="{FF2B5EF4-FFF2-40B4-BE49-F238E27FC236}">
                  <a16:creationId xmlns:a16="http://schemas.microsoft.com/office/drawing/2014/main" id="{152F9E5A-F1BD-416E-B18B-056A0E3B3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2320925"/>
              <a:ext cx="857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9" name="Freeform 331">
              <a:extLst>
                <a:ext uri="{FF2B5EF4-FFF2-40B4-BE49-F238E27FC236}">
                  <a16:creationId xmlns:a16="http://schemas.microsoft.com/office/drawing/2014/main" id="{81E52DEC-9789-48FA-BD4C-ACEF10C6B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2125" y="2282825"/>
              <a:ext cx="461963" cy="611188"/>
            </a:xfrm>
            <a:custGeom>
              <a:avLst/>
              <a:gdLst>
                <a:gd name="T0" fmla="*/ 75 w 123"/>
                <a:gd name="T1" fmla="*/ 159 h 163"/>
                <a:gd name="T2" fmla="*/ 11 w 123"/>
                <a:gd name="T3" fmla="*/ 159 h 163"/>
                <a:gd name="T4" fmla="*/ 4 w 123"/>
                <a:gd name="T5" fmla="*/ 152 h 163"/>
                <a:gd name="T6" fmla="*/ 4 w 123"/>
                <a:gd name="T7" fmla="*/ 144 h 163"/>
                <a:gd name="T8" fmla="*/ 73 w 123"/>
                <a:gd name="T9" fmla="*/ 144 h 163"/>
                <a:gd name="T10" fmla="*/ 76 w 123"/>
                <a:gd name="T11" fmla="*/ 142 h 163"/>
                <a:gd name="T12" fmla="*/ 73 w 123"/>
                <a:gd name="T13" fmla="*/ 140 h 163"/>
                <a:gd name="T14" fmla="*/ 4 w 123"/>
                <a:gd name="T15" fmla="*/ 140 h 163"/>
                <a:gd name="T16" fmla="*/ 4 w 123"/>
                <a:gd name="T17" fmla="*/ 23 h 163"/>
                <a:gd name="T18" fmla="*/ 119 w 123"/>
                <a:gd name="T19" fmla="*/ 23 h 163"/>
                <a:gd name="T20" fmla="*/ 119 w 123"/>
                <a:gd name="T21" fmla="*/ 57 h 163"/>
                <a:gd name="T22" fmla="*/ 121 w 123"/>
                <a:gd name="T23" fmla="*/ 59 h 163"/>
                <a:gd name="T24" fmla="*/ 123 w 123"/>
                <a:gd name="T25" fmla="*/ 57 h 163"/>
                <a:gd name="T26" fmla="*/ 123 w 123"/>
                <a:gd name="T27" fmla="*/ 12 h 163"/>
                <a:gd name="T28" fmla="*/ 112 w 123"/>
                <a:gd name="T29" fmla="*/ 0 h 163"/>
                <a:gd name="T30" fmla="*/ 11 w 123"/>
                <a:gd name="T31" fmla="*/ 0 h 163"/>
                <a:gd name="T32" fmla="*/ 0 w 123"/>
                <a:gd name="T33" fmla="*/ 12 h 163"/>
                <a:gd name="T34" fmla="*/ 0 w 123"/>
                <a:gd name="T35" fmla="*/ 152 h 163"/>
                <a:gd name="T36" fmla="*/ 11 w 123"/>
                <a:gd name="T37" fmla="*/ 163 h 163"/>
                <a:gd name="T38" fmla="*/ 75 w 123"/>
                <a:gd name="T39" fmla="*/ 163 h 163"/>
                <a:gd name="T40" fmla="*/ 77 w 123"/>
                <a:gd name="T41" fmla="*/ 161 h 163"/>
                <a:gd name="T42" fmla="*/ 75 w 123"/>
                <a:gd name="T43" fmla="*/ 159 h 163"/>
                <a:gd name="T44" fmla="*/ 4 w 123"/>
                <a:gd name="T45" fmla="*/ 12 h 163"/>
                <a:gd name="T46" fmla="*/ 11 w 123"/>
                <a:gd name="T47" fmla="*/ 4 h 163"/>
                <a:gd name="T48" fmla="*/ 112 w 123"/>
                <a:gd name="T49" fmla="*/ 4 h 163"/>
                <a:gd name="T50" fmla="*/ 119 w 123"/>
                <a:gd name="T51" fmla="*/ 12 h 163"/>
                <a:gd name="T52" fmla="*/ 119 w 123"/>
                <a:gd name="T53" fmla="*/ 19 h 163"/>
                <a:gd name="T54" fmla="*/ 4 w 123"/>
                <a:gd name="T55" fmla="*/ 19 h 163"/>
                <a:gd name="T56" fmla="*/ 4 w 123"/>
                <a:gd name="T57" fmla="*/ 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3" h="163">
                  <a:moveTo>
                    <a:pt x="75" y="159"/>
                  </a:moveTo>
                  <a:cubicBezTo>
                    <a:pt x="11" y="159"/>
                    <a:pt x="11" y="159"/>
                    <a:pt x="11" y="159"/>
                  </a:cubicBezTo>
                  <a:cubicBezTo>
                    <a:pt x="7" y="159"/>
                    <a:pt x="4" y="156"/>
                    <a:pt x="4" y="152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5" y="144"/>
                    <a:pt x="76" y="143"/>
                    <a:pt x="76" y="142"/>
                  </a:cubicBezTo>
                  <a:cubicBezTo>
                    <a:pt x="76" y="141"/>
                    <a:pt x="75" y="140"/>
                    <a:pt x="73" y="140"/>
                  </a:cubicBezTo>
                  <a:cubicBezTo>
                    <a:pt x="4" y="140"/>
                    <a:pt x="4" y="140"/>
                    <a:pt x="4" y="140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57"/>
                    <a:pt x="119" y="57"/>
                    <a:pt x="119" y="57"/>
                  </a:cubicBezTo>
                  <a:cubicBezTo>
                    <a:pt x="119" y="58"/>
                    <a:pt x="120" y="59"/>
                    <a:pt x="121" y="59"/>
                  </a:cubicBezTo>
                  <a:cubicBezTo>
                    <a:pt x="123" y="59"/>
                    <a:pt x="123" y="58"/>
                    <a:pt x="123" y="57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3" y="5"/>
                    <a:pt x="118" y="0"/>
                    <a:pt x="1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8"/>
                    <a:pt x="5" y="163"/>
                    <a:pt x="11" y="163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76" y="163"/>
                    <a:pt x="77" y="162"/>
                    <a:pt x="77" y="161"/>
                  </a:cubicBezTo>
                  <a:cubicBezTo>
                    <a:pt x="77" y="160"/>
                    <a:pt x="76" y="159"/>
                    <a:pt x="75" y="159"/>
                  </a:cubicBezTo>
                  <a:close/>
                  <a:moveTo>
                    <a:pt x="4" y="12"/>
                  </a:moveTo>
                  <a:cubicBezTo>
                    <a:pt x="4" y="8"/>
                    <a:pt x="7" y="4"/>
                    <a:pt x="11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6" y="4"/>
                    <a:pt x="119" y="8"/>
                    <a:pt x="119" y="12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4" y="19"/>
                    <a:pt x="4" y="19"/>
                    <a:pt x="4" y="19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0" name="Rectangle 332">
              <a:extLst>
                <a:ext uri="{FF2B5EF4-FFF2-40B4-BE49-F238E27FC236}">
                  <a16:creationId xmlns:a16="http://schemas.microsoft.com/office/drawing/2014/main" id="{790620BE-9798-4337-9088-C6728A053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2846388"/>
              <a:ext cx="857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1" name="Freeform 333">
              <a:extLst>
                <a:ext uri="{FF2B5EF4-FFF2-40B4-BE49-F238E27FC236}">
                  <a16:creationId xmlns:a16="http://schemas.microsoft.com/office/drawing/2014/main" id="{737D8273-71C7-4959-82B2-0054C494F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409825"/>
              <a:ext cx="58738" cy="65088"/>
            </a:xfrm>
            <a:custGeom>
              <a:avLst/>
              <a:gdLst>
                <a:gd name="T0" fmla="*/ 16 w 16"/>
                <a:gd name="T1" fmla="*/ 5 h 17"/>
                <a:gd name="T2" fmla="*/ 12 w 16"/>
                <a:gd name="T3" fmla="*/ 0 h 17"/>
                <a:gd name="T4" fmla="*/ 4 w 16"/>
                <a:gd name="T5" fmla="*/ 0 h 17"/>
                <a:gd name="T6" fmla="*/ 0 w 16"/>
                <a:gd name="T7" fmla="*/ 5 h 17"/>
                <a:gd name="T8" fmla="*/ 0 w 16"/>
                <a:gd name="T9" fmla="*/ 12 h 17"/>
                <a:gd name="T10" fmla="*/ 4 w 16"/>
                <a:gd name="T11" fmla="*/ 17 h 17"/>
                <a:gd name="T12" fmla="*/ 12 w 16"/>
                <a:gd name="T13" fmla="*/ 17 h 17"/>
                <a:gd name="T14" fmla="*/ 16 w 16"/>
                <a:gd name="T15" fmla="*/ 12 h 17"/>
                <a:gd name="T16" fmla="*/ 16 w 16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6" y="5"/>
                  </a:move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7"/>
                    <a:pt x="4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7"/>
                    <a:pt x="16" y="15"/>
                    <a:pt x="16" y="12"/>
                  </a:cubicBezTo>
                  <a:lnTo>
                    <a:pt x="1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2" name="Freeform 334">
              <a:extLst>
                <a:ext uri="{FF2B5EF4-FFF2-40B4-BE49-F238E27FC236}">
                  <a16:creationId xmlns:a16="http://schemas.microsoft.com/office/drawing/2014/main" id="{F2442EA1-D0EB-4119-8BAE-9FA366F2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938" y="2409825"/>
              <a:ext cx="63500" cy="65088"/>
            </a:xfrm>
            <a:custGeom>
              <a:avLst/>
              <a:gdLst>
                <a:gd name="T0" fmla="*/ 17 w 17"/>
                <a:gd name="T1" fmla="*/ 5 h 17"/>
                <a:gd name="T2" fmla="*/ 12 w 17"/>
                <a:gd name="T3" fmla="*/ 0 h 17"/>
                <a:gd name="T4" fmla="*/ 5 w 17"/>
                <a:gd name="T5" fmla="*/ 0 h 17"/>
                <a:gd name="T6" fmla="*/ 0 w 17"/>
                <a:gd name="T7" fmla="*/ 5 h 17"/>
                <a:gd name="T8" fmla="*/ 0 w 17"/>
                <a:gd name="T9" fmla="*/ 12 h 17"/>
                <a:gd name="T10" fmla="*/ 5 w 17"/>
                <a:gd name="T11" fmla="*/ 17 h 17"/>
                <a:gd name="T12" fmla="*/ 12 w 17"/>
                <a:gd name="T13" fmla="*/ 17 h 17"/>
                <a:gd name="T14" fmla="*/ 17 w 17"/>
                <a:gd name="T15" fmla="*/ 12 h 17"/>
                <a:gd name="T16" fmla="*/ 17 w 17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17" y="5"/>
                  </a:moveTo>
                  <a:cubicBezTo>
                    <a:pt x="17" y="2"/>
                    <a:pt x="15" y="0"/>
                    <a:pt x="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7"/>
                    <a:pt x="5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5" y="17"/>
                    <a:pt x="17" y="15"/>
                    <a:pt x="17" y="12"/>
                  </a:cubicBezTo>
                  <a:lnTo>
                    <a:pt x="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3" name="Freeform 335">
              <a:extLst>
                <a:ext uri="{FF2B5EF4-FFF2-40B4-BE49-F238E27FC236}">
                  <a16:creationId xmlns:a16="http://schemas.microsoft.com/office/drawing/2014/main" id="{39B10257-1F34-4BE0-83E1-1C2C16002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2409825"/>
              <a:ext cx="60325" cy="65088"/>
            </a:xfrm>
            <a:custGeom>
              <a:avLst/>
              <a:gdLst>
                <a:gd name="T0" fmla="*/ 4 w 16"/>
                <a:gd name="T1" fmla="*/ 0 h 17"/>
                <a:gd name="T2" fmla="*/ 0 w 16"/>
                <a:gd name="T3" fmla="*/ 5 h 17"/>
                <a:gd name="T4" fmla="*/ 0 w 16"/>
                <a:gd name="T5" fmla="*/ 12 h 17"/>
                <a:gd name="T6" fmla="*/ 4 w 16"/>
                <a:gd name="T7" fmla="*/ 17 h 17"/>
                <a:gd name="T8" fmla="*/ 11 w 16"/>
                <a:gd name="T9" fmla="*/ 17 h 17"/>
                <a:gd name="T10" fmla="*/ 16 w 16"/>
                <a:gd name="T11" fmla="*/ 12 h 17"/>
                <a:gd name="T12" fmla="*/ 16 w 16"/>
                <a:gd name="T13" fmla="*/ 5 h 17"/>
                <a:gd name="T14" fmla="*/ 11 w 16"/>
                <a:gd name="T15" fmla="*/ 0 h 17"/>
                <a:gd name="T16" fmla="*/ 4 w 16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5"/>
                    <a:pt x="2" y="17"/>
                    <a:pt x="4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4" y="17"/>
                    <a:pt x="16" y="15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1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4" name="Freeform 336">
              <a:extLst>
                <a:ext uri="{FF2B5EF4-FFF2-40B4-BE49-F238E27FC236}">
                  <a16:creationId xmlns:a16="http://schemas.microsoft.com/office/drawing/2014/main" id="{FE15FF71-3E6D-4CE9-98AF-ADEB9E301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511425"/>
              <a:ext cx="58738" cy="60325"/>
            </a:xfrm>
            <a:custGeom>
              <a:avLst/>
              <a:gdLst>
                <a:gd name="T0" fmla="*/ 16 w 16"/>
                <a:gd name="T1" fmla="*/ 4 h 16"/>
                <a:gd name="T2" fmla="*/ 12 w 16"/>
                <a:gd name="T3" fmla="*/ 0 h 16"/>
                <a:gd name="T4" fmla="*/ 4 w 16"/>
                <a:gd name="T5" fmla="*/ 0 h 16"/>
                <a:gd name="T6" fmla="*/ 0 w 16"/>
                <a:gd name="T7" fmla="*/ 4 h 16"/>
                <a:gd name="T8" fmla="*/ 0 w 16"/>
                <a:gd name="T9" fmla="*/ 12 h 16"/>
                <a:gd name="T10" fmla="*/ 4 w 16"/>
                <a:gd name="T11" fmla="*/ 16 h 16"/>
                <a:gd name="T12" fmla="*/ 12 w 16"/>
                <a:gd name="T13" fmla="*/ 16 h 16"/>
                <a:gd name="T14" fmla="*/ 16 w 16"/>
                <a:gd name="T15" fmla="*/ 12 h 16"/>
                <a:gd name="T16" fmla="*/ 16 w 16"/>
                <a:gd name="T1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6" y="4"/>
                  </a:moveTo>
                  <a:cubicBezTo>
                    <a:pt x="16" y="2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lnTo>
                    <a:pt x="1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5" name="Freeform 337">
              <a:extLst>
                <a:ext uri="{FF2B5EF4-FFF2-40B4-BE49-F238E27FC236}">
                  <a16:creationId xmlns:a16="http://schemas.microsoft.com/office/drawing/2014/main" id="{B1627337-6580-4AC8-9E9E-DECDC3AED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938" y="2511425"/>
              <a:ext cx="63500" cy="60325"/>
            </a:xfrm>
            <a:custGeom>
              <a:avLst/>
              <a:gdLst>
                <a:gd name="T0" fmla="*/ 17 w 17"/>
                <a:gd name="T1" fmla="*/ 4 h 16"/>
                <a:gd name="T2" fmla="*/ 12 w 17"/>
                <a:gd name="T3" fmla="*/ 0 h 16"/>
                <a:gd name="T4" fmla="*/ 5 w 17"/>
                <a:gd name="T5" fmla="*/ 0 h 16"/>
                <a:gd name="T6" fmla="*/ 0 w 17"/>
                <a:gd name="T7" fmla="*/ 4 h 16"/>
                <a:gd name="T8" fmla="*/ 0 w 17"/>
                <a:gd name="T9" fmla="*/ 12 h 16"/>
                <a:gd name="T10" fmla="*/ 5 w 17"/>
                <a:gd name="T11" fmla="*/ 16 h 16"/>
                <a:gd name="T12" fmla="*/ 12 w 17"/>
                <a:gd name="T13" fmla="*/ 16 h 16"/>
                <a:gd name="T14" fmla="*/ 17 w 17"/>
                <a:gd name="T15" fmla="*/ 12 h 16"/>
                <a:gd name="T16" fmla="*/ 17 w 17"/>
                <a:gd name="T1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17" y="4"/>
                  </a:moveTo>
                  <a:cubicBezTo>
                    <a:pt x="17" y="2"/>
                    <a:pt x="15" y="0"/>
                    <a:pt x="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6"/>
                    <a:pt x="17" y="14"/>
                    <a:pt x="17" y="12"/>
                  </a:cubicBezTo>
                  <a:lnTo>
                    <a:pt x="1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6" name="Freeform 338">
              <a:extLst>
                <a:ext uri="{FF2B5EF4-FFF2-40B4-BE49-F238E27FC236}">
                  <a16:creationId xmlns:a16="http://schemas.microsoft.com/office/drawing/2014/main" id="{E4CD6153-5FF0-459E-A168-7475BFFFB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2609850"/>
              <a:ext cx="58738" cy="60325"/>
            </a:xfrm>
            <a:custGeom>
              <a:avLst/>
              <a:gdLst>
                <a:gd name="T0" fmla="*/ 12 w 16"/>
                <a:gd name="T1" fmla="*/ 0 h 16"/>
                <a:gd name="T2" fmla="*/ 4 w 16"/>
                <a:gd name="T3" fmla="*/ 0 h 16"/>
                <a:gd name="T4" fmla="*/ 0 w 16"/>
                <a:gd name="T5" fmla="*/ 5 h 16"/>
                <a:gd name="T6" fmla="*/ 0 w 16"/>
                <a:gd name="T7" fmla="*/ 12 h 16"/>
                <a:gd name="T8" fmla="*/ 4 w 16"/>
                <a:gd name="T9" fmla="*/ 16 h 16"/>
                <a:gd name="T10" fmla="*/ 12 w 16"/>
                <a:gd name="T11" fmla="*/ 16 h 16"/>
                <a:gd name="T12" fmla="*/ 16 w 16"/>
                <a:gd name="T13" fmla="*/ 12 h 16"/>
                <a:gd name="T14" fmla="*/ 16 w 16"/>
                <a:gd name="T15" fmla="*/ 5 h 16"/>
                <a:gd name="T16" fmla="*/ 12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4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4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7" name="Freeform 339">
              <a:extLst>
                <a:ext uri="{FF2B5EF4-FFF2-40B4-BE49-F238E27FC236}">
                  <a16:creationId xmlns:a16="http://schemas.microsoft.com/office/drawing/2014/main" id="{672985D3-42F1-486F-9196-681269E7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2938" y="2609850"/>
              <a:ext cx="63500" cy="60325"/>
            </a:xfrm>
            <a:custGeom>
              <a:avLst/>
              <a:gdLst>
                <a:gd name="T0" fmla="*/ 12 w 17"/>
                <a:gd name="T1" fmla="*/ 0 h 16"/>
                <a:gd name="T2" fmla="*/ 5 w 17"/>
                <a:gd name="T3" fmla="*/ 0 h 16"/>
                <a:gd name="T4" fmla="*/ 0 w 17"/>
                <a:gd name="T5" fmla="*/ 5 h 16"/>
                <a:gd name="T6" fmla="*/ 0 w 17"/>
                <a:gd name="T7" fmla="*/ 12 h 16"/>
                <a:gd name="T8" fmla="*/ 5 w 17"/>
                <a:gd name="T9" fmla="*/ 16 h 16"/>
                <a:gd name="T10" fmla="*/ 12 w 17"/>
                <a:gd name="T11" fmla="*/ 16 h 16"/>
                <a:gd name="T12" fmla="*/ 17 w 17"/>
                <a:gd name="T13" fmla="*/ 12 h 16"/>
                <a:gd name="T14" fmla="*/ 17 w 17"/>
                <a:gd name="T15" fmla="*/ 5 h 16"/>
                <a:gd name="T16" fmla="*/ 12 w 17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6">
                  <a:moveTo>
                    <a:pt x="1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2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5" y="16"/>
                    <a:pt x="17" y="14"/>
                    <a:pt x="17" y="12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5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8" name="Freeform 340">
              <a:extLst>
                <a:ext uri="{FF2B5EF4-FFF2-40B4-BE49-F238E27FC236}">
                  <a16:creationId xmlns:a16="http://schemas.microsoft.com/office/drawing/2014/main" id="{1D12EC6E-23B2-4033-989F-E2302973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2433638"/>
              <a:ext cx="266700" cy="360363"/>
            </a:xfrm>
            <a:custGeom>
              <a:avLst/>
              <a:gdLst>
                <a:gd name="T0" fmla="*/ 63 w 71"/>
                <a:gd name="T1" fmla="*/ 35 h 96"/>
                <a:gd name="T2" fmla="*/ 59 w 71"/>
                <a:gd name="T3" fmla="*/ 35 h 96"/>
                <a:gd name="T4" fmla="*/ 51 w 71"/>
                <a:gd name="T5" fmla="*/ 28 h 96"/>
                <a:gd name="T6" fmla="*/ 46 w 71"/>
                <a:gd name="T7" fmla="*/ 28 h 96"/>
                <a:gd name="T8" fmla="*/ 38 w 71"/>
                <a:gd name="T9" fmla="*/ 23 h 96"/>
                <a:gd name="T10" fmla="*/ 34 w 71"/>
                <a:gd name="T11" fmla="*/ 23 h 96"/>
                <a:gd name="T12" fmla="*/ 34 w 71"/>
                <a:gd name="T13" fmla="*/ 9 h 96"/>
                <a:gd name="T14" fmla="*/ 26 w 71"/>
                <a:gd name="T15" fmla="*/ 0 h 96"/>
                <a:gd name="T16" fmla="*/ 18 w 71"/>
                <a:gd name="T17" fmla="*/ 9 h 96"/>
                <a:gd name="T18" fmla="*/ 18 w 71"/>
                <a:gd name="T19" fmla="*/ 43 h 96"/>
                <a:gd name="T20" fmla="*/ 18 w 71"/>
                <a:gd name="T21" fmla="*/ 42 h 96"/>
                <a:gd name="T22" fmla="*/ 9 w 71"/>
                <a:gd name="T23" fmla="*/ 36 h 96"/>
                <a:gd name="T24" fmla="*/ 0 w 71"/>
                <a:gd name="T25" fmla="*/ 46 h 96"/>
                <a:gd name="T26" fmla="*/ 6 w 71"/>
                <a:gd name="T27" fmla="*/ 68 h 96"/>
                <a:gd name="T28" fmla="*/ 11 w 71"/>
                <a:gd name="T29" fmla="*/ 75 h 96"/>
                <a:gd name="T30" fmla="*/ 20 w 71"/>
                <a:gd name="T31" fmla="*/ 94 h 96"/>
                <a:gd name="T32" fmla="*/ 22 w 71"/>
                <a:gd name="T33" fmla="*/ 96 h 96"/>
                <a:gd name="T34" fmla="*/ 23 w 71"/>
                <a:gd name="T35" fmla="*/ 96 h 96"/>
                <a:gd name="T36" fmla="*/ 24 w 71"/>
                <a:gd name="T37" fmla="*/ 94 h 96"/>
                <a:gd name="T38" fmla="*/ 14 w 71"/>
                <a:gd name="T39" fmla="*/ 73 h 96"/>
                <a:gd name="T40" fmla="*/ 9 w 71"/>
                <a:gd name="T41" fmla="*/ 66 h 96"/>
                <a:gd name="T42" fmla="*/ 4 w 71"/>
                <a:gd name="T43" fmla="*/ 46 h 96"/>
                <a:gd name="T44" fmla="*/ 9 w 71"/>
                <a:gd name="T45" fmla="*/ 41 h 96"/>
                <a:gd name="T46" fmla="*/ 14 w 71"/>
                <a:gd name="T47" fmla="*/ 44 h 96"/>
                <a:gd name="T48" fmla="*/ 18 w 71"/>
                <a:gd name="T49" fmla="*/ 55 h 96"/>
                <a:gd name="T50" fmla="*/ 20 w 71"/>
                <a:gd name="T51" fmla="*/ 56 h 96"/>
                <a:gd name="T52" fmla="*/ 22 w 71"/>
                <a:gd name="T53" fmla="*/ 54 h 96"/>
                <a:gd name="T54" fmla="*/ 22 w 71"/>
                <a:gd name="T55" fmla="*/ 9 h 96"/>
                <a:gd name="T56" fmla="*/ 26 w 71"/>
                <a:gd name="T57" fmla="*/ 5 h 96"/>
                <a:gd name="T58" fmla="*/ 30 w 71"/>
                <a:gd name="T59" fmla="*/ 9 h 96"/>
                <a:gd name="T60" fmla="*/ 30 w 71"/>
                <a:gd name="T61" fmla="*/ 25 h 96"/>
                <a:gd name="T62" fmla="*/ 30 w 71"/>
                <a:gd name="T63" fmla="*/ 41 h 96"/>
                <a:gd name="T64" fmla="*/ 32 w 71"/>
                <a:gd name="T65" fmla="*/ 43 h 96"/>
                <a:gd name="T66" fmla="*/ 34 w 71"/>
                <a:gd name="T67" fmla="*/ 41 h 96"/>
                <a:gd name="T68" fmla="*/ 34 w 71"/>
                <a:gd name="T69" fmla="*/ 27 h 96"/>
                <a:gd name="T70" fmla="*/ 38 w 71"/>
                <a:gd name="T71" fmla="*/ 27 h 96"/>
                <a:gd name="T72" fmla="*/ 43 w 71"/>
                <a:gd name="T73" fmla="*/ 31 h 96"/>
                <a:gd name="T74" fmla="*/ 43 w 71"/>
                <a:gd name="T75" fmla="*/ 45 h 96"/>
                <a:gd name="T76" fmla="*/ 45 w 71"/>
                <a:gd name="T77" fmla="*/ 47 h 96"/>
                <a:gd name="T78" fmla="*/ 47 w 71"/>
                <a:gd name="T79" fmla="*/ 45 h 96"/>
                <a:gd name="T80" fmla="*/ 47 w 71"/>
                <a:gd name="T81" fmla="*/ 32 h 96"/>
                <a:gd name="T82" fmla="*/ 51 w 71"/>
                <a:gd name="T83" fmla="*/ 32 h 96"/>
                <a:gd name="T84" fmla="*/ 55 w 71"/>
                <a:gd name="T85" fmla="*/ 36 h 96"/>
                <a:gd name="T86" fmla="*/ 55 w 71"/>
                <a:gd name="T87" fmla="*/ 51 h 96"/>
                <a:gd name="T88" fmla="*/ 57 w 71"/>
                <a:gd name="T89" fmla="*/ 53 h 96"/>
                <a:gd name="T90" fmla="*/ 59 w 71"/>
                <a:gd name="T91" fmla="*/ 51 h 96"/>
                <a:gd name="T92" fmla="*/ 59 w 71"/>
                <a:gd name="T93" fmla="*/ 40 h 96"/>
                <a:gd name="T94" fmla="*/ 63 w 71"/>
                <a:gd name="T95" fmla="*/ 40 h 96"/>
                <a:gd name="T96" fmla="*/ 67 w 71"/>
                <a:gd name="T97" fmla="*/ 44 h 96"/>
                <a:gd name="T98" fmla="*/ 67 w 71"/>
                <a:gd name="T99" fmla="*/ 53 h 96"/>
                <a:gd name="T100" fmla="*/ 67 w 71"/>
                <a:gd name="T101" fmla="*/ 53 h 96"/>
                <a:gd name="T102" fmla="*/ 61 w 71"/>
                <a:gd name="T103" fmla="*/ 87 h 96"/>
                <a:gd name="T104" fmla="*/ 60 w 71"/>
                <a:gd name="T105" fmla="*/ 92 h 96"/>
                <a:gd name="T106" fmla="*/ 35 w 71"/>
                <a:gd name="T107" fmla="*/ 92 h 96"/>
                <a:gd name="T108" fmla="*/ 33 w 71"/>
                <a:gd name="T109" fmla="*/ 94 h 96"/>
                <a:gd name="T110" fmla="*/ 35 w 71"/>
                <a:gd name="T111" fmla="*/ 96 h 96"/>
                <a:gd name="T112" fmla="*/ 62 w 71"/>
                <a:gd name="T113" fmla="*/ 96 h 96"/>
                <a:gd name="T114" fmla="*/ 64 w 71"/>
                <a:gd name="T115" fmla="*/ 94 h 96"/>
                <a:gd name="T116" fmla="*/ 65 w 71"/>
                <a:gd name="T117" fmla="*/ 88 h 96"/>
                <a:gd name="T118" fmla="*/ 71 w 71"/>
                <a:gd name="T119" fmla="*/ 54 h 96"/>
                <a:gd name="T120" fmla="*/ 71 w 71"/>
                <a:gd name="T121" fmla="*/ 53 h 96"/>
                <a:gd name="T122" fmla="*/ 71 w 71"/>
                <a:gd name="T123" fmla="*/ 44 h 96"/>
                <a:gd name="T124" fmla="*/ 63 w 71"/>
                <a:gd name="T125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" h="96">
                  <a:moveTo>
                    <a:pt x="63" y="35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1"/>
                    <a:pt x="55" y="28"/>
                    <a:pt x="51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5" y="25"/>
                    <a:pt x="42" y="23"/>
                    <a:pt x="38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4"/>
                    <a:pt x="31" y="0"/>
                    <a:pt x="26" y="0"/>
                  </a:cubicBezTo>
                  <a:cubicBezTo>
                    <a:pt x="22" y="0"/>
                    <a:pt x="18" y="4"/>
                    <a:pt x="18" y="9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6" y="39"/>
                    <a:pt x="13" y="36"/>
                    <a:pt x="9" y="36"/>
                  </a:cubicBezTo>
                  <a:cubicBezTo>
                    <a:pt x="4" y="36"/>
                    <a:pt x="0" y="41"/>
                    <a:pt x="0" y="46"/>
                  </a:cubicBezTo>
                  <a:cubicBezTo>
                    <a:pt x="0" y="54"/>
                    <a:pt x="2" y="61"/>
                    <a:pt x="6" y="68"/>
                  </a:cubicBezTo>
                  <a:cubicBezTo>
                    <a:pt x="7" y="71"/>
                    <a:pt x="9" y="73"/>
                    <a:pt x="11" y="75"/>
                  </a:cubicBezTo>
                  <a:cubicBezTo>
                    <a:pt x="18" y="83"/>
                    <a:pt x="20" y="94"/>
                    <a:pt x="20" y="94"/>
                  </a:cubicBezTo>
                  <a:cubicBezTo>
                    <a:pt x="20" y="95"/>
                    <a:pt x="21" y="96"/>
                    <a:pt x="22" y="96"/>
                  </a:cubicBezTo>
                  <a:cubicBezTo>
                    <a:pt x="22" y="96"/>
                    <a:pt x="22" y="96"/>
                    <a:pt x="23" y="96"/>
                  </a:cubicBezTo>
                  <a:cubicBezTo>
                    <a:pt x="24" y="96"/>
                    <a:pt x="24" y="95"/>
                    <a:pt x="24" y="94"/>
                  </a:cubicBezTo>
                  <a:cubicBezTo>
                    <a:pt x="24" y="93"/>
                    <a:pt x="22" y="82"/>
                    <a:pt x="14" y="73"/>
                  </a:cubicBezTo>
                  <a:cubicBezTo>
                    <a:pt x="12" y="71"/>
                    <a:pt x="11" y="68"/>
                    <a:pt x="9" y="66"/>
                  </a:cubicBezTo>
                  <a:cubicBezTo>
                    <a:pt x="6" y="60"/>
                    <a:pt x="4" y="53"/>
                    <a:pt x="4" y="46"/>
                  </a:cubicBezTo>
                  <a:cubicBezTo>
                    <a:pt x="4" y="43"/>
                    <a:pt x="6" y="41"/>
                    <a:pt x="9" y="41"/>
                  </a:cubicBezTo>
                  <a:cubicBezTo>
                    <a:pt x="11" y="41"/>
                    <a:pt x="13" y="42"/>
                    <a:pt x="14" y="4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6"/>
                    <a:pt x="19" y="56"/>
                    <a:pt x="20" y="56"/>
                  </a:cubicBezTo>
                  <a:cubicBezTo>
                    <a:pt x="21" y="56"/>
                    <a:pt x="22" y="55"/>
                    <a:pt x="22" y="54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6"/>
                    <a:pt x="24" y="5"/>
                    <a:pt x="26" y="5"/>
                  </a:cubicBezTo>
                  <a:cubicBezTo>
                    <a:pt x="28" y="5"/>
                    <a:pt x="30" y="6"/>
                    <a:pt x="30" y="9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2"/>
                    <a:pt x="31" y="43"/>
                    <a:pt x="32" y="43"/>
                  </a:cubicBezTo>
                  <a:cubicBezTo>
                    <a:pt x="33" y="43"/>
                    <a:pt x="34" y="42"/>
                    <a:pt x="34" y="4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1" y="27"/>
                    <a:pt x="43" y="29"/>
                    <a:pt x="43" y="3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7"/>
                    <a:pt x="43" y="47"/>
                    <a:pt x="45" y="47"/>
                  </a:cubicBezTo>
                  <a:cubicBezTo>
                    <a:pt x="46" y="47"/>
                    <a:pt x="47" y="47"/>
                    <a:pt x="47" y="45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3" y="32"/>
                    <a:pt x="55" y="34"/>
                    <a:pt x="55" y="36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6" y="53"/>
                    <a:pt x="57" y="53"/>
                  </a:cubicBezTo>
                  <a:cubicBezTo>
                    <a:pt x="58" y="53"/>
                    <a:pt x="59" y="52"/>
                    <a:pt x="59" y="5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5" y="40"/>
                    <a:pt x="67" y="41"/>
                    <a:pt x="67" y="44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65"/>
                    <a:pt x="65" y="76"/>
                    <a:pt x="61" y="87"/>
                  </a:cubicBezTo>
                  <a:cubicBezTo>
                    <a:pt x="61" y="89"/>
                    <a:pt x="60" y="91"/>
                    <a:pt x="60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4" y="92"/>
                    <a:pt x="33" y="93"/>
                    <a:pt x="33" y="94"/>
                  </a:cubicBezTo>
                  <a:cubicBezTo>
                    <a:pt x="33" y="95"/>
                    <a:pt x="34" y="96"/>
                    <a:pt x="35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3" y="96"/>
                    <a:pt x="64" y="95"/>
                    <a:pt x="64" y="94"/>
                  </a:cubicBezTo>
                  <a:cubicBezTo>
                    <a:pt x="64" y="94"/>
                    <a:pt x="64" y="92"/>
                    <a:pt x="65" y="88"/>
                  </a:cubicBezTo>
                  <a:cubicBezTo>
                    <a:pt x="69" y="77"/>
                    <a:pt x="71" y="66"/>
                    <a:pt x="71" y="54"/>
                  </a:cubicBezTo>
                  <a:cubicBezTo>
                    <a:pt x="71" y="54"/>
                    <a:pt x="71" y="53"/>
                    <a:pt x="71" y="5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39"/>
                    <a:pt x="68" y="35"/>
                    <a:pt x="63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9" name="Freeform 341">
              <a:extLst>
                <a:ext uri="{FF2B5EF4-FFF2-40B4-BE49-F238E27FC236}">
                  <a16:creationId xmlns:a16="http://schemas.microsoft.com/office/drawing/2014/main" id="{E7A226EF-2DAC-4E06-9D64-859F7073E9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2325" y="2808288"/>
              <a:ext cx="195263" cy="85725"/>
            </a:xfrm>
            <a:custGeom>
              <a:avLst/>
              <a:gdLst>
                <a:gd name="T0" fmla="*/ 50 w 52"/>
                <a:gd name="T1" fmla="*/ 0 h 23"/>
                <a:gd name="T2" fmla="*/ 2 w 52"/>
                <a:gd name="T3" fmla="*/ 0 h 23"/>
                <a:gd name="T4" fmla="*/ 0 w 52"/>
                <a:gd name="T5" fmla="*/ 2 h 23"/>
                <a:gd name="T6" fmla="*/ 0 w 52"/>
                <a:gd name="T7" fmla="*/ 21 h 23"/>
                <a:gd name="T8" fmla="*/ 2 w 52"/>
                <a:gd name="T9" fmla="*/ 23 h 23"/>
                <a:gd name="T10" fmla="*/ 50 w 52"/>
                <a:gd name="T11" fmla="*/ 23 h 23"/>
                <a:gd name="T12" fmla="*/ 52 w 52"/>
                <a:gd name="T13" fmla="*/ 21 h 23"/>
                <a:gd name="T14" fmla="*/ 52 w 52"/>
                <a:gd name="T15" fmla="*/ 2 h 23"/>
                <a:gd name="T16" fmla="*/ 50 w 52"/>
                <a:gd name="T17" fmla="*/ 0 h 23"/>
                <a:gd name="T18" fmla="*/ 48 w 52"/>
                <a:gd name="T19" fmla="*/ 19 h 23"/>
                <a:gd name="T20" fmla="*/ 4 w 52"/>
                <a:gd name="T21" fmla="*/ 19 h 23"/>
                <a:gd name="T22" fmla="*/ 4 w 52"/>
                <a:gd name="T23" fmla="*/ 4 h 23"/>
                <a:gd name="T24" fmla="*/ 48 w 52"/>
                <a:gd name="T25" fmla="*/ 4 h 23"/>
                <a:gd name="T26" fmla="*/ 48 w 52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23">
                  <a:moveTo>
                    <a:pt x="5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2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2" y="22"/>
                    <a:pt x="52" y="2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lose/>
                  <a:moveTo>
                    <a:pt x="48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8" y="4"/>
                    <a:pt x="48" y="4"/>
                    <a:pt x="48" y="4"/>
                  </a:cubicBezTo>
                  <a:lnTo>
                    <a:pt x="4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0" name="Freeform 342">
              <a:extLst>
                <a:ext uri="{FF2B5EF4-FFF2-40B4-BE49-F238E27FC236}">
                  <a16:creationId xmlns:a16="http://schemas.microsoft.com/office/drawing/2014/main" id="{97212298-6B11-41F8-BF40-DC8B3CD5E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7263" y="2838450"/>
              <a:ext cx="25400" cy="30163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8 h 8"/>
                <a:gd name="T10" fmla="*/ 3 w 7"/>
                <a:gd name="T11" fmla="*/ 4 h 8"/>
                <a:gd name="T12" fmla="*/ 4 w 7"/>
                <a:gd name="T13" fmla="*/ 4 h 8"/>
                <a:gd name="T14" fmla="*/ 3 w 7"/>
                <a:gd name="T15" fmla="*/ 4 h 8"/>
                <a:gd name="T16" fmla="*/ 3 w 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  <a:moveTo>
                    <a:pt x="3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291" name="Freeform 347">
            <a:extLst>
              <a:ext uri="{FF2B5EF4-FFF2-40B4-BE49-F238E27FC236}">
                <a16:creationId xmlns:a16="http://schemas.microsoft.com/office/drawing/2014/main" id="{E6425029-F71B-4CE6-AF33-F217761ACCBD}"/>
              </a:ext>
            </a:extLst>
          </p:cNvPr>
          <p:cNvSpPr>
            <a:spLocks noEditPoints="1"/>
          </p:cNvSpPr>
          <p:nvPr/>
        </p:nvSpPr>
        <p:spPr bwMode="auto">
          <a:xfrm>
            <a:off x="2689651" y="3627048"/>
            <a:ext cx="611188" cy="611188"/>
          </a:xfrm>
          <a:custGeom>
            <a:avLst/>
            <a:gdLst>
              <a:gd name="T0" fmla="*/ 68 w 163"/>
              <a:gd name="T1" fmla="*/ 1 h 163"/>
              <a:gd name="T2" fmla="*/ 66 w 163"/>
              <a:gd name="T3" fmla="*/ 2 h 163"/>
              <a:gd name="T4" fmla="*/ 36 w 163"/>
              <a:gd name="T5" fmla="*/ 14 h 163"/>
              <a:gd name="T6" fmla="*/ 36 w 163"/>
              <a:gd name="T7" fmla="*/ 150 h 163"/>
              <a:gd name="T8" fmla="*/ 81 w 163"/>
              <a:gd name="T9" fmla="*/ 163 h 163"/>
              <a:gd name="T10" fmla="*/ 92 w 163"/>
              <a:gd name="T11" fmla="*/ 163 h 163"/>
              <a:gd name="T12" fmla="*/ 131 w 163"/>
              <a:gd name="T13" fmla="*/ 146 h 163"/>
              <a:gd name="T14" fmla="*/ 163 w 163"/>
              <a:gd name="T15" fmla="*/ 82 h 163"/>
              <a:gd name="T16" fmla="*/ 37 w 163"/>
              <a:gd name="T17" fmla="*/ 46 h 163"/>
              <a:gd name="T18" fmla="*/ 37 w 163"/>
              <a:gd name="T19" fmla="*/ 63 h 163"/>
              <a:gd name="T20" fmla="*/ 37 w 163"/>
              <a:gd name="T21" fmla="*/ 46 h 163"/>
              <a:gd name="T22" fmla="*/ 37 w 163"/>
              <a:gd name="T23" fmla="*/ 83 h 163"/>
              <a:gd name="T24" fmla="*/ 37 w 163"/>
              <a:gd name="T25" fmla="*/ 100 h 163"/>
              <a:gd name="T26" fmla="*/ 65 w 163"/>
              <a:gd name="T27" fmla="*/ 156 h 163"/>
              <a:gd name="T28" fmla="*/ 40 w 163"/>
              <a:gd name="T29" fmla="*/ 105 h 163"/>
              <a:gd name="T30" fmla="*/ 37 w 163"/>
              <a:gd name="T31" fmla="*/ 78 h 163"/>
              <a:gd name="T32" fmla="*/ 35 w 163"/>
              <a:gd name="T33" fmla="*/ 105 h 163"/>
              <a:gd name="T34" fmla="*/ 5 w 163"/>
              <a:gd name="T35" fmla="*/ 82 h 163"/>
              <a:gd name="T36" fmla="*/ 35 w 163"/>
              <a:gd name="T37" fmla="*/ 41 h 163"/>
              <a:gd name="T38" fmla="*/ 37 w 163"/>
              <a:gd name="T39" fmla="*/ 69 h 163"/>
              <a:gd name="T40" fmla="*/ 40 w 163"/>
              <a:gd name="T41" fmla="*/ 41 h 163"/>
              <a:gd name="T42" fmla="*/ 65 w 163"/>
              <a:gd name="T43" fmla="*/ 7 h 163"/>
              <a:gd name="T44" fmla="*/ 53 w 163"/>
              <a:gd name="T45" fmla="*/ 107 h 163"/>
              <a:gd name="T46" fmla="*/ 65 w 163"/>
              <a:gd name="T47" fmla="*/ 156 h 163"/>
              <a:gd name="T48" fmla="*/ 67 w 163"/>
              <a:gd name="T49" fmla="*/ 98 h 163"/>
              <a:gd name="T50" fmla="*/ 67 w 163"/>
              <a:gd name="T51" fmla="*/ 115 h 163"/>
              <a:gd name="T52" fmla="*/ 130 w 163"/>
              <a:gd name="T53" fmla="*/ 112 h 163"/>
              <a:gd name="T54" fmla="*/ 130 w 163"/>
              <a:gd name="T55" fmla="*/ 95 h 163"/>
              <a:gd name="T56" fmla="*/ 130 w 163"/>
              <a:gd name="T57" fmla="*/ 112 h 163"/>
              <a:gd name="T58" fmla="*/ 133 w 163"/>
              <a:gd name="T59" fmla="*/ 117 h 163"/>
              <a:gd name="T60" fmla="*/ 130 w 163"/>
              <a:gd name="T61" fmla="*/ 89 h 163"/>
              <a:gd name="T62" fmla="*/ 127 w 163"/>
              <a:gd name="T63" fmla="*/ 117 h 163"/>
              <a:gd name="T64" fmla="*/ 94 w 163"/>
              <a:gd name="T65" fmla="*/ 157 h 163"/>
              <a:gd name="T66" fmla="*/ 94 w 163"/>
              <a:gd name="T67" fmla="*/ 81 h 163"/>
              <a:gd name="T68" fmla="*/ 133 w 163"/>
              <a:gd name="T69" fmla="*/ 79 h 163"/>
              <a:gd name="T70" fmla="*/ 144 w 163"/>
              <a:gd name="T71" fmla="*/ 55 h 163"/>
              <a:gd name="T72" fmla="*/ 116 w 163"/>
              <a:gd name="T73" fmla="*/ 55 h 163"/>
              <a:gd name="T74" fmla="*/ 127 w 163"/>
              <a:gd name="T75" fmla="*/ 76 h 163"/>
              <a:gd name="T76" fmla="*/ 89 w 163"/>
              <a:gd name="T77" fmla="*/ 79 h 163"/>
              <a:gd name="T78" fmla="*/ 89 w 163"/>
              <a:gd name="T79" fmla="*/ 158 h 163"/>
              <a:gd name="T80" fmla="*/ 70 w 163"/>
              <a:gd name="T81" fmla="*/ 157 h 163"/>
              <a:gd name="T82" fmla="*/ 81 w 163"/>
              <a:gd name="T83" fmla="*/ 107 h 163"/>
              <a:gd name="T84" fmla="*/ 70 w 163"/>
              <a:gd name="T85" fmla="*/ 6 h 163"/>
              <a:gd name="T86" fmla="*/ 89 w 163"/>
              <a:gd name="T87" fmla="*/ 6 h 163"/>
              <a:gd name="T88" fmla="*/ 78 w 163"/>
              <a:gd name="T89" fmla="*/ 38 h 163"/>
              <a:gd name="T90" fmla="*/ 106 w 163"/>
              <a:gd name="T91" fmla="*/ 38 h 163"/>
              <a:gd name="T92" fmla="*/ 94 w 163"/>
              <a:gd name="T93" fmla="*/ 7 h 163"/>
              <a:gd name="T94" fmla="*/ 133 w 163"/>
              <a:gd name="T95" fmla="*/ 138 h 163"/>
              <a:gd name="T96" fmla="*/ 130 w 163"/>
              <a:gd name="T97" fmla="*/ 46 h 163"/>
              <a:gd name="T98" fmla="*/ 130 w 163"/>
              <a:gd name="T99" fmla="*/ 63 h 163"/>
              <a:gd name="T100" fmla="*/ 92 w 163"/>
              <a:gd name="T101" fmla="*/ 30 h 163"/>
              <a:gd name="T102" fmla="*/ 92 w 163"/>
              <a:gd name="T103" fmla="*/ 47 h 163"/>
              <a:gd name="T104" fmla="*/ 92 w 163"/>
              <a:gd name="T105" fmla="*/ 3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" h="163">
                <a:moveTo>
                  <a:pt x="81" y="0"/>
                </a:moveTo>
                <a:cubicBezTo>
                  <a:pt x="77" y="0"/>
                  <a:pt x="72" y="1"/>
                  <a:pt x="68" y="1"/>
                </a:cubicBezTo>
                <a:cubicBezTo>
                  <a:pt x="68" y="1"/>
                  <a:pt x="67" y="1"/>
                  <a:pt x="67" y="1"/>
                </a:cubicBezTo>
                <a:cubicBezTo>
                  <a:pt x="67" y="1"/>
                  <a:pt x="67" y="1"/>
                  <a:pt x="66" y="2"/>
                </a:cubicBezTo>
                <a:cubicBezTo>
                  <a:pt x="55" y="4"/>
                  <a:pt x="45" y="8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14" y="29"/>
                  <a:pt x="0" y="53"/>
                  <a:pt x="0" y="82"/>
                </a:cubicBezTo>
                <a:cubicBezTo>
                  <a:pt x="0" y="110"/>
                  <a:pt x="14" y="135"/>
                  <a:pt x="36" y="150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49" y="158"/>
                  <a:pt x="65" y="163"/>
                  <a:pt x="81" y="163"/>
                </a:cubicBezTo>
                <a:cubicBezTo>
                  <a:pt x="85" y="163"/>
                  <a:pt x="88" y="163"/>
                  <a:pt x="92" y="163"/>
                </a:cubicBezTo>
                <a:cubicBezTo>
                  <a:pt x="92" y="163"/>
                  <a:pt x="92" y="163"/>
                  <a:pt x="92" y="163"/>
                </a:cubicBezTo>
                <a:cubicBezTo>
                  <a:pt x="92" y="163"/>
                  <a:pt x="92" y="163"/>
                  <a:pt x="92" y="163"/>
                </a:cubicBezTo>
                <a:cubicBezTo>
                  <a:pt x="107" y="161"/>
                  <a:pt x="120" y="155"/>
                  <a:pt x="131" y="146"/>
                </a:cubicBezTo>
                <a:cubicBezTo>
                  <a:pt x="131" y="146"/>
                  <a:pt x="132" y="146"/>
                  <a:pt x="132" y="146"/>
                </a:cubicBezTo>
                <a:cubicBezTo>
                  <a:pt x="151" y="131"/>
                  <a:pt x="163" y="108"/>
                  <a:pt x="163" y="82"/>
                </a:cubicBezTo>
                <a:cubicBezTo>
                  <a:pt x="163" y="37"/>
                  <a:pt x="126" y="0"/>
                  <a:pt x="81" y="0"/>
                </a:cubicBezTo>
                <a:close/>
                <a:moveTo>
                  <a:pt x="37" y="46"/>
                </a:moveTo>
                <a:cubicBezTo>
                  <a:pt x="42" y="46"/>
                  <a:pt x="46" y="50"/>
                  <a:pt x="46" y="55"/>
                </a:cubicBezTo>
                <a:cubicBezTo>
                  <a:pt x="46" y="60"/>
                  <a:pt x="42" y="63"/>
                  <a:pt x="37" y="63"/>
                </a:cubicBezTo>
                <a:cubicBezTo>
                  <a:pt x="33" y="63"/>
                  <a:pt x="29" y="60"/>
                  <a:pt x="29" y="55"/>
                </a:cubicBezTo>
                <a:cubicBezTo>
                  <a:pt x="29" y="50"/>
                  <a:pt x="33" y="46"/>
                  <a:pt x="37" y="46"/>
                </a:cubicBezTo>
                <a:close/>
                <a:moveTo>
                  <a:pt x="29" y="92"/>
                </a:moveTo>
                <a:cubicBezTo>
                  <a:pt x="29" y="87"/>
                  <a:pt x="33" y="83"/>
                  <a:pt x="37" y="83"/>
                </a:cubicBezTo>
                <a:cubicBezTo>
                  <a:pt x="42" y="83"/>
                  <a:pt x="46" y="87"/>
                  <a:pt x="46" y="92"/>
                </a:cubicBezTo>
                <a:cubicBezTo>
                  <a:pt x="46" y="96"/>
                  <a:pt x="42" y="100"/>
                  <a:pt x="37" y="100"/>
                </a:cubicBezTo>
                <a:cubicBezTo>
                  <a:pt x="33" y="100"/>
                  <a:pt x="29" y="96"/>
                  <a:pt x="29" y="92"/>
                </a:cubicBezTo>
                <a:close/>
                <a:moveTo>
                  <a:pt x="65" y="156"/>
                </a:moveTo>
                <a:cubicBezTo>
                  <a:pt x="56" y="154"/>
                  <a:pt x="47" y="151"/>
                  <a:pt x="40" y="146"/>
                </a:cubicBezTo>
                <a:cubicBezTo>
                  <a:pt x="40" y="105"/>
                  <a:pt x="40" y="105"/>
                  <a:pt x="40" y="105"/>
                </a:cubicBezTo>
                <a:cubicBezTo>
                  <a:pt x="46" y="104"/>
                  <a:pt x="51" y="98"/>
                  <a:pt x="51" y="92"/>
                </a:cubicBezTo>
                <a:cubicBezTo>
                  <a:pt x="51" y="84"/>
                  <a:pt x="45" y="78"/>
                  <a:pt x="37" y="78"/>
                </a:cubicBezTo>
                <a:cubicBezTo>
                  <a:pt x="30" y="78"/>
                  <a:pt x="23" y="84"/>
                  <a:pt x="23" y="92"/>
                </a:cubicBezTo>
                <a:cubicBezTo>
                  <a:pt x="23" y="98"/>
                  <a:pt x="28" y="104"/>
                  <a:pt x="35" y="105"/>
                </a:cubicBezTo>
                <a:cubicBezTo>
                  <a:pt x="35" y="142"/>
                  <a:pt x="35" y="142"/>
                  <a:pt x="35" y="142"/>
                </a:cubicBezTo>
                <a:cubicBezTo>
                  <a:pt x="17" y="128"/>
                  <a:pt x="5" y="106"/>
                  <a:pt x="5" y="82"/>
                </a:cubicBezTo>
                <a:cubicBezTo>
                  <a:pt x="5" y="57"/>
                  <a:pt x="17" y="35"/>
                  <a:pt x="35" y="21"/>
                </a:cubicBezTo>
                <a:cubicBezTo>
                  <a:pt x="35" y="41"/>
                  <a:pt x="35" y="41"/>
                  <a:pt x="35" y="41"/>
                </a:cubicBezTo>
                <a:cubicBezTo>
                  <a:pt x="28" y="42"/>
                  <a:pt x="23" y="48"/>
                  <a:pt x="23" y="55"/>
                </a:cubicBezTo>
                <a:cubicBezTo>
                  <a:pt x="23" y="62"/>
                  <a:pt x="30" y="69"/>
                  <a:pt x="37" y="69"/>
                </a:cubicBezTo>
                <a:cubicBezTo>
                  <a:pt x="45" y="69"/>
                  <a:pt x="51" y="62"/>
                  <a:pt x="51" y="55"/>
                </a:cubicBezTo>
                <a:cubicBezTo>
                  <a:pt x="51" y="48"/>
                  <a:pt x="46" y="42"/>
                  <a:pt x="40" y="41"/>
                </a:cubicBezTo>
                <a:cubicBezTo>
                  <a:pt x="40" y="18"/>
                  <a:pt x="40" y="18"/>
                  <a:pt x="40" y="18"/>
                </a:cubicBezTo>
                <a:cubicBezTo>
                  <a:pt x="47" y="13"/>
                  <a:pt x="56" y="9"/>
                  <a:pt x="65" y="7"/>
                </a:cubicBezTo>
                <a:cubicBezTo>
                  <a:pt x="65" y="93"/>
                  <a:pt x="65" y="93"/>
                  <a:pt x="65" y="93"/>
                </a:cubicBezTo>
                <a:cubicBezTo>
                  <a:pt x="58" y="94"/>
                  <a:pt x="53" y="100"/>
                  <a:pt x="53" y="107"/>
                </a:cubicBezTo>
                <a:cubicBezTo>
                  <a:pt x="53" y="113"/>
                  <a:pt x="58" y="119"/>
                  <a:pt x="65" y="120"/>
                </a:cubicBezTo>
                <a:lnTo>
                  <a:pt x="65" y="156"/>
                </a:lnTo>
                <a:close/>
                <a:moveTo>
                  <a:pt x="59" y="107"/>
                </a:moveTo>
                <a:cubicBezTo>
                  <a:pt x="59" y="102"/>
                  <a:pt x="63" y="98"/>
                  <a:pt x="67" y="98"/>
                </a:cubicBezTo>
                <a:cubicBezTo>
                  <a:pt x="72" y="98"/>
                  <a:pt x="76" y="102"/>
                  <a:pt x="76" y="107"/>
                </a:cubicBezTo>
                <a:cubicBezTo>
                  <a:pt x="76" y="111"/>
                  <a:pt x="72" y="115"/>
                  <a:pt x="67" y="115"/>
                </a:cubicBezTo>
                <a:cubicBezTo>
                  <a:pt x="63" y="115"/>
                  <a:pt x="59" y="111"/>
                  <a:pt x="59" y="107"/>
                </a:cubicBezTo>
                <a:close/>
                <a:moveTo>
                  <a:pt x="130" y="112"/>
                </a:moveTo>
                <a:cubicBezTo>
                  <a:pt x="125" y="112"/>
                  <a:pt x="121" y="108"/>
                  <a:pt x="121" y="103"/>
                </a:cubicBezTo>
                <a:cubicBezTo>
                  <a:pt x="121" y="99"/>
                  <a:pt x="125" y="95"/>
                  <a:pt x="130" y="95"/>
                </a:cubicBezTo>
                <a:cubicBezTo>
                  <a:pt x="135" y="95"/>
                  <a:pt x="139" y="99"/>
                  <a:pt x="139" y="103"/>
                </a:cubicBezTo>
                <a:cubicBezTo>
                  <a:pt x="139" y="108"/>
                  <a:pt x="135" y="112"/>
                  <a:pt x="130" y="112"/>
                </a:cubicBezTo>
                <a:close/>
                <a:moveTo>
                  <a:pt x="133" y="138"/>
                </a:moveTo>
                <a:cubicBezTo>
                  <a:pt x="133" y="117"/>
                  <a:pt x="133" y="117"/>
                  <a:pt x="133" y="117"/>
                </a:cubicBezTo>
                <a:cubicBezTo>
                  <a:pt x="139" y="116"/>
                  <a:pt x="144" y="110"/>
                  <a:pt x="144" y="103"/>
                </a:cubicBezTo>
                <a:cubicBezTo>
                  <a:pt x="144" y="96"/>
                  <a:pt x="138" y="89"/>
                  <a:pt x="130" y="89"/>
                </a:cubicBezTo>
                <a:cubicBezTo>
                  <a:pt x="122" y="89"/>
                  <a:pt x="116" y="96"/>
                  <a:pt x="116" y="103"/>
                </a:cubicBezTo>
                <a:cubicBezTo>
                  <a:pt x="116" y="110"/>
                  <a:pt x="121" y="116"/>
                  <a:pt x="127" y="117"/>
                </a:cubicBezTo>
                <a:cubicBezTo>
                  <a:pt x="127" y="142"/>
                  <a:pt x="127" y="142"/>
                  <a:pt x="127" y="142"/>
                </a:cubicBezTo>
                <a:cubicBezTo>
                  <a:pt x="118" y="150"/>
                  <a:pt x="107" y="155"/>
                  <a:pt x="94" y="157"/>
                </a:cubicBezTo>
                <a:cubicBezTo>
                  <a:pt x="94" y="155"/>
                  <a:pt x="94" y="155"/>
                  <a:pt x="94" y="155"/>
                </a:cubicBezTo>
                <a:cubicBezTo>
                  <a:pt x="94" y="81"/>
                  <a:pt x="94" y="81"/>
                  <a:pt x="94" y="81"/>
                </a:cubicBezTo>
                <a:cubicBezTo>
                  <a:pt x="130" y="81"/>
                  <a:pt x="130" y="81"/>
                  <a:pt x="130" y="81"/>
                </a:cubicBezTo>
                <a:cubicBezTo>
                  <a:pt x="131" y="81"/>
                  <a:pt x="133" y="80"/>
                  <a:pt x="133" y="79"/>
                </a:cubicBezTo>
                <a:cubicBezTo>
                  <a:pt x="133" y="68"/>
                  <a:pt x="133" y="68"/>
                  <a:pt x="133" y="68"/>
                </a:cubicBezTo>
                <a:cubicBezTo>
                  <a:pt x="139" y="67"/>
                  <a:pt x="144" y="62"/>
                  <a:pt x="144" y="55"/>
                </a:cubicBezTo>
                <a:cubicBezTo>
                  <a:pt x="144" y="47"/>
                  <a:pt x="138" y="41"/>
                  <a:pt x="130" y="41"/>
                </a:cubicBezTo>
                <a:cubicBezTo>
                  <a:pt x="122" y="41"/>
                  <a:pt x="116" y="47"/>
                  <a:pt x="116" y="55"/>
                </a:cubicBezTo>
                <a:cubicBezTo>
                  <a:pt x="116" y="62"/>
                  <a:pt x="121" y="67"/>
                  <a:pt x="127" y="68"/>
                </a:cubicBezTo>
                <a:cubicBezTo>
                  <a:pt x="127" y="76"/>
                  <a:pt x="127" y="76"/>
                  <a:pt x="127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90" y="76"/>
                  <a:pt x="89" y="77"/>
                  <a:pt x="89" y="79"/>
                </a:cubicBezTo>
                <a:cubicBezTo>
                  <a:pt x="89" y="155"/>
                  <a:pt x="89" y="155"/>
                  <a:pt x="89" y="155"/>
                </a:cubicBezTo>
                <a:cubicBezTo>
                  <a:pt x="89" y="158"/>
                  <a:pt x="89" y="158"/>
                  <a:pt x="89" y="158"/>
                </a:cubicBezTo>
                <a:cubicBezTo>
                  <a:pt x="86" y="158"/>
                  <a:pt x="84" y="158"/>
                  <a:pt x="81" y="158"/>
                </a:cubicBezTo>
                <a:cubicBezTo>
                  <a:pt x="77" y="158"/>
                  <a:pt x="74" y="158"/>
                  <a:pt x="70" y="157"/>
                </a:cubicBezTo>
                <a:cubicBezTo>
                  <a:pt x="70" y="120"/>
                  <a:pt x="70" y="120"/>
                  <a:pt x="70" y="120"/>
                </a:cubicBezTo>
                <a:cubicBezTo>
                  <a:pt x="77" y="119"/>
                  <a:pt x="81" y="113"/>
                  <a:pt x="81" y="107"/>
                </a:cubicBezTo>
                <a:cubicBezTo>
                  <a:pt x="81" y="100"/>
                  <a:pt x="77" y="94"/>
                  <a:pt x="70" y="93"/>
                </a:cubicBezTo>
                <a:cubicBezTo>
                  <a:pt x="70" y="6"/>
                  <a:pt x="70" y="6"/>
                  <a:pt x="70" y="6"/>
                </a:cubicBezTo>
                <a:cubicBezTo>
                  <a:pt x="74" y="6"/>
                  <a:pt x="77" y="5"/>
                  <a:pt x="81" y="5"/>
                </a:cubicBezTo>
                <a:cubicBezTo>
                  <a:pt x="84" y="5"/>
                  <a:pt x="86" y="6"/>
                  <a:pt x="89" y="6"/>
                </a:cubicBezTo>
                <a:cubicBezTo>
                  <a:pt x="89" y="24"/>
                  <a:pt x="89" y="24"/>
                  <a:pt x="89" y="24"/>
                </a:cubicBezTo>
                <a:cubicBezTo>
                  <a:pt x="83" y="26"/>
                  <a:pt x="78" y="31"/>
                  <a:pt x="78" y="38"/>
                </a:cubicBezTo>
                <a:cubicBezTo>
                  <a:pt x="78" y="46"/>
                  <a:pt x="84" y="52"/>
                  <a:pt x="92" y="52"/>
                </a:cubicBezTo>
                <a:cubicBezTo>
                  <a:pt x="99" y="52"/>
                  <a:pt x="106" y="46"/>
                  <a:pt x="106" y="38"/>
                </a:cubicBezTo>
                <a:cubicBezTo>
                  <a:pt x="106" y="31"/>
                  <a:pt x="101" y="26"/>
                  <a:pt x="94" y="24"/>
                </a:cubicBezTo>
                <a:cubicBezTo>
                  <a:pt x="94" y="7"/>
                  <a:pt x="94" y="7"/>
                  <a:pt x="94" y="7"/>
                </a:cubicBezTo>
                <a:cubicBezTo>
                  <a:pt x="130" y="13"/>
                  <a:pt x="158" y="44"/>
                  <a:pt x="158" y="82"/>
                </a:cubicBezTo>
                <a:cubicBezTo>
                  <a:pt x="158" y="104"/>
                  <a:pt x="148" y="124"/>
                  <a:pt x="133" y="138"/>
                </a:cubicBezTo>
                <a:close/>
                <a:moveTo>
                  <a:pt x="121" y="55"/>
                </a:moveTo>
                <a:cubicBezTo>
                  <a:pt x="121" y="50"/>
                  <a:pt x="125" y="46"/>
                  <a:pt x="130" y="46"/>
                </a:cubicBezTo>
                <a:cubicBezTo>
                  <a:pt x="135" y="46"/>
                  <a:pt x="139" y="50"/>
                  <a:pt x="139" y="55"/>
                </a:cubicBezTo>
                <a:cubicBezTo>
                  <a:pt x="139" y="60"/>
                  <a:pt x="135" y="63"/>
                  <a:pt x="130" y="63"/>
                </a:cubicBezTo>
                <a:cubicBezTo>
                  <a:pt x="125" y="63"/>
                  <a:pt x="121" y="60"/>
                  <a:pt x="121" y="55"/>
                </a:cubicBezTo>
                <a:close/>
                <a:moveTo>
                  <a:pt x="92" y="30"/>
                </a:moveTo>
                <a:cubicBezTo>
                  <a:pt x="96" y="30"/>
                  <a:pt x="100" y="33"/>
                  <a:pt x="100" y="38"/>
                </a:cubicBezTo>
                <a:cubicBezTo>
                  <a:pt x="100" y="43"/>
                  <a:pt x="96" y="47"/>
                  <a:pt x="92" y="47"/>
                </a:cubicBezTo>
                <a:cubicBezTo>
                  <a:pt x="87" y="47"/>
                  <a:pt x="83" y="43"/>
                  <a:pt x="83" y="38"/>
                </a:cubicBezTo>
                <a:cubicBezTo>
                  <a:pt x="83" y="33"/>
                  <a:pt x="87" y="30"/>
                  <a:pt x="92" y="3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92" name="Freeform 352">
            <a:extLst>
              <a:ext uri="{FF2B5EF4-FFF2-40B4-BE49-F238E27FC236}">
                <a16:creationId xmlns:a16="http://schemas.microsoft.com/office/drawing/2014/main" id="{22150813-2B0F-46D0-B303-176002669353}"/>
              </a:ext>
            </a:extLst>
          </p:cNvPr>
          <p:cNvSpPr>
            <a:spLocks noEditPoints="1"/>
          </p:cNvSpPr>
          <p:nvPr/>
        </p:nvSpPr>
        <p:spPr bwMode="auto">
          <a:xfrm>
            <a:off x="3657245" y="3610380"/>
            <a:ext cx="644525" cy="644525"/>
          </a:xfrm>
          <a:custGeom>
            <a:avLst/>
            <a:gdLst>
              <a:gd name="T0" fmla="*/ 126 w 172"/>
              <a:gd name="T1" fmla="*/ 50 h 172"/>
              <a:gd name="T2" fmla="*/ 147 w 172"/>
              <a:gd name="T3" fmla="*/ 25 h 172"/>
              <a:gd name="T4" fmla="*/ 122 w 172"/>
              <a:gd name="T5" fmla="*/ 46 h 172"/>
              <a:gd name="T6" fmla="*/ 86 w 172"/>
              <a:gd name="T7" fmla="*/ 0 h 172"/>
              <a:gd name="T8" fmla="*/ 51 w 172"/>
              <a:gd name="T9" fmla="*/ 46 h 172"/>
              <a:gd name="T10" fmla="*/ 26 w 172"/>
              <a:gd name="T11" fmla="*/ 43 h 172"/>
              <a:gd name="T12" fmla="*/ 33 w 172"/>
              <a:gd name="T13" fmla="*/ 83 h 172"/>
              <a:gd name="T14" fmla="*/ 13 w 172"/>
              <a:gd name="T15" fmla="*/ 99 h 172"/>
              <a:gd name="T16" fmla="*/ 42 w 172"/>
              <a:gd name="T17" fmla="*/ 126 h 172"/>
              <a:gd name="T18" fmla="*/ 44 w 172"/>
              <a:gd name="T19" fmla="*/ 147 h 172"/>
              <a:gd name="T20" fmla="*/ 83 w 172"/>
              <a:gd name="T21" fmla="*/ 139 h 172"/>
              <a:gd name="T22" fmla="*/ 99 w 172"/>
              <a:gd name="T23" fmla="*/ 159 h 172"/>
              <a:gd name="T24" fmla="*/ 127 w 172"/>
              <a:gd name="T25" fmla="*/ 131 h 172"/>
              <a:gd name="T26" fmla="*/ 147 w 172"/>
              <a:gd name="T27" fmla="*/ 128 h 172"/>
              <a:gd name="T28" fmla="*/ 147 w 172"/>
              <a:gd name="T29" fmla="*/ 89 h 172"/>
              <a:gd name="T30" fmla="*/ 133 w 172"/>
              <a:gd name="T31" fmla="*/ 29 h 172"/>
              <a:gd name="T32" fmla="*/ 133 w 172"/>
              <a:gd name="T33" fmla="*/ 39 h 172"/>
              <a:gd name="T34" fmla="*/ 30 w 172"/>
              <a:gd name="T35" fmla="*/ 29 h 172"/>
              <a:gd name="T36" fmla="*/ 13 w 172"/>
              <a:gd name="T37" fmla="*/ 93 h 172"/>
              <a:gd name="T38" fmla="*/ 13 w 172"/>
              <a:gd name="T39" fmla="*/ 93 h 172"/>
              <a:gd name="T40" fmla="*/ 35 w 172"/>
              <a:gd name="T41" fmla="*/ 130 h 172"/>
              <a:gd name="T42" fmla="*/ 138 w 172"/>
              <a:gd name="T43" fmla="*/ 130 h 172"/>
              <a:gd name="T44" fmla="*/ 133 w 172"/>
              <a:gd name="T45" fmla="*/ 132 h 172"/>
              <a:gd name="T46" fmla="*/ 86 w 172"/>
              <a:gd name="T47" fmla="*/ 20 h 172"/>
              <a:gd name="T48" fmla="*/ 60 w 172"/>
              <a:gd name="T49" fmla="*/ 101 h 172"/>
              <a:gd name="T50" fmla="*/ 56 w 172"/>
              <a:gd name="T51" fmla="*/ 101 h 172"/>
              <a:gd name="T52" fmla="*/ 56 w 172"/>
              <a:gd name="T53" fmla="*/ 59 h 172"/>
              <a:gd name="T54" fmla="*/ 60 w 172"/>
              <a:gd name="T55" fmla="*/ 59 h 172"/>
              <a:gd name="T56" fmla="*/ 68 w 172"/>
              <a:gd name="T57" fmla="*/ 102 h 172"/>
              <a:gd name="T58" fmla="*/ 53 w 172"/>
              <a:gd name="T59" fmla="*/ 92 h 172"/>
              <a:gd name="T60" fmla="*/ 58 w 172"/>
              <a:gd name="T61" fmla="*/ 63 h 172"/>
              <a:gd name="T62" fmla="*/ 58 w 172"/>
              <a:gd name="T63" fmla="*/ 63 h 172"/>
              <a:gd name="T64" fmla="*/ 78 w 172"/>
              <a:gd name="T65" fmla="*/ 107 h 172"/>
              <a:gd name="T66" fmla="*/ 79 w 172"/>
              <a:gd name="T67" fmla="*/ 159 h 172"/>
              <a:gd name="T68" fmla="*/ 120 w 172"/>
              <a:gd name="T69" fmla="*/ 109 h 172"/>
              <a:gd name="T70" fmla="*/ 116 w 172"/>
              <a:gd name="T71" fmla="*/ 109 h 172"/>
              <a:gd name="T72" fmla="*/ 118 w 172"/>
              <a:gd name="T73" fmla="*/ 86 h 172"/>
              <a:gd name="T74" fmla="*/ 118 w 172"/>
              <a:gd name="T75" fmla="*/ 59 h 172"/>
              <a:gd name="T76" fmla="*/ 93 w 172"/>
              <a:gd name="T77" fmla="*/ 82 h 172"/>
              <a:gd name="T78" fmla="*/ 80 w 172"/>
              <a:gd name="T79" fmla="*/ 133 h 172"/>
              <a:gd name="T80" fmla="*/ 80 w 172"/>
              <a:gd name="T81" fmla="*/ 38 h 172"/>
              <a:gd name="T82" fmla="*/ 84 w 172"/>
              <a:gd name="T83" fmla="*/ 58 h 172"/>
              <a:gd name="T84" fmla="*/ 95 w 172"/>
              <a:gd name="T85" fmla="*/ 39 h 172"/>
              <a:gd name="T86" fmla="*/ 113 w 172"/>
              <a:gd name="T87" fmla="*/ 100 h 172"/>
              <a:gd name="T88" fmla="*/ 113 w 172"/>
              <a:gd name="T89" fmla="*/ 68 h 172"/>
              <a:gd name="T90" fmla="*/ 113 w 172"/>
              <a:gd name="T91" fmla="*/ 68 h 172"/>
              <a:gd name="T92" fmla="*/ 88 w 172"/>
              <a:gd name="T93" fmla="*/ 58 h 172"/>
              <a:gd name="T94" fmla="*/ 159 w 172"/>
              <a:gd name="T95" fmla="*/ 7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2" h="172">
                <a:moveTo>
                  <a:pt x="159" y="73"/>
                </a:moveTo>
                <a:cubicBezTo>
                  <a:pt x="153" y="73"/>
                  <a:pt x="148" y="77"/>
                  <a:pt x="147" y="83"/>
                </a:cubicBezTo>
                <a:cubicBezTo>
                  <a:pt x="140" y="83"/>
                  <a:pt x="140" y="83"/>
                  <a:pt x="140" y="83"/>
                </a:cubicBezTo>
                <a:cubicBezTo>
                  <a:pt x="139" y="70"/>
                  <a:pt x="134" y="59"/>
                  <a:pt x="126" y="50"/>
                </a:cubicBezTo>
                <a:cubicBezTo>
                  <a:pt x="131" y="45"/>
                  <a:pt x="131" y="45"/>
                  <a:pt x="131" y="45"/>
                </a:cubicBezTo>
                <a:cubicBezTo>
                  <a:pt x="133" y="46"/>
                  <a:pt x="136" y="47"/>
                  <a:pt x="138" y="47"/>
                </a:cubicBezTo>
                <a:cubicBezTo>
                  <a:pt x="141" y="47"/>
                  <a:pt x="145" y="46"/>
                  <a:pt x="147" y="43"/>
                </a:cubicBezTo>
                <a:cubicBezTo>
                  <a:pt x="152" y="38"/>
                  <a:pt x="152" y="30"/>
                  <a:pt x="147" y="25"/>
                </a:cubicBezTo>
                <a:cubicBezTo>
                  <a:pt x="142" y="20"/>
                  <a:pt x="134" y="20"/>
                  <a:pt x="129" y="25"/>
                </a:cubicBezTo>
                <a:cubicBezTo>
                  <a:pt x="125" y="29"/>
                  <a:pt x="124" y="36"/>
                  <a:pt x="127" y="41"/>
                </a:cubicBezTo>
                <a:cubicBezTo>
                  <a:pt x="122" y="46"/>
                  <a:pt x="122" y="46"/>
                  <a:pt x="122" y="46"/>
                </a:cubicBezTo>
                <a:cubicBezTo>
                  <a:pt x="122" y="46"/>
                  <a:pt x="122" y="46"/>
                  <a:pt x="122" y="46"/>
                </a:cubicBezTo>
                <a:cubicBezTo>
                  <a:pt x="113" y="38"/>
                  <a:pt x="102" y="33"/>
                  <a:pt x="89" y="32"/>
                </a:cubicBezTo>
                <a:cubicBezTo>
                  <a:pt x="89" y="25"/>
                  <a:pt x="89" y="25"/>
                  <a:pt x="89" y="25"/>
                </a:cubicBezTo>
                <a:cubicBezTo>
                  <a:pt x="95" y="24"/>
                  <a:pt x="99" y="19"/>
                  <a:pt x="99" y="13"/>
                </a:cubicBezTo>
                <a:cubicBezTo>
                  <a:pt x="99" y="6"/>
                  <a:pt x="94" y="0"/>
                  <a:pt x="86" y="0"/>
                </a:cubicBezTo>
                <a:cubicBezTo>
                  <a:pt x="79" y="0"/>
                  <a:pt x="73" y="6"/>
                  <a:pt x="73" y="13"/>
                </a:cubicBezTo>
                <a:cubicBezTo>
                  <a:pt x="73" y="19"/>
                  <a:pt x="78" y="24"/>
                  <a:pt x="83" y="25"/>
                </a:cubicBezTo>
                <a:cubicBezTo>
                  <a:pt x="83" y="32"/>
                  <a:pt x="83" y="32"/>
                  <a:pt x="83" y="32"/>
                </a:cubicBezTo>
                <a:cubicBezTo>
                  <a:pt x="71" y="33"/>
                  <a:pt x="59" y="38"/>
                  <a:pt x="51" y="46"/>
                </a:cubicBezTo>
                <a:cubicBezTo>
                  <a:pt x="46" y="41"/>
                  <a:pt x="46" y="41"/>
                  <a:pt x="46" y="41"/>
                </a:cubicBezTo>
                <a:cubicBezTo>
                  <a:pt x="49" y="36"/>
                  <a:pt x="48" y="29"/>
                  <a:pt x="44" y="25"/>
                </a:cubicBezTo>
                <a:cubicBezTo>
                  <a:pt x="39" y="20"/>
                  <a:pt x="31" y="20"/>
                  <a:pt x="26" y="25"/>
                </a:cubicBezTo>
                <a:cubicBezTo>
                  <a:pt x="21" y="30"/>
                  <a:pt x="21" y="38"/>
                  <a:pt x="26" y="43"/>
                </a:cubicBezTo>
                <a:cubicBezTo>
                  <a:pt x="28" y="46"/>
                  <a:pt x="32" y="47"/>
                  <a:pt x="35" y="47"/>
                </a:cubicBezTo>
                <a:cubicBezTo>
                  <a:pt x="37" y="47"/>
                  <a:pt x="40" y="46"/>
                  <a:pt x="42" y="45"/>
                </a:cubicBezTo>
                <a:cubicBezTo>
                  <a:pt x="46" y="50"/>
                  <a:pt x="46" y="50"/>
                  <a:pt x="46" y="50"/>
                </a:cubicBezTo>
                <a:cubicBezTo>
                  <a:pt x="39" y="59"/>
                  <a:pt x="34" y="70"/>
                  <a:pt x="33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25" y="77"/>
                  <a:pt x="20" y="73"/>
                  <a:pt x="13" y="73"/>
                </a:cubicBezTo>
                <a:cubicBezTo>
                  <a:pt x="6" y="73"/>
                  <a:pt x="0" y="79"/>
                  <a:pt x="0" y="86"/>
                </a:cubicBezTo>
                <a:cubicBezTo>
                  <a:pt x="0" y="93"/>
                  <a:pt x="6" y="99"/>
                  <a:pt x="13" y="99"/>
                </a:cubicBezTo>
                <a:cubicBezTo>
                  <a:pt x="20" y="99"/>
                  <a:pt x="25" y="94"/>
                  <a:pt x="26" y="89"/>
                </a:cubicBezTo>
                <a:cubicBezTo>
                  <a:pt x="33" y="89"/>
                  <a:pt x="33" y="89"/>
                  <a:pt x="33" y="89"/>
                </a:cubicBezTo>
                <a:cubicBezTo>
                  <a:pt x="34" y="101"/>
                  <a:pt x="39" y="113"/>
                  <a:pt x="46" y="122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37" y="123"/>
                  <a:pt x="30" y="124"/>
                  <a:pt x="26" y="128"/>
                </a:cubicBezTo>
                <a:cubicBezTo>
                  <a:pt x="21" y="133"/>
                  <a:pt x="21" y="141"/>
                  <a:pt x="26" y="147"/>
                </a:cubicBezTo>
                <a:cubicBezTo>
                  <a:pt x="28" y="149"/>
                  <a:pt x="32" y="150"/>
                  <a:pt x="35" y="150"/>
                </a:cubicBezTo>
                <a:cubicBezTo>
                  <a:pt x="38" y="150"/>
                  <a:pt x="42" y="149"/>
                  <a:pt x="44" y="147"/>
                </a:cubicBezTo>
                <a:cubicBezTo>
                  <a:pt x="48" y="142"/>
                  <a:pt x="49" y="136"/>
                  <a:pt x="46" y="131"/>
                </a:cubicBezTo>
                <a:cubicBezTo>
                  <a:pt x="51" y="126"/>
                  <a:pt x="51" y="126"/>
                  <a:pt x="51" y="126"/>
                </a:cubicBezTo>
                <a:cubicBezTo>
                  <a:pt x="51" y="126"/>
                  <a:pt x="51" y="126"/>
                  <a:pt x="51" y="126"/>
                </a:cubicBezTo>
                <a:cubicBezTo>
                  <a:pt x="59" y="134"/>
                  <a:pt x="71" y="139"/>
                  <a:pt x="83" y="139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78" y="147"/>
                  <a:pt x="73" y="153"/>
                  <a:pt x="73" y="159"/>
                </a:cubicBezTo>
                <a:cubicBezTo>
                  <a:pt x="73" y="166"/>
                  <a:pt x="79" y="172"/>
                  <a:pt x="86" y="172"/>
                </a:cubicBezTo>
                <a:cubicBezTo>
                  <a:pt x="94" y="172"/>
                  <a:pt x="99" y="166"/>
                  <a:pt x="99" y="159"/>
                </a:cubicBezTo>
                <a:cubicBezTo>
                  <a:pt x="99" y="153"/>
                  <a:pt x="95" y="147"/>
                  <a:pt x="89" y="146"/>
                </a:cubicBezTo>
                <a:cubicBezTo>
                  <a:pt x="89" y="139"/>
                  <a:pt x="89" y="139"/>
                  <a:pt x="89" y="139"/>
                </a:cubicBezTo>
                <a:cubicBezTo>
                  <a:pt x="102" y="139"/>
                  <a:pt x="113" y="134"/>
                  <a:pt x="122" y="126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24" y="136"/>
                  <a:pt x="125" y="142"/>
                  <a:pt x="129" y="147"/>
                </a:cubicBezTo>
                <a:cubicBezTo>
                  <a:pt x="131" y="149"/>
                  <a:pt x="135" y="150"/>
                  <a:pt x="138" y="150"/>
                </a:cubicBezTo>
                <a:cubicBezTo>
                  <a:pt x="141" y="150"/>
                  <a:pt x="145" y="149"/>
                  <a:pt x="147" y="147"/>
                </a:cubicBezTo>
                <a:cubicBezTo>
                  <a:pt x="152" y="141"/>
                  <a:pt x="152" y="133"/>
                  <a:pt x="147" y="128"/>
                </a:cubicBezTo>
                <a:cubicBezTo>
                  <a:pt x="143" y="124"/>
                  <a:pt x="136" y="123"/>
                  <a:pt x="131" y="126"/>
                </a:cubicBezTo>
                <a:cubicBezTo>
                  <a:pt x="126" y="122"/>
                  <a:pt x="126" y="122"/>
                  <a:pt x="126" y="122"/>
                </a:cubicBezTo>
                <a:cubicBezTo>
                  <a:pt x="134" y="113"/>
                  <a:pt x="139" y="101"/>
                  <a:pt x="140" y="89"/>
                </a:cubicBezTo>
                <a:cubicBezTo>
                  <a:pt x="147" y="89"/>
                  <a:pt x="147" y="89"/>
                  <a:pt x="147" y="89"/>
                </a:cubicBezTo>
                <a:cubicBezTo>
                  <a:pt x="148" y="94"/>
                  <a:pt x="153" y="99"/>
                  <a:pt x="159" y="99"/>
                </a:cubicBezTo>
                <a:cubicBezTo>
                  <a:pt x="167" y="99"/>
                  <a:pt x="172" y="93"/>
                  <a:pt x="172" y="86"/>
                </a:cubicBezTo>
                <a:cubicBezTo>
                  <a:pt x="172" y="79"/>
                  <a:pt x="167" y="73"/>
                  <a:pt x="159" y="73"/>
                </a:cubicBezTo>
                <a:close/>
                <a:moveTo>
                  <a:pt x="133" y="29"/>
                </a:moveTo>
                <a:cubicBezTo>
                  <a:pt x="134" y="28"/>
                  <a:pt x="136" y="27"/>
                  <a:pt x="138" y="27"/>
                </a:cubicBezTo>
                <a:cubicBezTo>
                  <a:pt x="140" y="27"/>
                  <a:pt x="142" y="28"/>
                  <a:pt x="143" y="29"/>
                </a:cubicBezTo>
                <a:cubicBezTo>
                  <a:pt x="146" y="32"/>
                  <a:pt x="146" y="36"/>
                  <a:pt x="143" y="39"/>
                </a:cubicBezTo>
                <a:cubicBezTo>
                  <a:pt x="140" y="42"/>
                  <a:pt x="136" y="42"/>
                  <a:pt x="133" y="39"/>
                </a:cubicBezTo>
                <a:cubicBezTo>
                  <a:pt x="130" y="36"/>
                  <a:pt x="130" y="32"/>
                  <a:pt x="133" y="29"/>
                </a:cubicBezTo>
                <a:close/>
                <a:moveTo>
                  <a:pt x="40" y="39"/>
                </a:moveTo>
                <a:cubicBezTo>
                  <a:pt x="37" y="42"/>
                  <a:pt x="33" y="42"/>
                  <a:pt x="30" y="39"/>
                </a:cubicBezTo>
                <a:cubicBezTo>
                  <a:pt x="27" y="36"/>
                  <a:pt x="27" y="32"/>
                  <a:pt x="30" y="29"/>
                </a:cubicBezTo>
                <a:cubicBezTo>
                  <a:pt x="31" y="28"/>
                  <a:pt x="33" y="27"/>
                  <a:pt x="35" y="27"/>
                </a:cubicBezTo>
                <a:cubicBezTo>
                  <a:pt x="37" y="27"/>
                  <a:pt x="38" y="28"/>
                  <a:pt x="40" y="29"/>
                </a:cubicBezTo>
                <a:cubicBezTo>
                  <a:pt x="43" y="32"/>
                  <a:pt x="43" y="36"/>
                  <a:pt x="40" y="39"/>
                </a:cubicBezTo>
                <a:close/>
                <a:moveTo>
                  <a:pt x="13" y="93"/>
                </a:moveTo>
                <a:cubicBezTo>
                  <a:pt x="10" y="93"/>
                  <a:pt x="6" y="90"/>
                  <a:pt x="6" y="86"/>
                </a:cubicBezTo>
                <a:cubicBezTo>
                  <a:pt x="6" y="82"/>
                  <a:pt x="10" y="79"/>
                  <a:pt x="13" y="79"/>
                </a:cubicBezTo>
                <a:cubicBezTo>
                  <a:pt x="17" y="79"/>
                  <a:pt x="21" y="82"/>
                  <a:pt x="21" y="86"/>
                </a:cubicBezTo>
                <a:cubicBezTo>
                  <a:pt x="21" y="90"/>
                  <a:pt x="17" y="93"/>
                  <a:pt x="13" y="93"/>
                </a:cubicBezTo>
                <a:close/>
                <a:moveTo>
                  <a:pt x="40" y="142"/>
                </a:moveTo>
                <a:cubicBezTo>
                  <a:pt x="37" y="145"/>
                  <a:pt x="33" y="145"/>
                  <a:pt x="30" y="142"/>
                </a:cubicBezTo>
                <a:cubicBezTo>
                  <a:pt x="27" y="140"/>
                  <a:pt x="27" y="135"/>
                  <a:pt x="30" y="132"/>
                </a:cubicBezTo>
                <a:cubicBezTo>
                  <a:pt x="31" y="131"/>
                  <a:pt x="33" y="130"/>
                  <a:pt x="35" y="130"/>
                </a:cubicBezTo>
                <a:cubicBezTo>
                  <a:pt x="37" y="130"/>
                  <a:pt x="38" y="131"/>
                  <a:pt x="40" y="132"/>
                </a:cubicBezTo>
                <a:cubicBezTo>
                  <a:pt x="43" y="135"/>
                  <a:pt x="43" y="140"/>
                  <a:pt x="40" y="142"/>
                </a:cubicBezTo>
                <a:close/>
                <a:moveTo>
                  <a:pt x="133" y="132"/>
                </a:moveTo>
                <a:cubicBezTo>
                  <a:pt x="134" y="131"/>
                  <a:pt x="136" y="130"/>
                  <a:pt x="138" y="130"/>
                </a:cubicBezTo>
                <a:cubicBezTo>
                  <a:pt x="140" y="130"/>
                  <a:pt x="142" y="131"/>
                  <a:pt x="143" y="132"/>
                </a:cubicBezTo>
                <a:cubicBezTo>
                  <a:pt x="146" y="135"/>
                  <a:pt x="146" y="140"/>
                  <a:pt x="143" y="142"/>
                </a:cubicBezTo>
                <a:cubicBezTo>
                  <a:pt x="140" y="145"/>
                  <a:pt x="136" y="145"/>
                  <a:pt x="133" y="142"/>
                </a:cubicBezTo>
                <a:cubicBezTo>
                  <a:pt x="130" y="140"/>
                  <a:pt x="130" y="135"/>
                  <a:pt x="133" y="132"/>
                </a:cubicBezTo>
                <a:close/>
                <a:moveTo>
                  <a:pt x="79" y="13"/>
                </a:moveTo>
                <a:cubicBezTo>
                  <a:pt x="79" y="9"/>
                  <a:pt x="83" y="6"/>
                  <a:pt x="86" y="6"/>
                </a:cubicBezTo>
                <a:cubicBezTo>
                  <a:pt x="90" y="6"/>
                  <a:pt x="94" y="9"/>
                  <a:pt x="94" y="13"/>
                </a:cubicBezTo>
                <a:cubicBezTo>
                  <a:pt x="94" y="17"/>
                  <a:pt x="90" y="20"/>
                  <a:pt x="86" y="20"/>
                </a:cubicBezTo>
                <a:cubicBezTo>
                  <a:pt x="83" y="20"/>
                  <a:pt x="79" y="17"/>
                  <a:pt x="79" y="13"/>
                </a:cubicBezTo>
                <a:close/>
                <a:moveTo>
                  <a:pt x="75" y="132"/>
                </a:moveTo>
                <a:cubicBezTo>
                  <a:pt x="70" y="131"/>
                  <a:pt x="65" y="129"/>
                  <a:pt x="60" y="126"/>
                </a:cubicBezTo>
                <a:cubicBezTo>
                  <a:pt x="60" y="101"/>
                  <a:pt x="60" y="101"/>
                  <a:pt x="60" y="101"/>
                </a:cubicBezTo>
                <a:cubicBezTo>
                  <a:pt x="65" y="100"/>
                  <a:pt x="68" y="97"/>
                  <a:pt x="68" y="92"/>
                </a:cubicBezTo>
                <a:cubicBezTo>
                  <a:pt x="68" y="87"/>
                  <a:pt x="63" y="83"/>
                  <a:pt x="58" y="83"/>
                </a:cubicBezTo>
                <a:cubicBezTo>
                  <a:pt x="53" y="83"/>
                  <a:pt x="49" y="87"/>
                  <a:pt x="49" y="92"/>
                </a:cubicBezTo>
                <a:cubicBezTo>
                  <a:pt x="49" y="97"/>
                  <a:pt x="52" y="100"/>
                  <a:pt x="56" y="101"/>
                </a:cubicBezTo>
                <a:cubicBezTo>
                  <a:pt x="56" y="123"/>
                  <a:pt x="56" y="123"/>
                  <a:pt x="56" y="123"/>
                </a:cubicBezTo>
                <a:cubicBezTo>
                  <a:pt x="45" y="114"/>
                  <a:pt x="39" y="101"/>
                  <a:pt x="39" y="86"/>
                </a:cubicBezTo>
                <a:cubicBezTo>
                  <a:pt x="39" y="71"/>
                  <a:pt x="45" y="58"/>
                  <a:pt x="56" y="49"/>
                </a:cubicBezTo>
                <a:cubicBezTo>
                  <a:pt x="56" y="59"/>
                  <a:pt x="56" y="59"/>
                  <a:pt x="56" y="59"/>
                </a:cubicBezTo>
                <a:cubicBezTo>
                  <a:pt x="52" y="60"/>
                  <a:pt x="49" y="64"/>
                  <a:pt x="49" y="68"/>
                </a:cubicBezTo>
                <a:cubicBezTo>
                  <a:pt x="49" y="74"/>
                  <a:pt x="53" y="78"/>
                  <a:pt x="58" y="78"/>
                </a:cubicBezTo>
                <a:cubicBezTo>
                  <a:pt x="63" y="78"/>
                  <a:pt x="68" y="74"/>
                  <a:pt x="68" y="68"/>
                </a:cubicBezTo>
                <a:cubicBezTo>
                  <a:pt x="68" y="64"/>
                  <a:pt x="65" y="60"/>
                  <a:pt x="60" y="59"/>
                </a:cubicBezTo>
                <a:cubicBezTo>
                  <a:pt x="60" y="46"/>
                  <a:pt x="60" y="46"/>
                  <a:pt x="60" y="46"/>
                </a:cubicBezTo>
                <a:cubicBezTo>
                  <a:pt x="65" y="43"/>
                  <a:pt x="70" y="41"/>
                  <a:pt x="75" y="39"/>
                </a:cubicBezTo>
                <a:cubicBezTo>
                  <a:pt x="75" y="93"/>
                  <a:pt x="75" y="93"/>
                  <a:pt x="75" y="93"/>
                </a:cubicBezTo>
                <a:cubicBezTo>
                  <a:pt x="71" y="94"/>
                  <a:pt x="68" y="97"/>
                  <a:pt x="68" y="102"/>
                </a:cubicBezTo>
                <a:cubicBezTo>
                  <a:pt x="68" y="106"/>
                  <a:pt x="71" y="110"/>
                  <a:pt x="75" y="111"/>
                </a:cubicBezTo>
                <a:lnTo>
                  <a:pt x="75" y="132"/>
                </a:lnTo>
                <a:close/>
                <a:moveTo>
                  <a:pt x="58" y="97"/>
                </a:moveTo>
                <a:cubicBezTo>
                  <a:pt x="55" y="97"/>
                  <a:pt x="53" y="95"/>
                  <a:pt x="53" y="92"/>
                </a:cubicBezTo>
                <a:cubicBezTo>
                  <a:pt x="53" y="89"/>
                  <a:pt x="55" y="87"/>
                  <a:pt x="58" y="87"/>
                </a:cubicBezTo>
                <a:cubicBezTo>
                  <a:pt x="61" y="87"/>
                  <a:pt x="63" y="89"/>
                  <a:pt x="63" y="92"/>
                </a:cubicBezTo>
                <a:cubicBezTo>
                  <a:pt x="63" y="95"/>
                  <a:pt x="61" y="97"/>
                  <a:pt x="58" y="97"/>
                </a:cubicBezTo>
                <a:close/>
                <a:moveTo>
                  <a:pt x="58" y="63"/>
                </a:moveTo>
                <a:cubicBezTo>
                  <a:pt x="61" y="63"/>
                  <a:pt x="63" y="66"/>
                  <a:pt x="63" y="68"/>
                </a:cubicBezTo>
                <a:cubicBezTo>
                  <a:pt x="63" y="71"/>
                  <a:pt x="61" y="73"/>
                  <a:pt x="58" y="73"/>
                </a:cubicBezTo>
                <a:cubicBezTo>
                  <a:pt x="55" y="73"/>
                  <a:pt x="53" y="71"/>
                  <a:pt x="53" y="68"/>
                </a:cubicBezTo>
                <a:cubicBezTo>
                  <a:pt x="53" y="66"/>
                  <a:pt x="55" y="63"/>
                  <a:pt x="58" y="63"/>
                </a:cubicBezTo>
                <a:close/>
                <a:moveTo>
                  <a:pt x="72" y="102"/>
                </a:moveTo>
                <a:cubicBezTo>
                  <a:pt x="72" y="99"/>
                  <a:pt x="75" y="97"/>
                  <a:pt x="78" y="97"/>
                </a:cubicBezTo>
                <a:cubicBezTo>
                  <a:pt x="80" y="97"/>
                  <a:pt x="83" y="99"/>
                  <a:pt x="83" y="102"/>
                </a:cubicBezTo>
                <a:cubicBezTo>
                  <a:pt x="83" y="105"/>
                  <a:pt x="80" y="107"/>
                  <a:pt x="78" y="107"/>
                </a:cubicBezTo>
                <a:cubicBezTo>
                  <a:pt x="75" y="107"/>
                  <a:pt x="72" y="105"/>
                  <a:pt x="72" y="102"/>
                </a:cubicBezTo>
                <a:close/>
                <a:moveTo>
                  <a:pt x="94" y="159"/>
                </a:moveTo>
                <a:cubicBezTo>
                  <a:pt x="94" y="163"/>
                  <a:pt x="90" y="166"/>
                  <a:pt x="86" y="166"/>
                </a:cubicBezTo>
                <a:cubicBezTo>
                  <a:pt x="83" y="166"/>
                  <a:pt x="79" y="163"/>
                  <a:pt x="79" y="159"/>
                </a:cubicBezTo>
                <a:cubicBezTo>
                  <a:pt x="79" y="155"/>
                  <a:pt x="83" y="152"/>
                  <a:pt x="86" y="152"/>
                </a:cubicBezTo>
                <a:cubicBezTo>
                  <a:pt x="90" y="152"/>
                  <a:pt x="94" y="155"/>
                  <a:pt x="94" y="159"/>
                </a:cubicBezTo>
                <a:close/>
                <a:moveTo>
                  <a:pt x="120" y="120"/>
                </a:moveTo>
                <a:cubicBezTo>
                  <a:pt x="120" y="109"/>
                  <a:pt x="120" y="109"/>
                  <a:pt x="120" y="109"/>
                </a:cubicBezTo>
                <a:cubicBezTo>
                  <a:pt x="124" y="108"/>
                  <a:pt x="127" y="104"/>
                  <a:pt x="127" y="100"/>
                </a:cubicBezTo>
                <a:cubicBezTo>
                  <a:pt x="127" y="94"/>
                  <a:pt x="123" y="90"/>
                  <a:pt x="118" y="90"/>
                </a:cubicBezTo>
                <a:cubicBezTo>
                  <a:pt x="113" y="90"/>
                  <a:pt x="108" y="94"/>
                  <a:pt x="108" y="100"/>
                </a:cubicBezTo>
                <a:cubicBezTo>
                  <a:pt x="108" y="104"/>
                  <a:pt x="111" y="108"/>
                  <a:pt x="116" y="109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10" y="128"/>
                  <a:pt x="103" y="131"/>
                  <a:pt x="95" y="133"/>
                </a:cubicBezTo>
                <a:cubicBezTo>
                  <a:pt x="95" y="86"/>
                  <a:pt x="95" y="86"/>
                  <a:pt x="95" y="86"/>
                </a:cubicBezTo>
                <a:cubicBezTo>
                  <a:pt x="118" y="86"/>
                  <a:pt x="118" y="86"/>
                  <a:pt x="118" y="86"/>
                </a:cubicBezTo>
                <a:cubicBezTo>
                  <a:pt x="119" y="86"/>
                  <a:pt x="120" y="85"/>
                  <a:pt x="120" y="84"/>
                </a:cubicBezTo>
                <a:cubicBezTo>
                  <a:pt x="120" y="78"/>
                  <a:pt x="120" y="78"/>
                  <a:pt x="120" y="78"/>
                </a:cubicBezTo>
                <a:cubicBezTo>
                  <a:pt x="124" y="77"/>
                  <a:pt x="127" y="73"/>
                  <a:pt x="127" y="68"/>
                </a:cubicBezTo>
                <a:cubicBezTo>
                  <a:pt x="127" y="63"/>
                  <a:pt x="123" y="59"/>
                  <a:pt x="118" y="59"/>
                </a:cubicBezTo>
                <a:cubicBezTo>
                  <a:pt x="113" y="59"/>
                  <a:pt x="108" y="63"/>
                  <a:pt x="108" y="68"/>
                </a:cubicBezTo>
                <a:cubicBezTo>
                  <a:pt x="108" y="73"/>
                  <a:pt x="111" y="77"/>
                  <a:pt x="116" y="78"/>
                </a:cubicBezTo>
                <a:cubicBezTo>
                  <a:pt x="116" y="82"/>
                  <a:pt x="116" y="82"/>
                  <a:pt x="116" y="82"/>
                </a:cubicBezTo>
                <a:cubicBezTo>
                  <a:pt x="93" y="82"/>
                  <a:pt x="93" y="82"/>
                  <a:pt x="93" y="82"/>
                </a:cubicBezTo>
                <a:cubicBezTo>
                  <a:pt x="92" y="82"/>
                  <a:pt x="91" y="83"/>
                  <a:pt x="91" y="84"/>
                </a:cubicBezTo>
                <a:cubicBezTo>
                  <a:pt x="91" y="133"/>
                  <a:pt x="91" y="133"/>
                  <a:pt x="91" y="133"/>
                </a:cubicBezTo>
                <a:cubicBezTo>
                  <a:pt x="89" y="134"/>
                  <a:pt x="88" y="134"/>
                  <a:pt x="86" y="134"/>
                </a:cubicBezTo>
                <a:cubicBezTo>
                  <a:pt x="84" y="134"/>
                  <a:pt x="82" y="133"/>
                  <a:pt x="80" y="133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4" y="110"/>
                  <a:pt x="87" y="106"/>
                  <a:pt x="87" y="102"/>
                </a:cubicBezTo>
                <a:cubicBezTo>
                  <a:pt x="87" y="97"/>
                  <a:pt x="84" y="94"/>
                  <a:pt x="80" y="93"/>
                </a:cubicBezTo>
                <a:cubicBezTo>
                  <a:pt x="80" y="38"/>
                  <a:pt x="80" y="38"/>
                  <a:pt x="80" y="38"/>
                </a:cubicBezTo>
                <a:cubicBezTo>
                  <a:pt x="82" y="38"/>
                  <a:pt x="84" y="38"/>
                  <a:pt x="86" y="38"/>
                </a:cubicBezTo>
                <a:cubicBezTo>
                  <a:pt x="88" y="38"/>
                  <a:pt x="89" y="38"/>
                  <a:pt x="91" y="38"/>
                </a:cubicBezTo>
                <a:cubicBezTo>
                  <a:pt x="91" y="48"/>
                  <a:pt x="91" y="48"/>
                  <a:pt x="91" y="48"/>
                </a:cubicBezTo>
                <a:cubicBezTo>
                  <a:pt x="87" y="49"/>
                  <a:pt x="84" y="53"/>
                  <a:pt x="84" y="58"/>
                </a:cubicBezTo>
                <a:cubicBezTo>
                  <a:pt x="84" y="63"/>
                  <a:pt x="88" y="67"/>
                  <a:pt x="93" y="67"/>
                </a:cubicBezTo>
                <a:cubicBezTo>
                  <a:pt x="98" y="67"/>
                  <a:pt x="103" y="63"/>
                  <a:pt x="103" y="58"/>
                </a:cubicBezTo>
                <a:cubicBezTo>
                  <a:pt x="103" y="53"/>
                  <a:pt x="100" y="49"/>
                  <a:pt x="95" y="48"/>
                </a:cubicBezTo>
                <a:cubicBezTo>
                  <a:pt x="95" y="39"/>
                  <a:pt x="95" y="39"/>
                  <a:pt x="95" y="39"/>
                </a:cubicBezTo>
                <a:cubicBezTo>
                  <a:pt x="118" y="43"/>
                  <a:pt x="134" y="62"/>
                  <a:pt x="134" y="86"/>
                </a:cubicBezTo>
                <a:cubicBezTo>
                  <a:pt x="134" y="99"/>
                  <a:pt x="129" y="111"/>
                  <a:pt x="120" y="120"/>
                </a:cubicBezTo>
                <a:close/>
                <a:moveTo>
                  <a:pt x="118" y="105"/>
                </a:moveTo>
                <a:cubicBezTo>
                  <a:pt x="115" y="105"/>
                  <a:pt x="113" y="102"/>
                  <a:pt x="113" y="100"/>
                </a:cubicBezTo>
                <a:cubicBezTo>
                  <a:pt x="113" y="97"/>
                  <a:pt x="115" y="95"/>
                  <a:pt x="118" y="95"/>
                </a:cubicBezTo>
                <a:cubicBezTo>
                  <a:pt x="121" y="95"/>
                  <a:pt x="123" y="97"/>
                  <a:pt x="123" y="100"/>
                </a:cubicBezTo>
                <a:cubicBezTo>
                  <a:pt x="123" y="102"/>
                  <a:pt x="121" y="105"/>
                  <a:pt x="118" y="105"/>
                </a:cubicBezTo>
                <a:close/>
                <a:moveTo>
                  <a:pt x="113" y="68"/>
                </a:moveTo>
                <a:cubicBezTo>
                  <a:pt x="113" y="66"/>
                  <a:pt x="115" y="63"/>
                  <a:pt x="118" y="63"/>
                </a:cubicBezTo>
                <a:cubicBezTo>
                  <a:pt x="121" y="63"/>
                  <a:pt x="123" y="66"/>
                  <a:pt x="123" y="68"/>
                </a:cubicBezTo>
                <a:cubicBezTo>
                  <a:pt x="123" y="71"/>
                  <a:pt x="121" y="73"/>
                  <a:pt x="118" y="73"/>
                </a:cubicBezTo>
                <a:cubicBezTo>
                  <a:pt x="115" y="73"/>
                  <a:pt x="113" y="71"/>
                  <a:pt x="113" y="68"/>
                </a:cubicBezTo>
                <a:close/>
                <a:moveTo>
                  <a:pt x="93" y="53"/>
                </a:moveTo>
                <a:cubicBezTo>
                  <a:pt x="96" y="53"/>
                  <a:pt x="98" y="55"/>
                  <a:pt x="98" y="58"/>
                </a:cubicBezTo>
                <a:cubicBezTo>
                  <a:pt x="98" y="60"/>
                  <a:pt x="96" y="63"/>
                  <a:pt x="93" y="63"/>
                </a:cubicBezTo>
                <a:cubicBezTo>
                  <a:pt x="90" y="63"/>
                  <a:pt x="88" y="60"/>
                  <a:pt x="88" y="58"/>
                </a:cubicBezTo>
                <a:cubicBezTo>
                  <a:pt x="88" y="55"/>
                  <a:pt x="90" y="53"/>
                  <a:pt x="93" y="53"/>
                </a:cubicBezTo>
                <a:close/>
                <a:moveTo>
                  <a:pt x="159" y="93"/>
                </a:moveTo>
                <a:cubicBezTo>
                  <a:pt x="156" y="93"/>
                  <a:pt x="152" y="90"/>
                  <a:pt x="152" y="86"/>
                </a:cubicBezTo>
                <a:cubicBezTo>
                  <a:pt x="152" y="82"/>
                  <a:pt x="156" y="79"/>
                  <a:pt x="159" y="79"/>
                </a:cubicBezTo>
                <a:cubicBezTo>
                  <a:pt x="163" y="79"/>
                  <a:pt x="167" y="82"/>
                  <a:pt x="167" y="86"/>
                </a:cubicBezTo>
                <a:cubicBezTo>
                  <a:pt x="167" y="90"/>
                  <a:pt x="163" y="93"/>
                  <a:pt x="159" y="9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93" name="Freeform 357">
            <a:extLst>
              <a:ext uri="{FF2B5EF4-FFF2-40B4-BE49-F238E27FC236}">
                <a16:creationId xmlns:a16="http://schemas.microsoft.com/office/drawing/2014/main" id="{EB478DE7-A610-417A-BCA2-B817589E7F23}"/>
              </a:ext>
            </a:extLst>
          </p:cNvPr>
          <p:cNvSpPr>
            <a:spLocks noEditPoints="1"/>
          </p:cNvSpPr>
          <p:nvPr/>
        </p:nvSpPr>
        <p:spPr bwMode="auto">
          <a:xfrm>
            <a:off x="4658176" y="3613555"/>
            <a:ext cx="525462" cy="638175"/>
          </a:xfrm>
          <a:custGeom>
            <a:avLst/>
            <a:gdLst>
              <a:gd name="T0" fmla="*/ 106 w 140"/>
              <a:gd name="T1" fmla="*/ 85 h 170"/>
              <a:gd name="T2" fmla="*/ 101 w 140"/>
              <a:gd name="T3" fmla="*/ 50 h 170"/>
              <a:gd name="T4" fmla="*/ 50 w 140"/>
              <a:gd name="T5" fmla="*/ 101 h 170"/>
              <a:gd name="T6" fmla="*/ 45 w 140"/>
              <a:gd name="T7" fmla="*/ 102 h 170"/>
              <a:gd name="T8" fmla="*/ 60 w 140"/>
              <a:gd name="T9" fmla="*/ 147 h 170"/>
              <a:gd name="T10" fmla="*/ 72 w 140"/>
              <a:gd name="T11" fmla="*/ 167 h 170"/>
              <a:gd name="T12" fmla="*/ 78 w 140"/>
              <a:gd name="T13" fmla="*/ 160 h 170"/>
              <a:gd name="T14" fmla="*/ 41 w 140"/>
              <a:gd name="T15" fmla="*/ 109 h 170"/>
              <a:gd name="T16" fmla="*/ 73 w 140"/>
              <a:gd name="T17" fmla="*/ 122 h 170"/>
              <a:gd name="T18" fmla="*/ 79 w 140"/>
              <a:gd name="T19" fmla="*/ 49 h 170"/>
              <a:gd name="T20" fmla="*/ 86 w 140"/>
              <a:gd name="T21" fmla="*/ 84 h 170"/>
              <a:gd name="T22" fmla="*/ 91 w 140"/>
              <a:gd name="T23" fmla="*/ 105 h 170"/>
              <a:gd name="T24" fmla="*/ 92 w 140"/>
              <a:gd name="T25" fmla="*/ 86 h 170"/>
              <a:gd name="T26" fmla="*/ 105 w 140"/>
              <a:gd name="T27" fmla="*/ 105 h 170"/>
              <a:gd name="T28" fmla="*/ 119 w 140"/>
              <a:gd name="T29" fmla="*/ 95 h 170"/>
              <a:gd name="T30" fmla="*/ 124 w 140"/>
              <a:gd name="T31" fmla="*/ 104 h 170"/>
              <a:gd name="T32" fmla="*/ 134 w 140"/>
              <a:gd name="T33" fmla="*/ 110 h 170"/>
              <a:gd name="T34" fmla="*/ 123 w 140"/>
              <a:gd name="T35" fmla="*/ 160 h 170"/>
              <a:gd name="T36" fmla="*/ 126 w 140"/>
              <a:gd name="T37" fmla="*/ 170 h 170"/>
              <a:gd name="T38" fmla="*/ 134 w 140"/>
              <a:gd name="T39" fmla="*/ 143 h 170"/>
              <a:gd name="T40" fmla="*/ 134 w 140"/>
              <a:gd name="T41" fmla="*/ 97 h 170"/>
              <a:gd name="T42" fmla="*/ 56 w 140"/>
              <a:gd name="T43" fmla="*/ 29 h 170"/>
              <a:gd name="T44" fmla="*/ 56 w 140"/>
              <a:gd name="T45" fmla="*/ 19 h 170"/>
              <a:gd name="T46" fmla="*/ 26 w 140"/>
              <a:gd name="T47" fmla="*/ 65 h 170"/>
              <a:gd name="T48" fmla="*/ 15 w 140"/>
              <a:gd name="T49" fmla="*/ 56 h 170"/>
              <a:gd name="T50" fmla="*/ 5 w 140"/>
              <a:gd name="T51" fmla="*/ 50 h 170"/>
              <a:gd name="T52" fmla="*/ 15 w 140"/>
              <a:gd name="T53" fmla="*/ 34 h 170"/>
              <a:gd name="T54" fmla="*/ 26 w 140"/>
              <a:gd name="T55" fmla="*/ 26 h 170"/>
              <a:gd name="T56" fmla="*/ 40 w 140"/>
              <a:gd name="T57" fmla="*/ 57 h 170"/>
              <a:gd name="T58" fmla="*/ 40 w 140"/>
              <a:gd name="T59" fmla="*/ 94 h 170"/>
              <a:gd name="T60" fmla="*/ 24 w 140"/>
              <a:gd name="T61" fmla="*/ 52 h 170"/>
              <a:gd name="T62" fmla="*/ 24 w 140"/>
              <a:gd name="T63" fmla="*/ 29 h 170"/>
              <a:gd name="T64" fmla="*/ 19 w 140"/>
              <a:gd name="T65" fmla="*/ 34 h 170"/>
              <a:gd name="T66" fmla="*/ 42 w 140"/>
              <a:gd name="T67" fmla="*/ 61 h 170"/>
              <a:gd name="T68" fmla="*/ 37 w 140"/>
              <a:gd name="T69" fmla="*/ 66 h 170"/>
              <a:gd name="T70" fmla="*/ 59 w 140"/>
              <a:gd name="T71" fmla="*/ 95 h 170"/>
              <a:gd name="T72" fmla="*/ 69 w 140"/>
              <a:gd name="T73" fmla="*/ 54 h 170"/>
              <a:gd name="T74" fmla="*/ 84 w 140"/>
              <a:gd name="T75" fmla="*/ 35 h 170"/>
              <a:gd name="T76" fmla="*/ 91 w 140"/>
              <a:gd name="T77" fmla="*/ 70 h 170"/>
              <a:gd name="T78" fmla="*/ 82 w 140"/>
              <a:gd name="T79" fmla="*/ 44 h 170"/>
              <a:gd name="T80" fmla="*/ 71 w 140"/>
              <a:gd name="T81" fmla="*/ 35 h 170"/>
              <a:gd name="T82" fmla="*/ 56 w 140"/>
              <a:gd name="T83" fmla="*/ 47 h 170"/>
              <a:gd name="T84" fmla="*/ 50 w 140"/>
              <a:gd name="T85" fmla="*/ 95 h 170"/>
              <a:gd name="T86" fmla="*/ 51 w 140"/>
              <a:gd name="T87" fmla="*/ 66 h 170"/>
              <a:gd name="T88" fmla="*/ 50 w 140"/>
              <a:gd name="T89" fmla="*/ 6 h 170"/>
              <a:gd name="T90" fmla="*/ 50 w 140"/>
              <a:gd name="T91" fmla="*/ 18 h 170"/>
              <a:gd name="T92" fmla="*/ 65 w 140"/>
              <a:gd name="T93" fmla="*/ 24 h 170"/>
              <a:gd name="T94" fmla="*/ 95 w 140"/>
              <a:gd name="T95" fmla="*/ 5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0" h="170">
                <a:moveTo>
                  <a:pt x="134" y="97"/>
                </a:moveTo>
                <a:cubicBezTo>
                  <a:pt x="131" y="94"/>
                  <a:pt x="128" y="92"/>
                  <a:pt x="123" y="92"/>
                </a:cubicBezTo>
                <a:cubicBezTo>
                  <a:pt x="121" y="88"/>
                  <a:pt x="114" y="83"/>
                  <a:pt x="106" y="85"/>
                </a:cubicBezTo>
                <a:cubicBezTo>
                  <a:pt x="104" y="83"/>
                  <a:pt x="100" y="80"/>
                  <a:pt x="91" y="81"/>
                </a:cubicBezTo>
                <a:cubicBezTo>
                  <a:pt x="91" y="80"/>
                  <a:pt x="91" y="80"/>
                  <a:pt x="91" y="80"/>
                </a:cubicBezTo>
                <a:cubicBezTo>
                  <a:pt x="97" y="71"/>
                  <a:pt x="101" y="61"/>
                  <a:pt x="101" y="50"/>
                </a:cubicBezTo>
                <a:cubicBezTo>
                  <a:pt x="101" y="23"/>
                  <a:pt x="78" y="0"/>
                  <a:pt x="50" y="0"/>
                </a:cubicBezTo>
                <a:cubicBezTo>
                  <a:pt x="22" y="0"/>
                  <a:pt x="0" y="23"/>
                  <a:pt x="0" y="50"/>
                </a:cubicBezTo>
                <a:cubicBezTo>
                  <a:pt x="0" y="78"/>
                  <a:pt x="22" y="101"/>
                  <a:pt x="50" y="101"/>
                </a:cubicBezTo>
                <a:cubicBezTo>
                  <a:pt x="57" y="101"/>
                  <a:pt x="63" y="100"/>
                  <a:pt x="69" y="97"/>
                </a:cubicBezTo>
                <a:cubicBezTo>
                  <a:pt x="69" y="113"/>
                  <a:pt x="69" y="113"/>
                  <a:pt x="69" y="113"/>
                </a:cubicBezTo>
                <a:cubicBezTo>
                  <a:pt x="63" y="109"/>
                  <a:pt x="54" y="102"/>
                  <a:pt x="45" y="102"/>
                </a:cubicBezTo>
                <a:cubicBezTo>
                  <a:pt x="41" y="103"/>
                  <a:pt x="38" y="104"/>
                  <a:pt x="36" y="107"/>
                </a:cubicBezTo>
                <a:cubicBezTo>
                  <a:pt x="35" y="108"/>
                  <a:pt x="35" y="110"/>
                  <a:pt x="35" y="111"/>
                </a:cubicBezTo>
                <a:cubicBezTo>
                  <a:pt x="36" y="111"/>
                  <a:pt x="50" y="128"/>
                  <a:pt x="60" y="147"/>
                </a:cubicBezTo>
                <a:cubicBezTo>
                  <a:pt x="60" y="147"/>
                  <a:pt x="60" y="148"/>
                  <a:pt x="60" y="148"/>
                </a:cubicBezTo>
                <a:cubicBezTo>
                  <a:pt x="72" y="161"/>
                  <a:pt x="72" y="161"/>
                  <a:pt x="72" y="161"/>
                </a:cubicBezTo>
                <a:cubicBezTo>
                  <a:pt x="72" y="167"/>
                  <a:pt x="72" y="167"/>
                  <a:pt x="72" y="167"/>
                </a:cubicBezTo>
                <a:cubicBezTo>
                  <a:pt x="72" y="168"/>
                  <a:pt x="74" y="170"/>
                  <a:pt x="75" y="170"/>
                </a:cubicBezTo>
                <a:cubicBezTo>
                  <a:pt x="77" y="170"/>
                  <a:pt x="78" y="168"/>
                  <a:pt x="78" y="167"/>
                </a:cubicBezTo>
                <a:cubicBezTo>
                  <a:pt x="78" y="160"/>
                  <a:pt x="78" y="160"/>
                  <a:pt x="78" y="160"/>
                </a:cubicBezTo>
                <a:cubicBezTo>
                  <a:pt x="78" y="160"/>
                  <a:pt x="78" y="159"/>
                  <a:pt x="77" y="158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57" y="129"/>
                  <a:pt x="46" y="114"/>
                  <a:pt x="41" y="109"/>
                </a:cubicBezTo>
                <a:cubicBezTo>
                  <a:pt x="43" y="108"/>
                  <a:pt x="44" y="108"/>
                  <a:pt x="46" y="108"/>
                </a:cubicBezTo>
                <a:cubicBezTo>
                  <a:pt x="54" y="108"/>
                  <a:pt x="66" y="118"/>
                  <a:pt x="70" y="122"/>
                </a:cubicBezTo>
                <a:cubicBezTo>
                  <a:pt x="70" y="123"/>
                  <a:pt x="72" y="123"/>
                  <a:pt x="73" y="122"/>
                </a:cubicBezTo>
                <a:cubicBezTo>
                  <a:pt x="74" y="122"/>
                  <a:pt x="74" y="121"/>
                  <a:pt x="74" y="120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1"/>
                  <a:pt x="77" y="49"/>
                  <a:pt x="79" y="49"/>
                </a:cubicBezTo>
                <a:cubicBezTo>
                  <a:pt x="82" y="49"/>
                  <a:pt x="84" y="51"/>
                  <a:pt x="84" y="54"/>
                </a:cubicBezTo>
                <a:cubicBezTo>
                  <a:pt x="86" y="84"/>
                  <a:pt x="86" y="84"/>
                  <a:pt x="86" y="84"/>
                </a:cubicBezTo>
                <a:cubicBezTo>
                  <a:pt x="86" y="84"/>
                  <a:pt x="86" y="84"/>
                  <a:pt x="86" y="84"/>
                </a:cubicBezTo>
                <a:cubicBezTo>
                  <a:pt x="86" y="84"/>
                  <a:pt x="86" y="84"/>
                  <a:pt x="86" y="84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8" y="104"/>
                  <a:pt x="89" y="105"/>
                  <a:pt x="91" y="105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2" y="104"/>
                  <a:pt x="94" y="103"/>
                  <a:pt x="93" y="102"/>
                </a:cubicBezTo>
                <a:cubicBezTo>
                  <a:pt x="92" y="86"/>
                  <a:pt x="92" y="86"/>
                  <a:pt x="92" y="86"/>
                </a:cubicBezTo>
                <a:cubicBezTo>
                  <a:pt x="99" y="86"/>
                  <a:pt x="101" y="88"/>
                  <a:pt x="102" y="89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02" y="103"/>
                  <a:pt x="103" y="105"/>
                  <a:pt x="105" y="105"/>
                </a:cubicBezTo>
                <a:cubicBezTo>
                  <a:pt x="106" y="105"/>
                  <a:pt x="108" y="103"/>
                  <a:pt x="108" y="102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14" y="89"/>
                  <a:pt x="118" y="93"/>
                  <a:pt x="119" y="95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9" y="106"/>
                  <a:pt x="120" y="107"/>
                  <a:pt x="122" y="107"/>
                </a:cubicBezTo>
                <a:cubicBezTo>
                  <a:pt x="123" y="107"/>
                  <a:pt x="124" y="106"/>
                  <a:pt x="124" y="104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7" y="98"/>
                  <a:pt x="129" y="99"/>
                  <a:pt x="130" y="101"/>
                </a:cubicBezTo>
                <a:cubicBezTo>
                  <a:pt x="133" y="103"/>
                  <a:pt x="134" y="107"/>
                  <a:pt x="134" y="110"/>
                </a:cubicBezTo>
                <a:cubicBezTo>
                  <a:pt x="134" y="111"/>
                  <a:pt x="134" y="111"/>
                  <a:pt x="134" y="111"/>
                </a:cubicBezTo>
                <a:cubicBezTo>
                  <a:pt x="134" y="121"/>
                  <a:pt x="132" y="132"/>
                  <a:pt x="129" y="142"/>
                </a:cubicBezTo>
                <a:cubicBezTo>
                  <a:pt x="123" y="160"/>
                  <a:pt x="123" y="160"/>
                  <a:pt x="123" y="160"/>
                </a:cubicBezTo>
                <a:cubicBezTo>
                  <a:pt x="123" y="160"/>
                  <a:pt x="123" y="161"/>
                  <a:pt x="123" y="161"/>
                </a:cubicBezTo>
                <a:cubicBezTo>
                  <a:pt x="123" y="167"/>
                  <a:pt x="123" y="167"/>
                  <a:pt x="123" y="167"/>
                </a:cubicBezTo>
                <a:cubicBezTo>
                  <a:pt x="123" y="168"/>
                  <a:pt x="124" y="170"/>
                  <a:pt x="126" y="170"/>
                </a:cubicBezTo>
                <a:cubicBezTo>
                  <a:pt x="127" y="170"/>
                  <a:pt x="129" y="168"/>
                  <a:pt x="129" y="167"/>
                </a:cubicBezTo>
                <a:cubicBezTo>
                  <a:pt x="129" y="162"/>
                  <a:pt x="129" y="162"/>
                  <a:pt x="129" y="162"/>
                </a:cubicBezTo>
                <a:cubicBezTo>
                  <a:pt x="134" y="143"/>
                  <a:pt x="134" y="143"/>
                  <a:pt x="134" y="143"/>
                </a:cubicBezTo>
                <a:cubicBezTo>
                  <a:pt x="138" y="133"/>
                  <a:pt x="140" y="122"/>
                  <a:pt x="140" y="111"/>
                </a:cubicBezTo>
                <a:cubicBezTo>
                  <a:pt x="140" y="110"/>
                  <a:pt x="140" y="110"/>
                  <a:pt x="140" y="110"/>
                </a:cubicBezTo>
                <a:cubicBezTo>
                  <a:pt x="140" y="105"/>
                  <a:pt x="138" y="100"/>
                  <a:pt x="134" y="97"/>
                </a:cubicBezTo>
                <a:close/>
                <a:moveTo>
                  <a:pt x="56" y="19"/>
                </a:moveTo>
                <a:cubicBezTo>
                  <a:pt x="59" y="19"/>
                  <a:pt x="61" y="21"/>
                  <a:pt x="61" y="24"/>
                </a:cubicBezTo>
                <a:cubicBezTo>
                  <a:pt x="61" y="27"/>
                  <a:pt x="59" y="29"/>
                  <a:pt x="56" y="29"/>
                </a:cubicBezTo>
                <a:cubicBezTo>
                  <a:pt x="54" y="29"/>
                  <a:pt x="52" y="27"/>
                  <a:pt x="52" y="24"/>
                </a:cubicBezTo>
                <a:cubicBezTo>
                  <a:pt x="52" y="23"/>
                  <a:pt x="52" y="22"/>
                  <a:pt x="53" y="21"/>
                </a:cubicBezTo>
                <a:cubicBezTo>
                  <a:pt x="54" y="20"/>
                  <a:pt x="55" y="19"/>
                  <a:pt x="56" y="19"/>
                </a:cubicBezTo>
                <a:close/>
                <a:moveTo>
                  <a:pt x="40" y="94"/>
                </a:moveTo>
                <a:cubicBezTo>
                  <a:pt x="35" y="93"/>
                  <a:pt x="30" y="91"/>
                  <a:pt x="26" y="88"/>
                </a:cubicBezTo>
                <a:cubicBezTo>
                  <a:pt x="26" y="65"/>
                  <a:pt x="26" y="65"/>
                  <a:pt x="26" y="65"/>
                </a:cubicBezTo>
                <a:cubicBezTo>
                  <a:pt x="30" y="64"/>
                  <a:pt x="33" y="61"/>
                  <a:pt x="33" y="56"/>
                </a:cubicBezTo>
                <a:cubicBezTo>
                  <a:pt x="33" y="51"/>
                  <a:pt x="29" y="48"/>
                  <a:pt x="24" y="48"/>
                </a:cubicBezTo>
                <a:cubicBezTo>
                  <a:pt x="19" y="48"/>
                  <a:pt x="15" y="51"/>
                  <a:pt x="15" y="56"/>
                </a:cubicBezTo>
                <a:cubicBezTo>
                  <a:pt x="15" y="61"/>
                  <a:pt x="18" y="64"/>
                  <a:pt x="22" y="65"/>
                </a:cubicBezTo>
                <a:cubicBezTo>
                  <a:pt x="22" y="85"/>
                  <a:pt x="22" y="85"/>
                  <a:pt x="22" y="85"/>
                </a:cubicBezTo>
                <a:cubicBezTo>
                  <a:pt x="12" y="77"/>
                  <a:pt x="5" y="64"/>
                  <a:pt x="5" y="50"/>
                </a:cubicBezTo>
                <a:cubicBezTo>
                  <a:pt x="5" y="37"/>
                  <a:pt x="12" y="24"/>
                  <a:pt x="22" y="16"/>
                </a:cubicBezTo>
                <a:cubicBezTo>
                  <a:pt x="22" y="26"/>
                  <a:pt x="22" y="26"/>
                  <a:pt x="22" y="26"/>
                </a:cubicBezTo>
                <a:cubicBezTo>
                  <a:pt x="18" y="26"/>
                  <a:pt x="15" y="30"/>
                  <a:pt x="15" y="34"/>
                </a:cubicBezTo>
                <a:cubicBezTo>
                  <a:pt x="15" y="39"/>
                  <a:pt x="19" y="43"/>
                  <a:pt x="24" y="43"/>
                </a:cubicBezTo>
                <a:cubicBezTo>
                  <a:pt x="29" y="43"/>
                  <a:pt x="33" y="39"/>
                  <a:pt x="33" y="34"/>
                </a:cubicBezTo>
                <a:cubicBezTo>
                  <a:pt x="33" y="30"/>
                  <a:pt x="30" y="26"/>
                  <a:pt x="26" y="26"/>
                </a:cubicBezTo>
                <a:cubicBezTo>
                  <a:pt x="26" y="13"/>
                  <a:pt x="26" y="13"/>
                  <a:pt x="26" y="13"/>
                </a:cubicBezTo>
                <a:cubicBezTo>
                  <a:pt x="30" y="10"/>
                  <a:pt x="35" y="8"/>
                  <a:pt x="40" y="7"/>
                </a:cubicBezTo>
                <a:cubicBezTo>
                  <a:pt x="40" y="57"/>
                  <a:pt x="40" y="57"/>
                  <a:pt x="40" y="57"/>
                </a:cubicBezTo>
                <a:cubicBezTo>
                  <a:pt x="36" y="58"/>
                  <a:pt x="33" y="61"/>
                  <a:pt x="33" y="66"/>
                </a:cubicBezTo>
                <a:cubicBezTo>
                  <a:pt x="33" y="70"/>
                  <a:pt x="36" y="73"/>
                  <a:pt x="40" y="74"/>
                </a:cubicBezTo>
                <a:lnTo>
                  <a:pt x="40" y="94"/>
                </a:lnTo>
                <a:close/>
                <a:moveTo>
                  <a:pt x="24" y="61"/>
                </a:moveTo>
                <a:cubicBezTo>
                  <a:pt x="21" y="61"/>
                  <a:pt x="19" y="59"/>
                  <a:pt x="19" y="56"/>
                </a:cubicBezTo>
                <a:cubicBezTo>
                  <a:pt x="19" y="54"/>
                  <a:pt x="21" y="52"/>
                  <a:pt x="24" y="52"/>
                </a:cubicBezTo>
                <a:cubicBezTo>
                  <a:pt x="26" y="52"/>
                  <a:pt x="28" y="54"/>
                  <a:pt x="28" y="56"/>
                </a:cubicBezTo>
                <a:cubicBezTo>
                  <a:pt x="28" y="59"/>
                  <a:pt x="26" y="61"/>
                  <a:pt x="24" y="61"/>
                </a:cubicBezTo>
                <a:close/>
                <a:moveTo>
                  <a:pt x="24" y="29"/>
                </a:moveTo>
                <a:cubicBezTo>
                  <a:pt x="26" y="29"/>
                  <a:pt x="28" y="32"/>
                  <a:pt x="28" y="34"/>
                </a:cubicBezTo>
                <a:cubicBezTo>
                  <a:pt x="28" y="37"/>
                  <a:pt x="26" y="39"/>
                  <a:pt x="24" y="39"/>
                </a:cubicBezTo>
                <a:cubicBezTo>
                  <a:pt x="21" y="39"/>
                  <a:pt x="19" y="37"/>
                  <a:pt x="19" y="34"/>
                </a:cubicBezTo>
                <a:cubicBezTo>
                  <a:pt x="19" y="32"/>
                  <a:pt x="21" y="29"/>
                  <a:pt x="24" y="29"/>
                </a:cubicBezTo>
                <a:close/>
                <a:moveTo>
                  <a:pt x="37" y="66"/>
                </a:moveTo>
                <a:cubicBezTo>
                  <a:pt x="37" y="63"/>
                  <a:pt x="39" y="61"/>
                  <a:pt x="42" y="61"/>
                </a:cubicBezTo>
                <a:cubicBezTo>
                  <a:pt x="44" y="61"/>
                  <a:pt x="47" y="63"/>
                  <a:pt x="47" y="66"/>
                </a:cubicBezTo>
                <a:cubicBezTo>
                  <a:pt x="47" y="68"/>
                  <a:pt x="44" y="70"/>
                  <a:pt x="42" y="70"/>
                </a:cubicBezTo>
                <a:cubicBezTo>
                  <a:pt x="39" y="70"/>
                  <a:pt x="37" y="68"/>
                  <a:pt x="37" y="66"/>
                </a:cubicBezTo>
                <a:close/>
                <a:moveTo>
                  <a:pt x="69" y="54"/>
                </a:moveTo>
                <a:cubicBezTo>
                  <a:pt x="69" y="91"/>
                  <a:pt x="69" y="91"/>
                  <a:pt x="69" y="91"/>
                </a:cubicBezTo>
                <a:cubicBezTo>
                  <a:pt x="66" y="93"/>
                  <a:pt x="62" y="94"/>
                  <a:pt x="59" y="95"/>
                </a:cubicBezTo>
                <a:cubicBezTo>
                  <a:pt x="59" y="51"/>
                  <a:pt x="59" y="51"/>
                  <a:pt x="5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2"/>
                  <a:pt x="69" y="53"/>
                  <a:pt x="69" y="54"/>
                </a:cubicBezTo>
                <a:close/>
                <a:moveTo>
                  <a:pt x="75" y="35"/>
                </a:moveTo>
                <a:cubicBezTo>
                  <a:pt x="75" y="32"/>
                  <a:pt x="77" y="30"/>
                  <a:pt x="80" y="30"/>
                </a:cubicBezTo>
                <a:cubicBezTo>
                  <a:pt x="82" y="30"/>
                  <a:pt x="84" y="32"/>
                  <a:pt x="84" y="35"/>
                </a:cubicBezTo>
                <a:cubicBezTo>
                  <a:pt x="84" y="38"/>
                  <a:pt x="82" y="40"/>
                  <a:pt x="80" y="40"/>
                </a:cubicBezTo>
                <a:cubicBezTo>
                  <a:pt x="77" y="40"/>
                  <a:pt x="75" y="38"/>
                  <a:pt x="75" y="35"/>
                </a:cubicBezTo>
                <a:close/>
                <a:moveTo>
                  <a:pt x="91" y="70"/>
                </a:moveTo>
                <a:cubicBezTo>
                  <a:pt x="90" y="53"/>
                  <a:pt x="90" y="53"/>
                  <a:pt x="90" y="53"/>
                </a:cubicBezTo>
                <a:cubicBezTo>
                  <a:pt x="89" y="49"/>
                  <a:pt x="86" y="45"/>
                  <a:pt x="82" y="44"/>
                </a:cubicBezTo>
                <a:cubicBezTo>
                  <a:pt x="82" y="44"/>
                  <a:pt x="82" y="44"/>
                  <a:pt x="82" y="44"/>
                </a:cubicBezTo>
                <a:cubicBezTo>
                  <a:pt x="86" y="43"/>
                  <a:pt x="89" y="39"/>
                  <a:pt x="89" y="35"/>
                </a:cubicBezTo>
                <a:cubicBezTo>
                  <a:pt x="89" y="30"/>
                  <a:pt x="85" y="26"/>
                  <a:pt x="80" y="26"/>
                </a:cubicBezTo>
                <a:cubicBezTo>
                  <a:pt x="75" y="26"/>
                  <a:pt x="71" y="30"/>
                  <a:pt x="71" y="35"/>
                </a:cubicBezTo>
                <a:cubicBezTo>
                  <a:pt x="71" y="39"/>
                  <a:pt x="74" y="43"/>
                  <a:pt x="78" y="44"/>
                </a:cubicBezTo>
                <a:cubicBezTo>
                  <a:pt x="75" y="44"/>
                  <a:pt x="73" y="45"/>
                  <a:pt x="72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4" y="48"/>
                  <a:pt x="54" y="49"/>
                </a:cubicBezTo>
                <a:cubicBezTo>
                  <a:pt x="54" y="95"/>
                  <a:pt x="54" y="95"/>
                  <a:pt x="54" y="95"/>
                </a:cubicBezTo>
                <a:cubicBezTo>
                  <a:pt x="53" y="95"/>
                  <a:pt x="52" y="95"/>
                  <a:pt x="50" y="95"/>
                </a:cubicBezTo>
                <a:cubicBezTo>
                  <a:pt x="48" y="95"/>
                  <a:pt x="46" y="95"/>
                  <a:pt x="44" y="95"/>
                </a:cubicBezTo>
                <a:cubicBezTo>
                  <a:pt x="44" y="74"/>
                  <a:pt x="44" y="74"/>
                  <a:pt x="44" y="74"/>
                </a:cubicBezTo>
                <a:cubicBezTo>
                  <a:pt x="48" y="73"/>
                  <a:pt x="51" y="70"/>
                  <a:pt x="51" y="66"/>
                </a:cubicBezTo>
                <a:cubicBezTo>
                  <a:pt x="51" y="61"/>
                  <a:pt x="48" y="58"/>
                  <a:pt x="44" y="57"/>
                </a:cubicBezTo>
                <a:cubicBezTo>
                  <a:pt x="44" y="6"/>
                  <a:pt x="44" y="6"/>
                  <a:pt x="44" y="6"/>
                </a:cubicBezTo>
                <a:cubicBezTo>
                  <a:pt x="46" y="6"/>
                  <a:pt x="48" y="6"/>
                  <a:pt x="50" y="6"/>
                </a:cubicBezTo>
                <a:cubicBezTo>
                  <a:pt x="52" y="6"/>
                  <a:pt x="53" y="6"/>
                  <a:pt x="54" y="6"/>
                </a:cubicBezTo>
                <a:cubicBezTo>
                  <a:pt x="54" y="15"/>
                  <a:pt x="54" y="15"/>
                  <a:pt x="54" y="15"/>
                </a:cubicBezTo>
                <a:cubicBezTo>
                  <a:pt x="53" y="16"/>
                  <a:pt x="51" y="17"/>
                  <a:pt x="50" y="18"/>
                </a:cubicBezTo>
                <a:cubicBezTo>
                  <a:pt x="48" y="19"/>
                  <a:pt x="48" y="22"/>
                  <a:pt x="48" y="24"/>
                </a:cubicBezTo>
                <a:cubicBezTo>
                  <a:pt x="48" y="29"/>
                  <a:pt x="52" y="33"/>
                  <a:pt x="56" y="33"/>
                </a:cubicBezTo>
                <a:cubicBezTo>
                  <a:pt x="61" y="33"/>
                  <a:pt x="65" y="29"/>
                  <a:pt x="65" y="24"/>
                </a:cubicBezTo>
                <a:cubicBezTo>
                  <a:pt x="65" y="20"/>
                  <a:pt x="62" y="16"/>
                  <a:pt x="59" y="15"/>
                </a:cubicBezTo>
                <a:cubicBezTo>
                  <a:pt x="59" y="6"/>
                  <a:pt x="59" y="6"/>
                  <a:pt x="59" y="6"/>
                </a:cubicBezTo>
                <a:cubicBezTo>
                  <a:pt x="79" y="10"/>
                  <a:pt x="95" y="29"/>
                  <a:pt x="95" y="50"/>
                </a:cubicBezTo>
                <a:cubicBezTo>
                  <a:pt x="95" y="57"/>
                  <a:pt x="94" y="64"/>
                  <a:pt x="91" y="7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94" name="群組 293">
            <a:extLst>
              <a:ext uri="{FF2B5EF4-FFF2-40B4-BE49-F238E27FC236}">
                <a16:creationId xmlns:a16="http://schemas.microsoft.com/office/drawing/2014/main" id="{A3F977D8-D37D-42DE-BD36-DDBA4205B989}"/>
              </a:ext>
            </a:extLst>
          </p:cNvPr>
          <p:cNvGrpSpPr/>
          <p:nvPr/>
        </p:nvGrpSpPr>
        <p:grpSpPr>
          <a:xfrm>
            <a:off x="5540044" y="3694517"/>
            <a:ext cx="649288" cy="476250"/>
            <a:chOff x="4244975" y="2351088"/>
            <a:chExt cx="649288" cy="476250"/>
          </a:xfrm>
          <a:solidFill>
            <a:schemeClr val="bg2"/>
          </a:solidFill>
        </p:grpSpPr>
        <p:sp>
          <p:nvSpPr>
            <p:cNvPr id="295" name="Freeform 362">
              <a:extLst>
                <a:ext uri="{FF2B5EF4-FFF2-40B4-BE49-F238E27FC236}">
                  <a16:creationId xmlns:a16="http://schemas.microsoft.com/office/drawing/2014/main" id="{5E2DDE62-E857-4FF1-98F6-C1A92D174C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4975" y="2351088"/>
              <a:ext cx="649288" cy="476250"/>
            </a:xfrm>
            <a:custGeom>
              <a:avLst/>
              <a:gdLst>
                <a:gd name="T0" fmla="*/ 151 w 173"/>
                <a:gd name="T1" fmla="*/ 0 h 127"/>
                <a:gd name="T2" fmla="*/ 129 w 173"/>
                <a:gd name="T3" fmla="*/ 22 h 127"/>
                <a:gd name="T4" fmla="*/ 139 w 173"/>
                <a:gd name="T5" fmla="*/ 41 h 127"/>
                <a:gd name="T6" fmla="*/ 116 w 173"/>
                <a:gd name="T7" fmla="*/ 93 h 127"/>
                <a:gd name="T8" fmla="*/ 111 w 173"/>
                <a:gd name="T9" fmla="*/ 92 h 127"/>
                <a:gd name="T10" fmla="*/ 105 w 173"/>
                <a:gd name="T11" fmla="*/ 94 h 127"/>
                <a:gd name="T12" fmla="*/ 70 w 173"/>
                <a:gd name="T13" fmla="*/ 37 h 127"/>
                <a:gd name="T14" fmla="*/ 74 w 173"/>
                <a:gd name="T15" fmla="*/ 27 h 127"/>
                <a:gd name="T16" fmla="*/ 60 w 173"/>
                <a:gd name="T17" fmla="*/ 14 h 127"/>
                <a:gd name="T18" fmla="*/ 47 w 173"/>
                <a:gd name="T19" fmla="*/ 27 h 127"/>
                <a:gd name="T20" fmla="*/ 48 w 173"/>
                <a:gd name="T21" fmla="*/ 34 h 127"/>
                <a:gd name="T22" fmla="*/ 22 w 173"/>
                <a:gd name="T23" fmla="*/ 55 h 127"/>
                <a:gd name="T24" fmla="*/ 14 w 173"/>
                <a:gd name="T25" fmla="*/ 52 h 127"/>
                <a:gd name="T26" fmla="*/ 0 w 173"/>
                <a:gd name="T27" fmla="*/ 66 h 127"/>
                <a:gd name="T28" fmla="*/ 14 w 173"/>
                <a:gd name="T29" fmla="*/ 79 h 127"/>
                <a:gd name="T30" fmla="*/ 27 w 173"/>
                <a:gd name="T31" fmla="*/ 66 h 127"/>
                <a:gd name="T32" fmla="*/ 25 w 173"/>
                <a:gd name="T33" fmla="*/ 60 h 127"/>
                <a:gd name="T34" fmla="*/ 52 w 173"/>
                <a:gd name="T35" fmla="*/ 38 h 127"/>
                <a:gd name="T36" fmla="*/ 60 w 173"/>
                <a:gd name="T37" fmla="*/ 41 h 127"/>
                <a:gd name="T38" fmla="*/ 65 w 173"/>
                <a:gd name="T39" fmla="*/ 40 h 127"/>
                <a:gd name="T40" fmla="*/ 100 w 173"/>
                <a:gd name="T41" fmla="*/ 97 h 127"/>
                <a:gd name="T42" fmla="*/ 94 w 173"/>
                <a:gd name="T43" fmla="*/ 110 h 127"/>
                <a:gd name="T44" fmla="*/ 111 w 173"/>
                <a:gd name="T45" fmla="*/ 127 h 127"/>
                <a:gd name="T46" fmla="*/ 129 w 173"/>
                <a:gd name="T47" fmla="*/ 110 h 127"/>
                <a:gd name="T48" fmla="*/ 121 w 173"/>
                <a:gd name="T49" fmla="*/ 95 h 127"/>
                <a:gd name="T50" fmla="*/ 144 w 173"/>
                <a:gd name="T51" fmla="*/ 43 h 127"/>
                <a:gd name="T52" fmla="*/ 151 w 173"/>
                <a:gd name="T53" fmla="*/ 44 h 127"/>
                <a:gd name="T54" fmla="*/ 173 w 173"/>
                <a:gd name="T55" fmla="*/ 22 h 127"/>
                <a:gd name="T56" fmla="*/ 151 w 173"/>
                <a:gd name="T57" fmla="*/ 0 h 127"/>
                <a:gd name="T58" fmla="*/ 14 w 173"/>
                <a:gd name="T59" fmla="*/ 74 h 127"/>
                <a:gd name="T60" fmla="*/ 6 w 173"/>
                <a:gd name="T61" fmla="*/ 66 h 127"/>
                <a:gd name="T62" fmla="*/ 14 w 173"/>
                <a:gd name="T63" fmla="*/ 58 h 127"/>
                <a:gd name="T64" fmla="*/ 22 w 173"/>
                <a:gd name="T65" fmla="*/ 66 h 127"/>
                <a:gd name="T66" fmla="*/ 14 w 173"/>
                <a:gd name="T67" fmla="*/ 74 h 127"/>
                <a:gd name="T68" fmla="*/ 60 w 173"/>
                <a:gd name="T69" fmla="*/ 35 h 127"/>
                <a:gd name="T70" fmla="*/ 52 w 173"/>
                <a:gd name="T71" fmla="*/ 27 h 127"/>
                <a:gd name="T72" fmla="*/ 60 w 173"/>
                <a:gd name="T73" fmla="*/ 19 h 127"/>
                <a:gd name="T74" fmla="*/ 68 w 173"/>
                <a:gd name="T75" fmla="*/ 27 h 127"/>
                <a:gd name="T76" fmla="*/ 60 w 173"/>
                <a:gd name="T77" fmla="*/ 35 h 127"/>
                <a:gd name="T78" fmla="*/ 123 w 173"/>
                <a:gd name="T79" fmla="*/ 110 h 127"/>
                <a:gd name="T80" fmla="*/ 111 w 173"/>
                <a:gd name="T81" fmla="*/ 122 h 127"/>
                <a:gd name="T82" fmla="*/ 100 w 173"/>
                <a:gd name="T83" fmla="*/ 110 h 127"/>
                <a:gd name="T84" fmla="*/ 111 w 173"/>
                <a:gd name="T85" fmla="*/ 98 h 127"/>
                <a:gd name="T86" fmla="*/ 123 w 173"/>
                <a:gd name="T87" fmla="*/ 110 h 127"/>
                <a:gd name="T88" fmla="*/ 151 w 173"/>
                <a:gd name="T89" fmla="*/ 39 h 127"/>
                <a:gd name="T90" fmla="*/ 135 w 173"/>
                <a:gd name="T91" fmla="*/ 22 h 127"/>
                <a:gd name="T92" fmla="*/ 151 w 173"/>
                <a:gd name="T93" fmla="*/ 6 h 127"/>
                <a:gd name="T94" fmla="*/ 168 w 173"/>
                <a:gd name="T95" fmla="*/ 22 h 127"/>
                <a:gd name="T96" fmla="*/ 151 w 173"/>
                <a:gd name="T97" fmla="*/ 3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127">
                  <a:moveTo>
                    <a:pt x="151" y="0"/>
                  </a:moveTo>
                  <a:cubicBezTo>
                    <a:pt x="139" y="0"/>
                    <a:pt x="129" y="10"/>
                    <a:pt x="129" y="22"/>
                  </a:cubicBezTo>
                  <a:cubicBezTo>
                    <a:pt x="129" y="30"/>
                    <a:pt x="133" y="37"/>
                    <a:pt x="139" y="41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4" y="93"/>
                    <a:pt x="113" y="92"/>
                    <a:pt x="111" y="92"/>
                  </a:cubicBezTo>
                  <a:cubicBezTo>
                    <a:pt x="109" y="92"/>
                    <a:pt x="107" y="93"/>
                    <a:pt x="105" y="94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2" y="35"/>
                    <a:pt x="74" y="31"/>
                    <a:pt x="74" y="27"/>
                  </a:cubicBezTo>
                  <a:cubicBezTo>
                    <a:pt x="74" y="20"/>
                    <a:pt x="68" y="14"/>
                    <a:pt x="60" y="14"/>
                  </a:cubicBezTo>
                  <a:cubicBezTo>
                    <a:pt x="53" y="14"/>
                    <a:pt x="47" y="20"/>
                    <a:pt x="47" y="27"/>
                  </a:cubicBezTo>
                  <a:cubicBezTo>
                    <a:pt x="47" y="30"/>
                    <a:pt x="47" y="32"/>
                    <a:pt x="48" y="34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0" y="53"/>
                    <a:pt x="17" y="52"/>
                    <a:pt x="14" y="52"/>
                  </a:cubicBezTo>
                  <a:cubicBezTo>
                    <a:pt x="6" y="52"/>
                    <a:pt x="0" y="58"/>
                    <a:pt x="0" y="66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21" y="79"/>
                    <a:pt x="27" y="73"/>
                    <a:pt x="27" y="66"/>
                  </a:cubicBezTo>
                  <a:cubicBezTo>
                    <a:pt x="27" y="64"/>
                    <a:pt x="26" y="61"/>
                    <a:pt x="25" y="60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4" y="40"/>
                    <a:pt x="57" y="41"/>
                    <a:pt x="60" y="41"/>
                  </a:cubicBezTo>
                  <a:cubicBezTo>
                    <a:pt x="62" y="41"/>
                    <a:pt x="63" y="41"/>
                    <a:pt x="65" y="40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96" y="100"/>
                    <a:pt x="94" y="105"/>
                    <a:pt x="94" y="110"/>
                  </a:cubicBezTo>
                  <a:cubicBezTo>
                    <a:pt x="94" y="119"/>
                    <a:pt x="102" y="127"/>
                    <a:pt x="111" y="127"/>
                  </a:cubicBezTo>
                  <a:cubicBezTo>
                    <a:pt x="121" y="127"/>
                    <a:pt x="129" y="119"/>
                    <a:pt x="129" y="110"/>
                  </a:cubicBezTo>
                  <a:cubicBezTo>
                    <a:pt x="129" y="104"/>
                    <a:pt x="126" y="98"/>
                    <a:pt x="121" y="95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7" y="44"/>
                    <a:pt x="149" y="44"/>
                    <a:pt x="151" y="44"/>
                  </a:cubicBezTo>
                  <a:cubicBezTo>
                    <a:pt x="163" y="44"/>
                    <a:pt x="173" y="35"/>
                    <a:pt x="173" y="22"/>
                  </a:cubicBezTo>
                  <a:cubicBezTo>
                    <a:pt x="173" y="10"/>
                    <a:pt x="163" y="0"/>
                    <a:pt x="151" y="0"/>
                  </a:cubicBezTo>
                  <a:close/>
                  <a:moveTo>
                    <a:pt x="14" y="74"/>
                  </a:moveTo>
                  <a:cubicBezTo>
                    <a:pt x="9" y="74"/>
                    <a:pt x="6" y="70"/>
                    <a:pt x="6" y="66"/>
                  </a:cubicBezTo>
                  <a:cubicBezTo>
                    <a:pt x="6" y="61"/>
                    <a:pt x="9" y="58"/>
                    <a:pt x="14" y="58"/>
                  </a:cubicBezTo>
                  <a:cubicBezTo>
                    <a:pt x="18" y="58"/>
                    <a:pt x="22" y="61"/>
                    <a:pt x="22" y="66"/>
                  </a:cubicBezTo>
                  <a:cubicBezTo>
                    <a:pt x="22" y="70"/>
                    <a:pt x="18" y="74"/>
                    <a:pt x="14" y="74"/>
                  </a:cubicBezTo>
                  <a:close/>
                  <a:moveTo>
                    <a:pt x="60" y="35"/>
                  </a:moveTo>
                  <a:cubicBezTo>
                    <a:pt x="56" y="35"/>
                    <a:pt x="52" y="32"/>
                    <a:pt x="52" y="27"/>
                  </a:cubicBezTo>
                  <a:cubicBezTo>
                    <a:pt x="52" y="23"/>
                    <a:pt x="56" y="19"/>
                    <a:pt x="60" y="19"/>
                  </a:cubicBezTo>
                  <a:cubicBezTo>
                    <a:pt x="65" y="19"/>
                    <a:pt x="68" y="23"/>
                    <a:pt x="68" y="27"/>
                  </a:cubicBezTo>
                  <a:cubicBezTo>
                    <a:pt x="68" y="32"/>
                    <a:pt x="65" y="35"/>
                    <a:pt x="60" y="35"/>
                  </a:cubicBezTo>
                  <a:close/>
                  <a:moveTo>
                    <a:pt x="123" y="110"/>
                  </a:moveTo>
                  <a:cubicBezTo>
                    <a:pt x="123" y="116"/>
                    <a:pt x="118" y="122"/>
                    <a:pt x="111" y="122"/>
                  </a:cubicBezTo>
                  <a:cubicBezTo>
                    <a:pt x="105" y="122"/>
                    <a:pt x="100" y="116"/>
                    <a:pt x="100" y="110"/>
                  </a:cubicBezTo>
                  <a:cubicBezTo>
                    <a:pt x="100" y="103"/>
                    <a:pt x="105" y="98"/>
                    <a:pt x="111" y="98"/>
                  </a:cubicBezTo>
                  <a:cubicBezTo>
                    <a:pt x="118" y="98"/>
                    <a:pt x="123" y="103"/>
                    <a:pt x="123" y="110"/>
                  </a:cubicBezTo>
                  <a:close/>
                  <a:moveTo>
                    <a:pt x="151" y="39"/>
                  </a:moveTo>
                  <a:cubicBezTo>
                    <a:pt x="142" y="39"/>
                    <a:pt x="135" y="31"/>
                    <a:pt x="135" y="22"/>
                  </a:cubicBezTo>
                  <a:cubicBezTo>
                    <a:pt x="135" y="13"/>
                    <a:pt x="142" y="6"/>
                    <a:pt x="151" y="6"/>
                  </a:cubicBezTo>
                  <a:cubicBezTo>
                    <a:pt x="160" y="6"/>
                    <a:pt x="168" y="13"/>
                    <a:pt x="168" y="22"/>
                  </a:cubicBezTo>
                  <a:cubicBezTo>
                    <a:pt x="168" y="31"/>
                    <a:pt x="160" y="39"/>
                    <a:pt x="15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6" name="Freeform 363">
              <a:extLst>
                <a:ext uri="{FF2B5EF4-FFF2-40B4-BE49-F238E27FC236}">
                  <a16:creationId xmlns:a16="http://schemas.microsoft.com/office/drawing/2014/main" id="{655E439F-D96D-4960-BA84-F90CFDF3E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8963" y="2684463"/>
              <a:ext cx="88900" cy="95250"/>
            </a:xfrm>
            <a:custGeom>
              <a:avLst/>
              <a:gdLst>
                <a:gd name="T0" fmla="*/ 12 w 24"/>
                <a:gd name="T1" fmla="*/ 0 h 25"/>
                <a:gd name="T2" fmla="*/ 0 w 24"/>
                <a:gd name="T3" fmla="*/ 13 h 25"/>
                <a:gd name="T4" fmla="*/ 12 w 24"/>
                <a:gd name="T5" fmla="*/ 25 h 25"/>
                <a:gd name="T6" fmla="*/ 24 w 24"/>
                <a:gd name="T7" fmla="*/ 13 h 25"/>
                <a:gd name="T8" fmla="*/ 12 w 24"/>
                <a:gd name="T9" fmla="*/ 0 h 25"/>
                <a:gd name="T10" fmla="*/ 12 w 24"/>
                <a:gd name="T11" fmla="*/ 19 h 25"/>
                <a:gd name="T12" fmla="*/ 5 w 24"/>
                <a:gd name="T13" fmla="*/ 13 h 25"/>
                <a:gd name="T14" fmla="*/ 12 w 24"/>
                <a:gd name="T15" fmla="*/ 6 h 25"/>
                <a:gd name="T16" fmla="*/ 19 w 24"/>
                <a:gd name="T17" fmla="*/ 13 h 25"/>
                <a:gd name="T18" fmla="*/ 12 w 24"/>
                <a:gd name="T19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4" y="19"/>
                    <a:pt x="24" y="13"/>
                  </a:cubicBezTo>
                  <a:cubicBezTo>
                    <a:pt x="24" y="6"/>
                    <a:pt x="19" y="0"/>
                    <a:pt x="12" y="0"/>
                  </a:cubicBezTo>
                  <a:close/>
                  <a:moveTo>
                    <a:pt x="12" y="19"/>
                  </a:moveTo>
                  <a:cubicBezTo>
                    <a:pt x="8" y="19"/>
                    <a:pt x="5" y="16"/>
                    <a:pt x="5" y="13"/>
                  </a:cubicBezTo>
                  <a:cubicBezTo>
                    <a:pt x="5" y="9"/>
                    <a:pt x="8" y="6"/>
                    <a:pt x="12" y="6"/>
                  </a:cubicBezTo>
                  <a:cubicBezTo>
                    <a:pt x="16" y="6"/>
                    <a:pt x="19" y="9"/>
                    <a:pt x="19" y="13"/>
                  </a:cubicBezTo>
                  <a:cubicBezTo>
                    <a:pt x="19" y="16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7" name="Freeform 364">
              <a:extLst>
                <a:ext uri="{FF2B5EF4-FFF2-40B4-BE49-F238E27FC236}">
                  <a16:creationId xmlns:a16="http://schemas.microsoft.com/office/drawing/2014/main" id="{F05C5E17-6B14-473E-9760-735C0A3C27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7400" y="2466976"/>
              <a:ext cx="93663" cy="93663"/>
            </a:xfrm>
            <a:custGeom>
              <a:avLst/>
              <a:gdLst>
                <a:gd name="T0" fmla="*/ 12 w 25"/>
                <a:gd name="T1" fmla="*/ 25 h 25"/>
                <a:gd name="T2" fmla="*/ 25 w 25"/>
                <a:gd name="T3" fmla="*/ 13 h 25"/>
                <a:gd name="T4" fmla="*/ 12 w 25"/>
                <a:gd name="T5" fmla="*/ 0 h 25"/>
                <a:gd name="T6" fmla="*/ 0 w 25"/>
                <a:gd name="T7" fmla="*/ 13 h 25"/>
                <a:gd name="T8" fmla="*/ 12 w 25"/>
                <a:gd name="T9" fmla="*/ 25 h 25"/>
                <a:gd name="T10" fmla="*/ 12 w 25"/>
                <a:gd name="T11" fmla="*/ 6 h 25"/>
                <a:gd name="T12" fmla="*/ 19 w 25"/>
                <a:gd name="T13" fmla="*/ 13 h 25"/>
                <a:gd name="T14" fmla="*/ 12 w 25"/>
                <a:gd name="T15" fmla="*/ 19 h 25"/>
                <a:gd name="T16" fmla="*/ 6 w 25"/>
                <a:gd name="T17" fmla="*/ 13 h 25"/>
                <a:gd name="T18" fmla="*/ 12 w 25"/>
                <a:gd name="T19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5">
                  <a:moveTo>
                    <a:pt x="12" y="25"/>
                  </a:moveTo>
                  <a:cubicBezTo>
                    <a:pt x="19" y="25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6" y="25"/>
                    <a:pt x="12" y="25"/>
                  </a:cubicBezTo>
                  <a:close/>
                  <a:moveTo>
                    <a:pt x="12" y="6"/>
                  </a:moveTo>
                  <a:cubicBezTo>
                    <a:pt x="16" y="6"/>
                    <a:pt x="19" y="9"/>
                    <a:pt x="19" y="13"/>
                  </a:cubicBezTo>
                  <a:cubicBezTo>
                    <a:pt x="19" y="16"/>
                    <a:pt x="16" y="19"/>
                    <a:pt x="12" y="19"/>
                  </a:cubicBezTo>
                  <a:cubicBezTo>
                    <a:pt x="9" y="19"/>
                    <a:pt x="6" y="16"/>
                    <a:pt x="6" y="13"/>
                  </a:cubicBezTo>
                  <a:cubicBezTo>
                    <a:pt x="6" y="9"/>
                    <a:pt x="9" y="6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8" name="Freeform 365">
              <a:extLst>
                <a:ext uri="{FF2B5EF4-FFF2-40B4-BE49-F238E27FC236}">
                  <a16:creationId xmlns:a16="http://schemas.microsoft.com/office/drawing/2014/main" id="{051665CE-922D-498C-88E4-5F5E0AFCE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6788" y="2609851"/>
              <a:ext cx="82550" cy="8255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299" name="Freeform 370">
            <a:extLst>
              <a:ext uri="{FF2B5EF4-FFF2-40B4-BE49-F238E27FC236}">
                <a16:creationId xmlns:a16="http://schemas.microsoft.com/office/drawing/2014/main" id="{0E1AE6C0-08B9-4774-A4A8-04A37AB6D4A2}"/>
              </a:ext>
            </a:extLst>
          </p:cNvPr>
          <p:cNvSpPr>
            <a:spLocks noEditPoints="1"/>
          </p:cNvSpPr>
          <p:nvPr/>
        </p:nvSpPr>
        <p:spPr bwMode="auto">
          <a:xfrm>
            <a:off x="6545738" y="3638161"/>
            <a:ext cx="615950" cy="588962"/>
          </a:xfrm>
          <a:custGeom>
            <a:avLst/>
            <a:gdLst>
              <a:gd name="T0" fmla="*/ 125 w 164"/>
              <a:gd name="T1" fmla="*/ 82 h 157"/>
              <a:gd name="T2" fmla="*/ 63 w 164"/>
              <a:gd name="T3" fmla="*/ 0 h 157"/>
              <a:gd name="T4" fmla="*/ 63 w 164"/>
              <a:gd name="T5" fmla="*/ 128 h 157"/>
              <a:gd name="T6" fmla="*/ 104 w 164"/>
              <a:gd name="T7" fmla="*/ 154 h 157"/>
              <a:gd name="T8" fmla="*/ 109 w 164"/>
              <a:gd name="T9" fmla="*/ 157 h 157"/>
              <a:gd name="T10" fmla="*/ 121 w 164"/>
              <a:gd name="T11" fmla="*/ 130 h 157"/>
              <a:gd name="T12" fmla="*/ 141 w 164"/>
              <a:gd name="T13" fmla="*/ 147 h 157"/>
              <a:gd name="T14" fmla="*/ 152 w 164"/>
              <a:gd name="T15" fmla="*/ 138 h 157"/>
              <a:gd name="T16" fmla="*/ 137 w 164"/>
              <a:gd name="T17" fmla="*/ 114 h 157"/>
              <a:gd name="T18" fmla="*/ 164 w 164"/>
              <a:gd name="T19" fmla="*/ 102 h 157"/>
              <a:gd name="T20" fmla="*/ 51 w 164"/>
              <a:gd name="T21" fmla="*/ 121 h 157"/>
              <a:gd name="T22" fmla="*/ 32 w 164"/>
              <a:gd name="T23" fmla="*/ 82 h 157"/>
              <a:gd name="T24" fmla="*/ 30 w 164"/>
              <a:gd name="T25" fmla="*/ 61 h 157"/>
              <a:gd name="T26" fmla="*/ 27 w 164"/>
              <a:gd name="T27" fmla="*/ 82 h 157"/>
              <a:gd name="T28" fmla="*/ 5 w 164"/>
              <a:gd name="T29" fmla="*/ 64 h 157"/>
              <a:gd name="T30" fmla="*/ 27 w 164"/>
              <a:gd name="T31" fmla="*/ 33 h 157"/>
              <a:gd name="T32" fmla="*/ 30 w 164"/>
              <a:gd name="T33" fmla="*/ 54 h 157"/>
              <a:gd name="T34" fmla="*/ 32 w 164"/>
              <a:gd name="T35" fmla="*/ 33 h 157"/>
              <a:gd name="T36" fmla="*/ 51 w 164"/>
              <a:gd name="T37" fmla="*/ 7 h 157"/>
              <a:gd name="T38" fmla="*/ 42 w 164"/>
              <a:gd name="T39" fmla="*/ 83 h 157"/>
              <a:gd name="T40" fmla="*/ 51 w 164"/>
              <a:gd name="T41" fmla="*/ 121 h 157"/>
              <a:gd name="T42" fmla="*/ 23 w 164"/>
              <a:gd name="T43" fmla="*/ 72 h 157"/>
              <a:gd name="T44" fmla="*/ 36 w 164"/>
              <a:gd name="T45" fmla="*/ 72 h 157"/>
              <a:gd name="T46" fmla="*/ 30 w 164"/>
              <a:gd name="T47" fmla="*/ 37 h 157"/>
              <a:gd name="T48" fmla="*/ 30 w 164"/>
              <a:gd name="T49" fmla="*/ 50 h 157"/>
              <a:gd name="T50" fmla="*/ 30 w 164"/>
              <a:gd name="T51" fmla="*/ 37 h 157"/>
              <a:gd name="T52" fmla="*/ 53 w 164"/>
              <a:gd name="T53" fmla="*/ 77 h 157"/>
              <a:gd name="T54" fmla="*/ 53 w 164"/>
              <a:gd name="T55" fmla="*/ 90 h 157"/>
              <a:gd name="T56" fmla="*/ 69 w 164"/>
              <a:gd name="T57" fmla="*/ 62 h 157"/>
              <a:gd name="T58" fmla="*/ 63 w 164"/>
              <a:gd name="T59" fmla="*/ 123 h 157"/>
              <a:gd name="T60" fmla="*/ 55 w 164"/>
              <a:gd name="T61" fmla="*/ 94 h 157"/>
              <a:gd name="T62" fmla="*/ 55 w 164"/>
              <a:gd name="T63" fmla="*/ 73 h 157"/>
              <a:gd name="T64" fmla="*/ 63 w 164"/>
              <a:gd name="T65" fmla="*/ 6 h 157"/>
              <a:gd name="T66" fmla="*/ 69 w 164"/>
              <a:gd name="T67" fmla="*/ 20 h 157"/>
              <a:gd name="T68" fmla="*/ 72 w 164"/>
              <a:gd name="T69" fmla="*/ 41 h 157"/>
              <a:gd name="T70" fmla="*/ 74 w 164"/>
              <a:gd name="T71" fmla="*/ 20 h 157"/>
              <a:gd name="T72" fmla="*/ 122 w 164"/>
              <a:gd name="T73" fmla="*/ 64 h 157"/>
              <a:gd name="T74" fmla="*/ 80 w 164"/>
              <a:gd name="T75" fmla="*/ 64 h 157"/>
              <a:gd name="T76" fmla="*/ 103 w 164"/>
              <a:gd name="T77" fmla="*/ 62 h 157"/>
              <a:gd name="T78" fmla="*/ 112 w 164"/>
              <a:gd name="T79" fmla="*/ 43 h 157"/>
              <a:gd name="T80" fmla="*/ 90 w 164"/>
              <a:gd name="T81" fmla="*/ 43 h 157"/>
              <a:gd name="T82" fmla="*/ 99 w 164"/>
              <a:gd name="T83" fmla="*/ 60 h 157"/>
              <a:gd name="T84" fmla="*/ 69 w 164"/>
              <a:gd name="T85" fmla="*/ 62 h 157"/>
              <a:gd name="T86" fmla="*/ 78 w 164"/>
              <a:gd name="T87" fmla="*/ 31 h 157"/>
              <a:gd name="T88" fmla="*/ 65 w 164"/>
              <a:gd name="T89" fmla="*/ 31 h 157"/>
              <a:gd name="T90" fmla="*/ 95 w 164"/>
              <a:gd name="T91" fmla="*/ 43 h 157"/>
              <a:gd name="T92" fmla="*/ 108 w 164"/>
              <a:gd name="T93" fmla="*/ 43 h 157"/>
              <a:gd name="T94" fmla="*/ 95 w 164"/>
              <a:gd name="T95" fmla="*/ 43 h 157"/>
              <a:gd name="T96" fmla="*/ 74 w 164"/>
              <a:gd name="T97" fmla="*/ 78 h 157"/>
              <a:gd name="T98" fmla="*/ 74 w 164"/>
              <a:gd name="T99" fmla="*/ 122 h 157"/>
              <a:gd name="T100" fmla="*/ 148 w 164"/>
              <a:gd name="T101" fmla="*/ 134 h 157"/>
              <a:gd name="T102" fmla="*/ 119 w 164"/>
              <a:gd name="T103" fmla="*/ 119 h 157"/>
              <a:gd name="T104" fmla="*/ 75 w 164"/>
              <a:gd name="T105" fmla="*/ 68 h 157"/>
              <a:gd name="T106" fmla="*/ 126 w 164"/>
              <a:gd name="T107" fmla="*/ 112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4" h="157">
                <a:moveTo>
                  <a:pt x="161" y="97"/>
                </a:moveTo>
                <a:cubicBezTo>
                  <a:pt x="125" y="82"/>
                  <a:pt x="125" y="82"/>
                  <a:pt x="125" y="82"/>
                </a:cubicBezTo>
                <a:cubicBezTo>
                  <a:pt x="126" y="76"/>
                  <a:pt x="127" y="70"/>
                  <a:pt x="127" y="64"/>
                </a:cubicBezTo>
                <a:cubicBezTo>
                  <a:pt x="127" y="29"/>
                  <a:pt x="99" y="0"/>
                  <a:pt x="63" y="0"/>
                </a:cubicBezTo>
                <a:cubicBezTo>
                  <a:pt x="28" y="0"/>
                  <a:pt x="0" y="29"/>
                  <a:pt x="0" y="64"/>
                </a:cubicBezTo>
                <a:cubicBezTo>
                  <a:pt x="0" y="99"/>
                  <a:pt x="28" y="128"/>
                  <a:pt x="63" y="128"/>
                </a:cubicBezTo>
                <a:cubicBezTo>
                  <a:pt x="73" y="128"/>
                  <a:pt x="83" y="126"/>
                  <a:pt x="91" y="122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105" y="156"/>
                  <a:pt x="107" y="157"/>
                  <a:pt x="109" y="157"/>
                </a:cubicBezTo>
                <a:cubicBezTo>
                  <a:pt x="109" y="157"/>
                  <a:pt x="109" y="157"/>
                  <a:pt x="109" y="157"/>
                </a:cubicBezTo>
                <a:cubicBezTo>
                  <a:pt x="112" y="157"/>
                  <a:pt x="114" y="155"/>
                  <a:pt x="114" y="153"/>
                </a:cubicBezTo>
                <a:cubicBezTo>
                  <a:pt x="121" y="130"/>
                  <a:pt x="121" y="130"/>
                  <a:pt x="121" y="130"/>
                </a:cubicBezTo>
                <a:cubicBezTo>
                  <a:pt x="137" y="145"/>
                  <a:pt x="137" y="145"/>
                  <a:pt x="137" y="145"/>
                </a:cubicBezTo>
                <a:cubicBezTo>
                  <a:pt x="138" y="146"/>
                  <a:pt x="139" y="147"/>
                  <a:pt x="141" y="147"/>
                </a:cubicBezTo>
                <a:cubicBezTo>
                  <a:pt x="142" y="147"/>
                  <a:pt x="143" y="146"/>
                  <a:pt x="144" y="145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54" y="135"/>
                  <a:pt x="154" y="132"/>
                  <a:pt x="152" y="130"/>
                </a:cubicBezTo>
                <a:cubicBezTo>
                  <a:pt x="137" y="114"/>
                  <a:pt x="137" y="114"/>
                  <a:pt x="137" y="114"/>
                </a:cubicBezTo>
                <a:cubicBezTo>
                  <a:pt x="160" y="107"/>
                  <a:pt x="160" y="107"/>
                  <a:pt x="160" y="107"/>
                </a:cubicBezTo>
                <a:cubicBezTo>
                  <a:pt x="163" y="107"/>
                  <a:pt x="164" y="105"/>
                  <a:pt x="164" y="102"/>
                </a:cubicBezTo>
                <a:cubicBezTo>
                  <a:pt x="164" y="100"/>
                  <a:pt x="163" y="98"/>
                  <a:pt x="161" y="97"/>
                </a:cubicBezTo>
                <a:close/>
                <a:moveTo>
                  <a:pt x="51" y="121"/>
                </a:moveTo>
                <a:cubicBezTo>
                  <a:pt x="44" y="119"/>
                  <a:pt x="37" y="117"/>
                  <a:pt x="32" y="113"/>
                </a:cubicBezTo>
                <a:cubicBezTo>
                  <a:pt x="32" y="82"/>
                  <a:pt x="32" y="82"/>
                  <a:pt x="32" y="82"/>
                </a:cubicBezTo>
                <a:cubicBezTo>
                  <a:pt x="37" y="81"/>
                  <a:pt x="40" y="77"/>
                  <a:pt x="40" y="72"/>
                </a:cubicBezTo>
                <a:cubicBezTo>
                  <a:pt x="40" y="66"/>
                  <a:pt x="35" y="61"/>
                  <a:pt x="30" y="61"/>
                </a:cubicBezTo>
                <a:cubicBezTo>
                  <a:pt x="24" y="61"/>
                  <a:pt x="19" y="66"/>
                  <a:pt x="19" y="72"/>
                </a:cubicBezTo>
                <a:cubicBezTo>
                  <a:pt x="19" y="77"/>
                  <a:pt x="23" y="81"/>
                  <a:pt x="27" y="82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14" y="99"/>
                  <a:pt x="5" y="83"/>
                  <a:pt x="5" y="64"/>
                </a:cubicBezTo>
                <a:cubicBezTo>
                  <a:pt x="5" y="46"/>
                  <a:pt x="14" y="29"/>
                  <a:pt x="27" y="19"/>
                </a:cubicBezTo>
                <a:cubicBezTo>
                  <a:pt x="27" y="33"/>
                  <a:pt x="27" y="33"/>
                  <a:pt x="27" y="33"/>
                </a:cubicBezTo>
                <a:cubicBezTo>
                  <a:pt x="23" y="34"/>
                  <a:pt x="19" y="38"/>
                  <a:pt x="19" y="43"/>
                </a:cubicBezTo>
                <a:cubicBezTo>
                  <a:pt x="19" y="49"/>
                  <a:pt x="24" y="54"/>
                  <a:pt x="30" y="54"/>
                </a:cubicBezTo>
                <a:cubicBezTo>
                  <a:pt x="35" y="54"/>
                  <a:pt x="40" y="49"/>
                  <a:pt x="40" y="43"/>
                </a:cubicBezTo>
                <a:cubicBezTo>
                  <a:pt x="40" y="38"/>
                  <a:pt x="37" y="34"/>
                  <a:pt x="32" y="33"/>
                </a:cubicBezTo>
                <a:cubicBezTo>
                  <a:pt x="32" y="16"/>
                  <a:pt x="32" y="16"/>
                  <a:pt x="32" y="16"/>
                </a:cubicBezTo>
                <a:cubicBezTo>
                  <a:pt x="37" y="12"/>
                  <a:pt x="44" y="9"/>
                  <a:pt x="51" y="7"/>
                </a:cubicBezTo>
                <a:cubicBezTo>
                  <a:pt x="51" y="73"/>
                  <a:pt x="51" y="73"/>
                  <a:pt x="51" y="73"/>
                </a:cubicBezTo>
                <a:cubicBezTo>
                  <a:pt x="46" y="74"/>
                  <a:pt x="42" y="78"/>
                  <a:pt x="42" y="83"/>
                </a:cubicBezTo>
                <a:cubicBezTo>
                  <a:pt x="42" y="89"/>
                  <a:pt x="46" y="93"/>
                  <a:pt x="51" y="94"/>
                </a:cubicBezTo>
                <a:lnTo>
                  <a:pt x="51" y="121"/>
                </a:lnTo>
                <a:close/>
                <a:moveTo>
                  <a:pt x="30" y="78"/>
                </a:moveTo>
                <a:cubicBezTo>
                  <a:pt x="26" y="78"/>
                  <a:pt x="23" y="75"/>
                  <a:pt x="23" y="72"/>
                </a:cubicBezTo>
                <a:cubicBezTo>
                  <a:pt x="23" y="68"/>
                  <a:pt x="26" y="65"/>
                  <a:pt x="30" y="65"/>
                </a:cubicBezTo>
                <a:cubicBezTo>
                  <a:pt x="33" y="65"/>
                  <a:pt x="36" y="68"/>
                  <a:pt x="36" y="72"/>
                </a:cubicBezTo>
                <a:cubicBezTo>
                  <a:pt x="36" y="75"/>
                  <a:pt x="33" y="78"/>
                  <a:pt x="30" y="78"/>
                </a:cubicBezTo>
                <a:close/>
                <a:moveTo>
                  <a:pt x="30" y="37"/>
                </a:moveTo>
                <a:cubicBezTo>
                  <a:pt x="33" y="37"/>
                  <a:pt x="36" y="40"/>
                  <a:pt x="36" y="43"/>
                </a:cubicBezTo>
                <a:cubicBezTo>
                  <a:pt x="36" y="47"/>
                  <a:pt x="33" y="50"/>
                  <a:pt x="30" y="50"/>
                </a:cubicBezTo>
                <a:cubicBezTo>
                  <a:pt x="26" y="50"/>
                  <a:pt x="23" y="47"/>
                  <a:pt x="23" y="43"/>
                </a:cubicBezTo>
                <a:cubicBezTo>
                  <a:pt x="23" y="40"/>
                  <a:pt x="26" y="37"/>
                  <a:pt x="30" y="37"/>
                </a:cubicBezTo>
                <a:close/>
                <a:moveTo>
                  <a:pt x="46" y="83"/>
                </a:moveTo>
                <a:cubicBezTo>
                  <a:pt x="46" y="80"/>
                  <a:pt x="49" y="77"/>
                  <a:pt x="53" y="77"/>
                </a:cubicBezTo>
                <a:cubicBezTo>
                  <a:pt x="56" y="77"/>
                  <a:pt x="59" y="80"/>
                  <a:pt x="59" y="83"/>
                </a:cubicBezTo>
                <a:cubicBezTo>
                  <a:pt x="59" y="87"/>
                  <a:pt x="56" y="90"/>
                  <a:pt x="53" y="90"/>
                </a:cubicBezTo>
                <a:cubicBezTo>
                  <a:pt x="49" y="90"/>
                  <a:pt x="46" y="87"/>
                  <a:pt x="46" y="83"/>
                </a:cubicBezTo>
                <a:close/>
                <a:moveTo>
                  <a:pt x="69" y="62"/>
                </a:moveTo>
                <a:cubicBezTo>
                  <a:pt x="69" y="122"/>
                  <a:pt x="69" y="122"/>
                  <a:pt x="69" y="122"/>
                </a:cubicBezTo>
                <a:cubicBezTo>
                  <a:pt x="67" y="122"/>
                  <a:pt x="66" y="123"/>
                  <a:pt x="63" y="123"/>
                </a:cubicBezTo>
                <a:cubicBezTo>
                  <a:pt x="61" y="123"/>
                  <a:pt x="58" y="122"/>
                  <a:pt x="55" y="122"/>
                </a:cubicBezTo>
                <a:cubicBezTo>
                  <a:pt x="55" y="94"/>
                  <a:pt x="55" y="94"/>
                  <a:pt x="55" y="94"/>
                </a:cubicBezTo>
                <a:cubicBezTo>
                  <a:pt x="60" y="93"/>
                  <a:pt x="64" y="89"/>
                  <a:pt x="64" y="83"/>
                </a:cubicBezTo>
                <a:cubicBezTo>
                  <a:pt x="64" y="78"/>
                  <a:pt x="60" y="74"/>
                  <a:pt x="55" y="73"/>
                </a:cubicBezTo>
                <a:cubicBezTo>
                  <a:pt x="55" y="7"/>
                  <a:pt x="55" y="7"/>
                  <a:pt x="55" y="7"/>
                </a:cubicBezTo>
                <a:cubicBezTo>
                  <a:pt x="58" y="6"/>
                  <a:pt x="61" y="6"/>
                  <a:pt x="63" y="6"/>
                </a:cubicBezTo>
                <a:cubicBezTo>
                  <a:pt x="66" y="6"/>
                  <a:pt x="67" y="6"/>
                  <a:pt x="69" y="6"/>
                </a:cubicBezTo>
                <a:cubicBezTo>
                  <a:pt x="69" y="20"/>
                  <a:pt x="69" y="20"/>
                  <a:pt x="69" y="20"/>
                </a:cubicBezTo>
                <a:cubicBezTo>
                  <a:pt x="64" y="21"/>
                  <a:pt x="61" y="25"/>
                  <a:pt x="61" y="31"/>
                </a:cubicBezTo>
                <a:cubicBezTo>
                  <a:pt x="61" y="36"/>
                  <a:pt x="66" y="41"/>
                  <a:pt x="72" y="41"/>
                </a:cubicBezTo>
                <a:cubicBezTo>
                  <a:pt x="77" y="41"/>
                  <a:pt x="82" y="36"/>
                  <a:pt x="82" y="31"/>
                </a:cubicBezTo>
                <a:cubicBezTo>
                  <a:pt x="82" y="25"/>
                  <a:pt x="79" y="21"/>
                  <a:pt x="74" y="20"/>
                </a:cubicBezTo>
                <a:cubicBezTo>
                  <a:pt x="74" y="7"/>
                  <a:pt x="74" y="7"/>
                  <a:pt x="74" y="7"/>
                </a:cubicBezTo>
                <a:cubicBezTo>
                  <a:pt x="101" y="12"/>
                  <a:pt x="122" y="36"/>
                  <a:pt x="122" y="64"/>
                </a:cubicBezTo>
                <a:cubicBezTo>
                  <a:pt x="122" y="70"/>
                  <a:pt x="121" y="75"/>
                  <a:pt x="119" y="80"/>
                </a:cubicBezTo>
                <a:cubicBezTo>
                  <a:pt x="80" y="64"/>
                  <a:pt x="80" y="64"/>
                  <a:pt x="80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102" y="64"/>
                  <a:pt x="103" y="63"/>
                  <a:pt x="103" y="62"/>
                </a:cubicBezTo>
                <a:cubicBezTo>
                  <a:pt x="103" y="54"/>
                  <a:pt x="103" y="54"/>
                  <a:pt x="103" y="54"/>
                </a:cubicBezTo>
                <a:cubicBezTo>
                  <a:pt x="108" y="53"/>
                  <a:pt x="112" y="49"/>
                  <a:pt x="112" y="43"/>
                </a:cubicBezTo>
                <a:cubicBezTo>
                  <a:pt x="112" y="37"/>
                  <a:pt x="107" y="33"/>
                  <a:pt x="101" y="33"/>
                </a:cubicBezTo>
                <a:cubicBezTo>
                  <a:pt x="95" y="33"/>
                  <a:pt x="90" y="37"/>
                  <a:pt x="90" y="43"/>
                </a:cubicBezTo>
                <a:cubicBezTo>
                  <a:pt x="90" y="49"/>
                  <a:pt x="94" y="53"/>
                  <a:pt x="99" y="54"/>
                </a:cubicBezTo>
                <a:cubicBezTo>
                  <a:pt x="99" y="60"/>
                  <a:pt x="99" y="60"/>
                  <a:pt x="99" y="60"/>
                </a:cubicBezTo>
                <a:cubicBezTo>
                  <a:pt x="72" y="60"/>
                  <a:pt x="72" y="60"/>
                  <a:pt x="72" y="60"/>
                </a:cubicBezTo>
                <a:cubicBezTo>
                  <a:pt x="70" y="60"/>
                  <a:pt x="69" y="61"/>
                  <a:pt x="69" y="62"/>
                </a:cubicBezTo>
                <a:close/>
                <a:moveTo>
                  <a:pt x="72" y="24"/>
                </a:moveTo>
                <a:cubicBezTo>
                  <a:pt x="75" y="24"/>
                  <a:pt x="78" y="27"/>
                  <a:pt x="78" y="31"/>
                </a:cubicBezTo>
                <a:cubicBezTo>
                  <a:pt x="78" y="34"/>
                  <a:pt x="75" y="37"/>
                  <a:pt x="72" y="37"/>
                </a:cubicBezTo>
                <a:cubicBezTo>
                  <a:pt x="68" y="37"/>
                  <a:pt x="65" y="34"/>
                  <a:pt x="65" y="31"/>
                </a:cubicBezTo>
                <a:cubicBezTo>
                  <a:pt x="65" y="27"/>
                  <a:pt x="68" y="24"/>
                  <a:pt x="72" y="24"/>
                </a:cubicBezTo>
                <a:close/>
                <a:moveTo>
                  <a:pt x="95" y="43"/>
                </a:moveTo>
                <a:cubicBezTo>
                  <a:pt x="95" y="40"/>
                  <a:pt x="98" y="37"/>
                  <a:pt x="101" y="37"/>
                </a:cubicBezTo>
                <a:cubicBezTo>
                  <a:pt x="105" y="37"/>
                  <a:pt x="108" y="40"/>
                  <a:pt x="108" y="43"/>
                </a:cubicBezTo>
                <a:cubicBezTo>
                  <a:pt x="108" y="47"/>
                  <a:pt x="105" y="50"/>
                  <a:pt x="101" y="50"/>
                </a:cubicBezTo>
                <a:cubicBezTo>
                  <a:pt x="98" y="50"/>
                  <a:pt x="95" y="47"/>
                  <a:pt x="95" y="43"/>
                </a:cubicBezTo>
                <a:close/>
                <a:moveTo>
                  <a:pt x="74" y="122"/>
                </a:moveTo>
                <a:cubicBezTo>
                  <a:pt x="74" y="78"/>
                  <a:pt x="74" y="78"/>
                  <a:pt x="74" y="78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84" y="119"/>
                  <a:pt x="79" y="121"/>
                  <a:pt x="74" y="122"/>
                </a:cubicBezTo>
                <a:close/>
                <a:moveTo>
                  <a:pt x="126" y="112"/>
                </a:moveTo>
                <a:cubicBezTo>
                  <a:pt x="148" y="134"/>
                  <a:pt x="148" y="134"/>
                  <a:pt x="148" y="134"/>
                </a:cubicBezTo>
                <a:cubicBezTo>
                  <a:pt x="141" y="141"/>
                  <a:pt x="141" y="141"/>
                  <a:pt x="141" y="141"/>
                </a:cubicBezTo>
                <a:cubicBezTo>
                  <a:pt x="119" y="119"/>
                  <a:pt x="119" y="119"/>
                  <a:pt x="119" y="119"/>
                </a:cubicBezTo>
                <a:cubicBezTo>
                  <a:pt x="109" y="152"/>
                  <a:pt x="109" y="152"/>
                  <a:pt x="109" y="152"/>
                </a:cubicBezTo>
                <a:cubicBezTo>
                  <a:pt x="75" y="68"/>
                  <a:pt x="75" y="68"/>
                  <a:pt x="75" y="68"/>
                </a:cubicBezTo>
                <a:cubicBezTo>
                  <a:pt x="159" y="102"/>
                  <a:pt x="159" y="102"/>
                  <a:pt x="159" y="102"/>
                </a:cubicBezTo>
                <a:lnTo>
                  <a:pt x="126" y="1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300" name="群組 299">
            <a:extLst>
              <a:ext uri="{FF2B5EF4-FFF2-40B4-BE49-F238E27FC236}">
                <a16:creationId xmlns:a16="http://schemas.microsoft.com/office/drawing/2014/main" id="{7E30E641-C5FE-4823-AC74-00B69685FFEE}"/>
              </a:ext>
            </a:extLst>
          </p:cNvPr>
          <p:cNvGrpSpPr/>
          <p:nvPr/>
        </p:nvGrpSpPr>
        <p:grpSpPr>
          <a:xfrm>
            <a:off x="7518094" y="3646099"/>
            <a:ext cx="603250" cy="573087"/>
            <a:chOff x="5622925" y="2386013"/>
            <a:chExt cx="603250" cy="573087"/>
          </a:xfrm>
          <a:solidFill>
            <a:schemeClr val="bg2"/>
          </a:solidFill>
        </p:grpSpPr>
        <p:sp>
          <p:nvSpPr>
            <p:cNvPr id="301" name="Freeform 375">
              <a:extLst>
                <a:ext uri="{FF2B5EF4-FFF2-40B4-BE49-F238E27FC236}">
                  <a16:creationId xmlns:a16="http://schemas.microsoft.com/office/drawing/2014/main" id="{54BB2EC7-6C64-4BA5-A6EC-B6E45D792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925" y="2386013"/>
              <a:ext cx="603250" cy="400050"/>
            </a:xfrm>
            <a:custGeom>
              <a:avLst/>
              <a:gdLst>
                <a:gd name="T0" fmla="*/ 139 w 161"/>
                <a:gd name="T1" fmla="*/ 64 h 107"/>
                <a:gd name="T2" fmla="*/ 136 w 161"/>
                <a:gd name="T3" fmla="*/ 65 h 107"/>
                <a:gd name="T4" fmla="*/ 136 w 161"/>
                <a:gd name="T5" fmla="*/ 61 h 107"/>
                <a:gd name="T6" fmla="*/ 111 w 161"/>
                <a:gd name="T7" fmla="*/ 35 h 107"/>
                <a:gd name="T8" fmla="*/ 103 w 161"/>
                <a:gd name="T9" fmla="*/ 37 h 107"/>
                <a:gd name="T10" fmla="*/ 65 w 161"/>
                <a:gd name="T11" fmla="*/ 0 h 107"/>
                <a:gd name="T12" fmla="*/ 27 w 161"/>
                <a:gd name="T13" fmla="*/ 38 h 107"/>
                <a:gd name="T14" fmla="*/ 32 w 161"/>
                <a:gd name="T15" fmla="*/ 57 h 107"/>
                <a:gd name="T16" fmla="*/ 26 w 161"/>
                <a:gd name="T17" fmla="*/ 56 h 107"/>
                <a:gd name="T18" fmla="*/ 0 w 161"/>
                <a:gd name="T19" fmla="*/ 82 h 107"/>
                <a:gd name="T20" fmla="*/ 25 w 161"/>
                <a:gd name="T21" fmla="*/ 107 h 107"/>
                <a:gd name="T22" fmla="*/ 26 w 161"/>
                <a:gd name="T23" fmla="*/ 107 h 107"/>
                <a:gd name="T24" fmla="*/ 43 w 161"/>
                <a:gd name="T25" fmla="*/ 107 h 107"/>
                <a:gd name="T26" fmla="*/ 45 w 161"/>
                <a:gd name="T27" fmla="*/ 105 h 107"/>
                <a:gd name="T28" fmla="*/ 43 w 161"/>
                <a:gd name="T29" fmla="*/ 102 h 107"/>
                <a:gd name="T30" fmla="*/ 26 w 161"/>
                <a:gd name="T31" fmla="*/ 102 h 107"/>
                <a:gd name="T32" fmla="*/ 5 w 161"/>
                <a:gd name="T33" fmla="*/ 82 h 107"/>
                <a:gd name="T34" fmla="*/ 26 w 161"/>
                <a:gd name="T35" fmla="*/ 61 h 107"/>
                <a:gd name="T36" fmla="*/ 38 w 161"/>
                <a:gd name="T37" fmla="*/ 66 h 107"/>
                <a:gd name="T38" fmla="*/ 41 w 161"/>
                <a:gd name="T39" fmla="*/ 66 h 107"/>
                <a:gd name="T40" fmla="*/ 42 w 161"/>
                <a:gd name="T41" fmla="*/ 65 h 107"/>
                <a:gd name="T42" fmla="*/ 43 w 161"/>
                <a:gd name="T43" fmla="*/ 64 h 107"/>
                <a:gd name="T44" fmla="*/ 42 w 161"/>
                <a:gd name="T45" fmla="*/ 61 h 107"/>
                <a:gd name="T46" fmla="*/ 33 w 161"/>
                <a:gd name="T47" fmla="*/ 38 h 107"/>
                <a:gd name="T48" fmla="*/ 65 w 161"/>
                <a:gd name="T49" fmla="*/ 6 h 107"/>
                <a:gd name="T50" fmla="*/ 98 w 161"/>
                <a:gd name="T51" fmla="*/ 38 h 107"/>
                <a:gd name="T52" fmla="*/ 98 w 161"/>
                <a:gd name="T53" fmla="*/ 41 h 107"/>
                <a:gd name="T54" fmla="*/ 99 w 161"/>
                <a:gd name="T55" fmla="*/ 43 h 107"/>
                <a:gd name="T56" fmla="*/ 102 w 161"/>
                <a:gd name="T57" fmla="*/ 44 h 107"/>
                <a:gd name="T58" fmla="*/ 111 w 161"/>
                <a:gd name="T59" fmla="*/ 41 h 107"/>
                <a:gd name="T60" fmla="*/ 131 w 161"/>
                <a:gd name="T61" fmla="*/ 61 h 107"/>
                <a:gd name="T62" fmla="*/ 130 w 161"/>
                <a:gd name="T63" fmla="*/ 67 h 107"/>
                <a:gd name="T64" fmla="*/ 130 w 161"/>
                <a:gd name="T65" fmla="*/ 70 h 107"/>
                <a:gd name="T66" fmla="*/ 133 w 161"/>
                <a:gd name="T67" fmla="*/ 71 h 107"/>
                <a:gd name="T68" fmla="*/ 139 w 161"/>
                <a:gd name="T69" fmla="*/ 70 h 107"/>
                <a:gd name="T70" fmla="*/ 155 w 161"/>
                <a:gd name="T71" fmla="*/ 86 h 107"/>
                <a:gd name="T72" fmla="*/ 139 w 161"/>
                <a:gd name="T73" fmla="*/ 102 h 107"/>
                <a:gd name="T74" fmla="*/ 122 w 161"/>
                <a:gd name="T75" fmla="*/ 102 h 107"/>
                <a:gd name="T76" fmla="*/ 120 w 161"/>
                <a:gd name="T77" fmla="*/ 105 h 107"/>
                <a:gd name="T78" fmla="*/ 122 w 161"/>
                <a:gd name="T79" fmla="*/ 107 h 107"/>
                <a:gd name="T80" fmla="*/ 139 w 161"/>
                <a:gd name="T81" fmla="*/ 107 h 107"/>
                <a:gd name="T82" fmla="*/ 140 w 161"/>
                <a:gd name="T83" fmla="*/ 107 h 107"/>
                <a:gd name="T84" fmla="*/ 161 w 161"/>
                <a:gd name="T85" fmla="*/ 86 h 107"/>
                <a:gd name="T86" fmla="*/ 139 w 161"/>
                <a:gd name="T87" fmla="*/ 6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1" h="107">
                  <a:moveTo>
                    <a:pt x="139" y="64"/>
                  </a:moveTo>
                  <a:cubicBezTo>
                    <a:pt x="138" y="64"/>
                    <a:pt x="137" y="64"/>
                    <a:pt x="136" y="65"/>
                  </a:cubicBezTo>
                  <a:cubicBezTo>
                    <a:pt x="136" y="63"/>
                    <a:pt x="136" y="62"/>
                    <a:pt x="136" y="61"/>
                  </a:cubicBezTo>
                  <a:cubicBezTo>
                    <a:pt x="136" y="47"/>
                    <a:pt x="125" y="35"/>
                    <a:pt x="111" y="35"/>
                  </a:cubicBezTo>
                  <a:cubicBezTo>
                    <a:pt x="108" y="35"/>
                    <a:pt x="106" y="36"/>
                    <a:pt x="103" y="37"/>
                  </a:cubicBezTo>
                  <a:cubicBezTo>
                    <a:pt x="102" y="16"/>
                    <a:pt x="86" y="0"/>
                    <a:pt x="65" y="0"/>
                  </a:cubicBezTo>
                  <a:cubicBezTo>
                    <a:pt x="44" y="0"/>
                    <a:pt x="27" y="17"/>
                    <a:pt x="27" y="38"/>
                  </a:cubicBezTo>
                  <a:cubicBezTo>
                    <a:pt x="27" y="45"/>
                    <a:pt x="29" y="51"/>
                    <a:pt x="32" y="57"/>
                  </a:cubicBezTo>
                  <a:cubicBezTo>
                    <a:pt x="30" y="56"/>
                    <a:pt x="28" y="56"/>
                    <a:pt x="26" y="56"/>
                  </a:cubicBezTo>
                  <a:cubicBezTo>
                    <a:pt x="11" y="56"/>
                    <a:pt x="0" y="67"/>
                    <a:pt x="0" y="82"/>
                  </a:cubicBezTo>
                  <a:cubicBezTo>
                    <a:pt x="0" y="96"/>
                    <a:pt x="11" y="107"/>
                    <a:pt x="25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4" y="107"/>
                    <a:pt x="45" y="106"/>
                    <a:pt x="45" y="105"/>
                  </a:cubicBezTo>
                  <a:cubicBezTo>
                    <a:pt x="45" y="103"/>
                    <a:pt x="44" y="102"/>
                    <a:pt x="43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14" y="102"/>
                    <a:pt x="5" y="93"/>
                    <a:pt x="5" y="82"/>
                  </a:cubicBezTo>
                  <a:cubicBezTo>
                    <a:pt x="5" y="70"/>
                    <a:pt x="14" y="61"/>
                    <a:pt x="26" y="61"/>
                  </a:cubicBezTo>
                  <a:cubicBezTo>
                    <a:pt x="30" y="61"/>
                    <a:pt x="34" y="63"/>
                    <a:pt x="38" y="66"/>
                  </a:cubicBezTo>
                  <a:cubicBezTo>
                    <a:pt x="39" y="66"/>
                    <a:pt x="40" y="67"/>
                    <a:pt x="41" y="66"/>
                  </a:cubicBezTo>
                  <a:cubicBezTo>
                    <a:pt x="41" y="66"/>
                    <a:pt x="42" y="65"/>
                    <a:pt x="42" y="65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3"/>
                    <a:pt x="43" y="62"/>
                    <a:pt x="42" y="61"/>
                  </a:cubicBezTo>
                  <a:cubicBezTo>
                    <a:pt x="36" y="55"/>
                    <a:pt x="33" y="47"/>
                    <a:pt x="33" y="38"/>
                  </a:cubicBezTo>
                  <a:cubicBezTo>
                    <a:pt x="33" y="20"/>
                    <a:pt x="47" y="6"/>
                    <a:pt x="65" y="6"/>
                  </a:cubicBezTo>
                  <a:cubicBezTo>
                    <a:pt x="83" y="6"/>
                    <a:pt x="98" y="20"/>
                    <a:pt x="98" y="38"/>
                  </a:cubicBezTo>
                  <a:cubicBezTo>
                    <a:pt x="98" y="39"/>
                    <a:pt x="98" y="40"/>
                    <a:pt x="98" y="41"/>
                  </a:cubicBezTo>
                  <a:cubicBezTo>
                    <a:pt x="98" y="42"/>
                    <a:pt x="98" y="43"/>
                    <a:pt x="99" y="43"/>
                  </a:cubicBezTo>
                  <a:cubicBezTo>
                    <a:pt x="100" y="44"/>
                    <a:pt x="101" y="44"/>
                    <a:pt x="102" y="44"/>
                  </a:cubicBezTo>
                  <a:cubicBezTo>
                    <a:pt x="105" y="42"/>
                    <a:pt x="108" y="41"/>
                    <a:pt x="111" y="41"/>
                  </a:cubicBezTo>
                  <a:cubicBezTo>
                    <a:pt x="122" y="41"/>
                    <a:pt x="131" y="50"/>
                    <a:pt x="131" y="61"/>
                  </a:cubicBezTo>
                  <a:cubicBezTo>
                    <a:pt x="131" y="63"/>
                    <a:pt x="130" y="65"/>
                    <a:pt x="130" y="67"/>
                  </a:cubicBezTo>
                  <a:cubicBezTo>
                    <a:pt x="129" y="69"/>
                    <a:pt x="129" y="70"/>
                    <a:pt x="130" y="70"/>
                  </a:cubicBezTo>
                  <a:cubicBezTo>
                    <a:pt x="131" y="71"/>
                    <a:pt x="132" y="71"/>
                    <a:pt x="133" y="71"/>
                  </a:cubicBezTo>
                  <a:cubicBezTo>
                    <a:pt x="135" y="70"/>
                    <a:pt x="137" y="70"/>
                    <a:pt x="139" y="70"/>
                  </a:cubicBezTo>
                  <a:cubicBezTo>
                    <a:pt x="148" y="70"/>
                    <a:pt x="155" y="77"/>
                    <a:pt x="155" y="86"/>
                  </a:cubicBezTo>
                  <a:cubicBezTo>
                    <a:pt x="155" y="95"/>
                    <a:pt x="148" y="102"/>
                    <a:pt x="139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1" y="102"/>
                    <a:pt x="120" y="103"/>
                    <a:pt x="120" y="105"/>
                  </a:cubicBezTo>
                  <a:cubicBezTo>
                    <a:pt x="120" y="106"/>
                    <a:pt x="121" y="107"/>
                    <a:pt x="122" y="107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51" y="107"/>
                    <a:pt x="161" y="98"/>
                    <a:pt x="161" y="86"/>
                  </a:cubicBezTo>
                  <a:cubicBezTo>
                    <a:pt x="161" y="74"/>
                    <a:pt x="151" y="64"/>
                    <a:pt x="13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2" name="Freeform 376">
              <a:extLst>
                <a:ext uri="{FF2B5EF4-FFF2-40B4-BE49-F238E27FC236}">
                  <a16:creationId xmlns:a16="http://schemas.microsoft.com/office/drawing/2014/main" id="{5C9D5BCD-B69D-4E55-BB7F-4A6D7B94F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4075" y="2620963"/>
              <a:ext cx="96838" cy="255587"/>
            </a:xfrm>
            <a:custGeom>
              <a:avLst/>
              <a:gdLst>
                <a:gd name="T0" fmla="*/ 13 w 26"/>
                <a:gd name="T1" fmla="*/ 0 h 68"/>
                <a:gd name="T2" fmla="*/ 0 w 26"/>
                <a:gd name="T3" fmla="*/ 12 h 68"/>
                <a:gd name="T4" fmla="*/ 10 w 26"/>
                <a:gd name="T5" fmla="*/ 25 h 68"/>
                <a:gd name="T6" fmla="*/ 10 w 26"/>
                <a:gd name="T7" fmla="*/ 66 h 68"/>
                <a:gd name="T8" fmla="*/ 13 w 26"/>
                <a:gd name="T9" fmla="*/ 68 h 68"/>
                <a:gd name="T10" fmla="*/ 16 w 26"/>
                <a:gd name="T11" fmla="*/ 66 h 68"/>
                <a:gd name="T12" fmla="*/ 16 w 26"/>
                <a:gd name="T13" fmla="*/ 25 h 68"/>
                <a:gd name="T14" fmla="*/ 26 w 26"/>
                <a:gd name="T15" fmla="*/ 12 h 68"/>
                <a:gd name="T16" fmla="*/ 13 w 26"/>
                <a:gd name="T17" fmla="*/ 0 h 68"/>
                <a:gd name="T18" fmla="*/ 13 w 26"/>
                <a:gd name="T19" fmla="*/ 20 h 68"/>
                <a:gd name="T20" fmla="*/ 6 w 26"/>
                <a:gd name="T21" fmla="*/ 12 h 68"/>
                <a:gd name="T22" fmla="*/ 13 w 26"/>
                <a:gd name="T23" fmla="*/ 5 h 68"/>
                <a:gd name="T24" fmla="*/ 21 w 26"/>
                <a:gd name="T25" fmla="*/ 12 h 68"/>
                <a:gd name="T26" fmla="*/ 13 w 26"/>
                <a:gd name="T27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68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0" y="2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7"/>
                    <a:pt x="12" y="68"/>
                    <a:pt x="13" y="68"/>
                  </a:cubicBezTo>
                  <a:cubicBezTo>
                    <a:pt x="15" y="68"/>
                    <a:pt x="16" y="67"/>
                    <a:pt x="16" y="6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22" y="24"/>
                    <a:pt x="26" y="19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20"/>
                  </a:moveTo>
                  <a:cubicBezTo>
                    <a:pt x="9" y="20"/>
                    <a:pt x="6" y="17"/>
                    <a:pt x="6" y="12"/>
                  </a:cubicBezTo>
                  <a:cubicBezTo>
                    <a:pt x="6" y="8"/>
                    <a:pt x="9" y="5"/>
                    <a:pt x="13" y="5"/>
                  </a:cubicBezTo>
                  <a:cubicBezTo>
                    <a:pt x="17" y="5"/>
                    <a:pt x="21" y="8"/>
                    <a:pt x="21" y="12"/>
                  </a:cubicBezTo>
                  <a:cubicBezTo>
                    <a:pt x="21" y="17"/>
                    <a:pt x="17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3" name="Freeform 377">
              <a:extLst>
                <a:ext uri="{FF2B5EF4-FFF2-40B4-BE49-F238E27FC236}">
                  <a16:creationId xmlns:a16="http://schemas.microsoft.com/office/drawing/2014/main" id="{58BB1C90-C4C7-4F88-A287-F7A709552A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3425" y="2700338"/>
              <a:ext cx="98425" cy="258762"/>
            </a:xfrm>
            <a:custGeom>
              <a:avLst/>
              <a:gdLst>
                <a:gd name="T0" fmla="*/ 16 w 26"/>
                <a:gd name="T1" fmla="*/ 44 h 69"/>
                <a:gd name="T2" fmla="*/ 16 w 26"/>
                <a:gd name="T3" fmla="*/ 3 h 69"/>
                <a:gd name="T4" fmla="*/ 13 w 26"/>
                <a:gd name="T5" fmla="*/ 0 h 69"/>
                <a:gd name="T6" fmla="*/ 10 w 26"/>
                <a:gd name="T7" fmla="*/ 3 h 69"/>
                <a:gd name="T8" fmla="*/ 10 w 26"/>
                <a:gd name="T9" fmla="*/ 44 h 69"/>
                <a:gd name="T10" fmla="*/ 0 w 26"/>
                <a:gd name="T11" fmla="*/ 56 h 69"/>
                <a:gd name="T12" fmla="*/ 13 w 26"/>
                <a:gd name="T13" fmla="*/ 69 h 69"/>
                <a:gd name="T14" fmla="*/ 26 w 26"/>
                <a:gd name="T15" fmla="*/ 56 h 69"/>
                <a:gd name="T16" fmla="*/ 16 w 26"/>
                <a:gd name="T17" fmla="*/ 44 h 69"/>
                <a:gd name="T18" fmla="*/ 13 w 26"/>
                <a:gd name="T19" fmla="*/ 64 h 69"/>
                <a:gd name="T20" fmla="*/ 6 w 26"/>
                <a:gd name="T21" fmla="*/ 56 h 69"/>
                <a:gd name="T22" fmla="*/ 13 w 26"/>
                <a:gd name="T23" fmla="*/ 49 h 69"/>
                <a:gd name="T24" fmla="*/ 21 w 26"/>
                <a:gd name="T25" fmla="*/ 56 h 69"/>
                <a:gd name="T26" fmla="*/ 13 w 26"/>
                <a:gd name="T27" fmla="*/ 6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69">
                  <a:moveTo>
                    <a:pt x="16" y="4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5" y="0"/>
                    <a:pt x="13" y="0"/>
                  </a:cubicBezTo>
                  <a:cubicBezTo>
                    <a:pt x="12" y="0"/>
                    <a:pt x="10" y="1"/>
                    <a:pt x="10" y="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5" y="45"/>
                    <a:pt x="0" y="50"/>
                    <a:pt x="0" y="56"/>
                  </a:cubicBezTo>
                  <a:cubicBezTo>
                    <a:pt x="0" y="64"/>
                    <a:pt x="6" y="69"/>
                    <a:pt x="13" y="69"/>
                  </a:cubicBezTo>
                  <a:cubicBezTo>
                    <a:pt x="20" y="69"/>
                    <a:pt x="26" y="64"/>
                    <a:pt x="26" y="56"/>
                  </a:cubicBezTo>
                  <a:cubicBezTo>
                    <a:pt x="26" y="50"/>
                    <a:pt x="22" y="45"/>
                    <a:pt x="16" y="44"/>
                  </a:cubicBezTo>
                  <a:close/>
                  <a:moveTo>
                    <a:pt x="13" y="64"/>
                  </a:moveTo>
                  <a:cubicBezTo>
                    <a:pt x="9" y="64"/>
                    <a:pt x="6" y="60"/>
                    <a:pt x="6" y="56"/>
                  </a:cubicBezTo>
                  <a:cubicBezTo>
                    <a:pt x="6" y="52"/>
                    <a:pt x="9" y="49"/>
                    <a:pt x="13" y="49"/>
                  </a:cubicBezTo>
                  <a:cubicBezTo>
                    <a:pt x="17" y="49"/>
                    <a:pt x="21" y="52"/>
                    <a:pt x="21" y="56"/>
                  </a:cubicBezTo>
                  <a:cubicBezTo>
                    <a:pt x="21" y="60"/>
                    <a:pt x="17" y="64"/>
                    <a:pt x="1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04" name="群組 303">
            <a:extLst>
              <a:ext uri="{FF2B5EF4-FFF2-40B4-BE49-F238E27FC236}">
                <a16:creationId xmlns:a16="http://schemas.microsoft.com/office/drawing/2014/main" id="{61CBF913-9681-4E83-9B5C-7DBA54DC7EF1}"/>
              </a:ext>
            </a:extLst>
          </p:cNvPr>
          <p:cNvGrpSpPr/>
          <p:nvPr/>
        </p:nvGrpSpPr>
        <p:grpSpPr>
          <a:xfrm>
            <a:off x="8477750" y="3658005"/>
            <a:ext cx="376238" cy="549275"/>
            <a:chOff x="6578600" y="2424113"/>
            <a:chExt cx="376238" cy="549275"/>
          </a:xfrm>
          <a:solidFill>
            <a:schemeClr val="bg2"/>
          </a:solidFill>
        </p:grpSpPr>
        <p:sp>
          <p:nvSpPr>
            <p:cNvPr id="305" name="Freeform 382">
              <a:extLst>
                <a:ext uri="{FF2B5EF4-FFF2-40B4-BE49-F238E27FC236}">
                  <a16:creationId xmlns:a16="http://schemas.microsoft.com/office/drawing/2014/main" id="{1A6ED828-3C30-4D5F-8E09-0E3AAB78AA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4650" y="2740026"/>
              <a:ext cx="87313" cy="131763"/>
            </a:xfrm>
            <a:custGeom>
              <a:avLst/>
              <a:gdLst>
                <a:gd name="T0" fmla="*/ 11 w 23"/>
                <a:gd name="T1" fmla="*/ 0 h 35"/>
                <a:gd name="T2" fmla="*/ 0 w 23"/>
                <a:gd name="T3" fmla="*/ 11 h 35"/>
                <a:gd name="T4" fmla="*/ 5 w 23"/>
                <a:gd name="T5" fmla="*/ 21 h 35"/>
                <a:gd name="T6" fmla="*/ 5 w 23"/>
                <a:gd name="T7" fmla="*/ 33 h 35"/>
                <a:gd name="T8" fmla="*/ 8 w 23"/>
                <a:gd name="T9" fmla="*/ 35 h 35"/>
                <a:gd name="T10" fmla="*/ 15 w 23"/>
                <a:gd name="T11" fmla="*/ 35 h 35"/>
                <a:gd name="T12" fmla="*/ 17 w 23"/>
                <a:gd name="T13" fmla="*/ 33 h 35"/>
                <a:gd name="T14" fmla="*/ 17 w 23"/>
                <a:gd name="T15" fmla="*/ 21 h 35"/>
                <a:gd name="T16" fmla="*/ 23 w 23"/>
                <a:gd name="T17" fmla="*/ 11 h 35"/>
                <a:gd name="T18" fmla="*/ 11 w 23"/>
                <a:gd name="T19" fmla="*/ 0 h 35"/>
                <a:gd name="T20" fmla="*/ 14 w 23"/>
                <a:gd name="T21" fmla="*/ 18 h 35"/>
                <a:gd name="T22" fmla="*/ 13 w 23"/>
                <a:gd name="T23" fmla="*/ 20 h 35"/>
                <a:gd name="T24" fmla="*/ 13 w 23"/>
                <a:gd name="T25" fmla="*/ 31 h 35"/>
                <a:gd name="T26" fmla="*/ 10 w 23"/>
                <a:gd name="T27" fmla="*/ 31 h 35"/>
                <a:gd name="T28" fmla="*/ 10 w 23"/>
                <a:gd name="T29" fmla="*/ 20 h 35"/>
                <a:gd name="T30" fmla="*/ 8 w 23"/>
                <a:gd name="T31" fmla="*/ 18 h 35"/>
                <a:gd name="T32" fmla="*/ 4 w 23"/>
                <a:gd name="T33" fmla="*/ 11 h 35"/>
                <a:gd name="T34" fmla="*/ 11 w 23"/>
                <a:gd name="T35" fmla="*/ 4 h 35"/>
                <a:gd name="T36" fmla="*/ 19 w 23"/>
                <a:gd name="T37" fmla="*/ 11 h 35"/>
                <a:gd name="T38" fmla="*/ 14 w 23"/>
                <a:gd name="T3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35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5"/>
                    <a:pt x="2" y="19"/>
                    <a:pt x="5" y="21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6" y="35"/>
                    <a:pt x="8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7" y="34"/>
                    <a:pt x="17" y="3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1" y="19"/>
                    <a:pt x="23" y="15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lose/>
                  <a:moveTo>
                    <a:pt x="14" y="18"/>
                  </a:moveTo>
                  <a:cubicBezTo>
                    <a:pt x="14" y="18"/>
                    <a:pt x="13" y="19"/>
                    <a:pt x="13" y="2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9"/>
                    <a:pt x="9" y="18"/>
                    <a:pt x="8" y="18"/>
                  </a:cubicBezTo>
                  <a:cubicBezTo>
                    <a:pt x="6" y="17"/>
                    <a:pt x="4" y="14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15" y="4"/>
                    <a:pt x="19" y="7"/>
                    <a:pt x="19" y="11"/>
                  </a:cubicBezTo>
                  <a:cubicBezTo>
                    <a:pt x="19" y="14"/>
                    <a:pt x="17" y="17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6" name="Freeform 383">
              <a:extLst>
                <a:ext uri="{FF2B5EF4-FFF2-40B4-BE49-F238E27FC236}">
                  <a16:creationId xmlns:a16="http://schemas.microsoft.com/office/drawing/2014/main" id="{B588AF18-40EE-4434-BE60-2F3C60EFC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8600" y="2424113"/>
              <a:ext cx="376238" cy="549275"/>
            </a:xfrm>
            <a:custGeom>
              <a:avLst/>
              <a:gdLst>
                <a:gd name="T0" fmla="*/ 94 w 100"/>
                <a:gd name="T1" fmla="*/ 63 h 146"/>
                <a:gd name="T2" fmla="*/ 88 w 100"/>
                <a:gd name="T3" fmla="*/ 63 h 146"/>
                <a:gd name="T4" fmla="*/ 88 w 100"/>
                <a:gd name="T5" fmla="*/ 37 h 146"/>
                <a:gd name="T6" fmla="*/ 51 w 100"/>
                <a:gd name="T7" fmla="*/ 0 h 146"/>
                <a:gd name="T8" fmla="*/ 13 w 100"/>
                <a:gd name="T9" fmla="*/ 37 h 146"/>
                <a:gd name="T10" fmla="*/ 13 w 100"/>
                <a:gd name="T11" fmla="*/ 63 h 146"/>
                <a:gd name="T12" fmla="*/ 7 w 100"/>
                <a:gd name="T13" fmla="*/ 63 h 146"/>
                <a:gd name="T14" fmla="*/ 0 w 100"/>
                <a:gd name="T15" fmla="*/ 70 h 146"/>
                <a:gd name="T16" fmla="*/ 0 w 100"/>
                <a:gd name="T17" fmla="*/ 96 h 146"/>
                <a:gd name="T18" fmla="*/ 50 w 100"/>
                <a:gd name="T19" fmla="*/ 146 h 146"/>
                <a:gd name="T20" fmla="*/ 100 w 100"/>
                <a:gd name="T21" fmla="*/ 96 h 146"/>
                <a:gd name="T22" fmla="*/ 100 w 100"/>
                <a:gd name="T23" fmla="*/ 70 h 146"/>
                <a:gd name="T24" fmla="*/ 94 w 100"/>
                <a:gd name="T25" fmla="*/ 63 h 146"/>
                <a:gd name="T26" fmla="*/ 18 w 100"/>
                <a:gd name="T27" fmla="*/ 37 h 146"/>
                <a:gd name="T28" fmla="*/ 51 w 100"/>
                <a:gd name="T29" fmla="*/ 4 h 146"/>
                <a:gd name="T30" fmla="*/ 84 w 100"/>
                <a:gd name="T31" fmla="*/ 37 h 146"/>
                <a:gd name="T32" fmla="*/ 84 w 100"/>
                <a:gd name="T33" fmla="*/ 63 h 146"/>
                <a:gd name="T34" fmla="*/ 76 w 100"/>
                <a:gd name="T35" fmla="*/ 63 h 146"/>
                <a:gd name="T36" fmla="*/ 76 w 100"/>
                <a:gd name="T37" fmla="*/ 36 h 146"/>
                <a:gd name="T38" fmla="*/ 50 w 100"/>
                <a:gd name="T39" fmla="*/ 10 h 146"/>
                <a:gd name="T40" fmla="*/ 24 w 100"/>
                <a:gd name="T41" fmla="*/ 36 h 146"/>
                <a:gd name="T42" fmla="*/ 24 w 100"/>
                <a:gd name="T43" fmla="*/ 63 h 146"/>
                <a:gd name="T44" fmla="*/ 18 w 100"/>
                <a:gd name="T45" fmla="*/ 63 h 146"/>
                <a:gd name="T46" fmla="*/ 18 w 100"/>
                <a:gd name="T47" fmla="*/ 37 h 146"/>
                <a:gd name="T48" fmla="*/ 72 w 100"/>
                <a:gd name="T49" fmla="*/ 36 h 146"/>
                <a:gd name="T50" fmla="*/ 72 w 100"/>
                <a:gd name="T51" fmla="*/ 63 h 146"/>
                <a:gd name="T52" fmla="*/ 29 w 100"/>
                <a:gd name="T53" fmla="*/ 63 h 146"/>
                <a:gd name="T54" fmla="*/ 29 w 100"/>
                <a:gd name="T55" fmla="*/ 36 h 146"/>
                <a:gd name="T56" fmla="*/ 50 w 100"/>
                <a:gd name="T57" fmla="*/ 14 h 146"/>
                <a:gd name="T58" fmla="*/ 72 w 100"/>
                <a:gd name="T59" fmla="*/ 36 h 146"/>
                <a:gd name="T60" fmla="*/ 96 w 100"/>
                <a:gd name="T61" fmla="*/ 96 h 146"/>
                <a:gd name="T62" fmla="*/ 50 w 100"/>
                <a:gd name="T63" fmla="*/ 142 h 146"/>
                <a:gd name="T64" fmla="*/ 5 w 100"/>
                <a:gd name="T65" fmla="*/ 96 h 146"/>
                <a:gd name="T66" fmla="*/ 5 w 100"/>
                <a:gd name="T67" fmla="*/ 70 h 146"/>
                <a:gd name="T68" fmla="*/ 7 w 100"/>
                <a:gd name="T69" fmla="*/ 68 h 146"/>
                <a:gd name="T70" fmla="*/ 94 w 100"/>
                <a:gd name="T71" fmla="*/ 68 h 146"/>
                <a:gd name="T72" fmla="*/ 96 w 100"/>
                <a:gd name="T73" fmla="*/ 70 h 146"/>
                <a:gd name="T74" fmla="*/ 96 w 100"/>
                <a:gd name="T75" fmla="*/ 9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146">
                  <a:moveTo>
                    <a:pt x="94" y="63"/>
                  </a:moveTo>
                  <a:cubicBezTo>
                    <a:pt x="88" y="63"/>
                    <a:pt x="88" y="63"/>
                    <a:pt x="88" y="63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16"/>
                    <a:pt x="71" y="0"/>
                    <a:pt x="51" y="0"/>
                  </a:cubicBezTo>
                  <a:cubicBezTo>
                    <a:pt x="30" y="0"/>
                    <a:pt x="13" y="16"/>
                    <a:pt x="13" y="37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3" y="63"/>
                    <a:pt x="0" y="66"/>
                    <a:pt x="0" y="7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24"/>
                    <a:pt x="23" y="146"/>
                    <a:pt x="50" y="146"/>
                  </a:cubicBezTo>
                  <a:cubicBezTo>
                    <a:pt x="78" y="146"/>
                    <a:pt x="100" y="124"/>
                    <a:pt x="100" y="96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100" y="66"/>
                    <a:pt x="97" y="63"/>
                    <a:pt x="94" y="63"/>
                  </a:cubicBezTo>
                  <a:close/>
                  <a:moveTo>
                    <a:pt x="18" y="37"/>
                  </a:moveTo>
                  <a:cubicBezTo>
                    <a:pt x="18" y="19"/>
                    <a:pt x="32" y="4"/>
                    <a:pt x="51" y="4"/>
                  </a:cubicBezTo>
                  <a:cubicBezTo>
                    <a:pt x="69" y="4"/>
                    <a:pt x="84" y="19"/>
                    <a:pt x="84" y="37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22"/>
                    <a:pt x="65" y="10"/>
                    <a:pt x="50" y="10"/>
                  </a:cubicBezTo>
                  <a:cubicBezTo>
                    <a:pt x="36" y="10"/>
                    <a:pt x="24" y="22"/>
                    <a:pt x="24" y="36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18" y="63"/>
                    <a:pt x="18" y="63"/>
                    <a:pt x="18" y="63"/>
                  </a:cubicBezTo>
                  <a:lnTo>
                    <a:pt x="18" y="37"/>
                  </a:lnTo>
                  <a:close/>
                  <a:moveTo>
                    <a:pt x="72" y="36"/>
                  </a:moveTo>
                  <a:cubicBezTo>
                    <a:pt x="72" y="63"/>
                    <a:pt x="72" y="63"/>
                    <a:pt x="72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24"/>
                    <a:pt x="38" y="14"/>
                    <a:pt x="50" y="14"/>
                  </a:cubicBezTo>
                  <a:cubicBezTo>
                    <a:pt x="62" y="14"/>
                    <a:pt x="72" y="24"/>
                    <a:pt x="72" y="36"/>
                  </a:cubicBezTo>
                  <a:close/>
                  <a:moveTo>
                    <a:pt x="96" y="96"/>
                  </a:moveTo>
                  <a:cubicBezTo>
                    <a:pt x="96" y="121"/>
                    <a:pt x="76" y="142"/>
                    <a:pt x="50" y="142"/>
                  </a:cubicBezTo>
                  <a:cubicBezTo>
                    <a:pt x="25" y="142"/>
                    <a:pt x="5" y="121"/>
                    <a:pt x="5" y="96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69"/>
                    <a:pt x="6" y="68"/>
                    <a:pt x="7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5" y="68"/>
                    <a:pt x="96" y="69"/>
                    <a:pt x="96" y="70"/>
                  </a:cubicBez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07" name="群組 306">
            <a:extLst>
              <a:ext uri="{FF2B5EF4-FFF2-40B4-BE49-F238E27FC236}">
                <a16:creationId xmlns:a16="http://schemas.microsoft.com/office/drawing/2014/main" id="{B99CDF94-9C0F-4DBE-883C-D7A68435367B}"/>
              </a:ext>
            </a:extLst>
          </p:cNvPr>
          <p:cNvGrpSpPr/>
          <p:nvPr/>
        </p:nvGrpSpPr>
        <p:grpSpPr>
          <a:xfrm>
            <a:off x="9210392" y="3669911"/>
            <a:ext cx="692150" cy="525462"/>
            <a:chOff x="8169225" y="2475707"/>
            <a:chExt cx="692150" cy="525462"/>
          </a:xfrm>
          <a:solidFill>
            <a:schemeClr val="bg2"/>
          </a:solidFill>
        </p:grpSpPr>
        <p:sp>
          <p:nvSpPr>
            <p:cNvPr id="308" name="Freeform 395">
              <a:extLst>
                <a:ext uri="{FF2B5EF4-FFF2-40B4-BE49-F238E27FC236}">
                  <a16:creationId xmlns:a16="http://schemas.microsoft.com/office/drawing/2014/main" id="{83080A29-191C-413C-BC9A-F536EF0EB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825" y="2764632"/>
              <a:ext cx="77788" cy="60325"/>
            </a:xfrm>
            <a:custGeom>
              <a:avLst/>
              <a:gdLst>
                <a:gd name="T0" fmla="*/ 7 w 49"/>
                <a:gd name="T1" fmla="*/ 38 h 38"/>
                <a:gd name="T2" fmla="*/ 49 w 49"/>
                <a:gd name="T3" fmla="*/ 14 h 38"/>
                <a:gd name="T4" fmla="*/ 42 w 49"/>
                <a:gd name="T5" fmla="*/ 0 h 38"/>
                <a:gd name="T6" fmla="*/ 0 w 49"/>
                <a:gd name="T7" fmla="*/ 23 h 38"/>
                <a:gd name="T8" fmla="*/ 7 w 4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8">
                  <a:moveTo>
                    <a:pt x="7" y="38"/>
                  </a:moveTo>
                  <a:lnTo>
                    <a:pt x="49" y="14"/>
                  </a:lnTo>
                  <a:lnTo>
                    <a:pt x="42" y="0"/>
                  </a:lnTo>
                  <a:lnTo>
                    <a:pt x="0" y="23"/>
                  </a:lnTo>
                  <a:lnTo>
                    <a:pt x="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9" name="Freeform 396">
              <a:extLst>
                <a:ext uri="{FF2B5EF4-FFF2-40B4-BE49-F238E27FC236}">
                  <a16:creationId xmlns:a16="http://schemas.microsoft.com/office/drawing/2014/main" id="{1B273737-FE1E-4511-B965-19CC039C77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225" y="2475707"/>
              <a:ext cx="692150" cy="525462"/>
            </a:xfrm>
            <a:custGeom>
              <a:avLst/>
              <a:gdLst>
                <a:gd name="T0" fmla="*/ 157 w 185"/>
                <a:gd name="T1" fmla="*/ 85 h 140"/>
                <a:gd name="T2" fmla="*/ 157 w 185"/>
                <a:gd name="T3" fmla="*/ 60 h 140"/>
                <a:gd name="T4" fmla="*/ 162 w 185"/>
                <a:gd name="T5" fmla="*/ 52 h 140"/>
                <a:gd name="T6" fmla="*/ 153 w 185"/>
                <a:gd name="T7" fmla="*/ 43 h 140"/>
                <a:gd name="T8" fmla="*/ 148 w 185"/>
                <a:gd name="T9" fmla="*/ 45 h 140"/>
                <a:gd name="T10" fmla="*/ 126 w 185"/>
                <a:gd name="T11" fmla="*/ 33 h 140"/>
                <a:gd name="T12" fmla="*/ 126 w 185"/>
                <a:gd name="T13" fmla="*/ 0 h 140"/>
                <a:gd name="T14" fmla="*/ 120 w 185"/>
                <a:gd name="T15" fmla="*/ 0 h 140"/>
                <a:gd name="T16" fmla="*/ 120 w 185"/>
                <a:gd name="T17" fmla="*/ 33 h 140"/>
                <a:gd name="T18" fmla="*/ 93 w 185"/>
                <a:gd name="T19" fmla="*/ 49 h 140"/>
                <a:gd name="T20" fmla="*/ 71 w 185"/>
                <a:gd name="T21" fmla="*/ 36 h 140"/>
                <a:gd name="T22" fmla="*/ 71 w 185"/>
                <a:gd name="T23" fmla="*/ 35 h 140"/>
                <a:gd name="T24" fmla="*/ 62 w 185"/>
                <a:gd name="T25" fmla="*/ 26 h 140"/>
                <a:gd name="T26" fmla="*/ 54 w 185"/>
                <a:gd name="T27" fmla="*/ 35 h 140"/>
                <a:gd name="T28" fmla="*/ 54 w 185"/>
                <a:gd name="T29" fmla="*/ 36 h 140"/>
                <a:gd name="T30" fmla="*/ 32 w 185"/>
                <a:gd name="T31" fmla="*/ 49 h 140"/>
                <a:gd name="T32" fmla="*/ 3 w 185"/>
                <a:gd name="T33" fmla="*/ 32 h 140"/>
                <a:gd name="T34" fmla="*/ 0 w 185"/>
                <a:gd name="T35" fmla="*/ 37 h 140"/>
                <a:gd name="T36" fmla="*/ 29 w 185"/>
                <a:gd name="T37" fmla="*/ 54 h 140"/>
                <a:gd name="T38" fmla="*/ 29 w 185"/>
                <a:gd name="T39" fmla="*/ 79 h 140"/>
                <a:gd name="T40" fmla="*/ 23 w 185"/>
                <a:gd name="T41" fmla="*/ 87 h 140"/>
                <a:gd name="T42" fmla="*/ 32 w 185"/>
                <a:gd name="T43" fmla="*/ 96 h 140"/>
                <a:gd name="T44" fmla="*/ 38 w 185"/>
                <a:gd name="T45" fmla="*/ 94 h 140"/>
                <a:gd name="T46" fmla="*/ 59 w 185"/>
                <a:gd name="T47" fmla="*/ 107 h 140"/>
                <a:gd name="T48" fmla="*/ 59 w 185"/>
                <a:gd name="T49" fmla="*/ 140 h 140"/>
                <a:gd name="T50" fmla="*/ 66 w 185"/>
                <a:gd name="T51" fmla="*/ 140 h 140"/>
                <a:gd name="T52" fmla="*/ 66 w 185"/>
                <a:gd name="T53" fmla="*/ 107 h 140"/>
                <a:gd name="T54" fmla="*/ 93 w 185"/>
                <a:gd name="T55" fmla="*/ 91 h 140"/>
                <a:gd name="T56" fmla="*/ 114 w 185"/>
                <a:gd name="T57" fmla="*/ 103 h 140"/>
                <a:gd name="T58" fmla="*/ 114 w 185"/>
                <a:gd name="T59" fmla="*/ 105 h 140"/>
                <a:gd name="T60" fmla="*/ 123 w 185"/>
                <a:gd name="T61" fmla="*/ 114 h 140"/>
                <a:gd name="T62" fmla="*/ 132 w 185"/>
                <a:gd name="T63" fmla="*/ 105 h 140"/>
                <a:gd name="T64" fmla="*/ 132 w 185"/>
                <a:gd name="T65" fmla="*/ 103 h 140"/>
                <a:gd name="T66" fmla="*/ 153 w 185"/>
                <a:gd name="T67" fmla="*/ 91 h 140"/>
                <a:gd name="T68" fmla="*/ 182 w 185"/>
                <a:gd name="T69" fmla="*/ 107 h 140"/>
                <a:gd name="T70" fmla="*/ 185 w 185"/>
                <a:gd name="T71" fmla="*/ 102 h 140"/>
                <a:gd name="T72" fmla="*/ 157 w 185"/>
                <a:gd name="T73" fmla="*/ 85 h 140"/>
                <a:gd name="T74" fmla="*/ 90 w 185"/>
                <a:gd name="T75" fmla="*/ 85 h 140"/>
                <a:gd name="T76" fmla="*/ 62 w 185"/>
                <a:gd name="T77" fmla="*/ 101 h 140"/>
                <a:gd name="T78" fmla="*/ 41 w 185"/>
                <a:gd name="T79" fmla="*/ 89 h 140"/>
                <a:gd name="T80" fmla="*/ 41 w 185"/>
                <a:gd name="T81" fmla="*/ 87 h 140"/>
                <a:gd name="T82" fmla="*/ 35 w 185"/>
                <a:gd name="T83" fmla="*/ 79 h 140"/>
                <a:gd name="T84" fmla="*/ 35 w 185"/>
                <a:gd name="T85" fmla="*/ 54 h 140"/>
                <a:gd name="T86" fmla="*/ 57 w 185"/>
                <a:gd name="T87" fmla="*/ 42 h 140"/>
                <a:gd name="T88" fmla="*/ 62 w 185"/>
                <a:gd name="T89" fmla="*/ 43 h 140"/>
                <a:gd name="T90" fmla="*/ 68 w 185"/>
                <a:gd name="T91" fmla="*/ 42 h 140"/>
                <a:gd name="T92" fmla="*/ 90 w 185"/>
                <a:gd name="T93" fmla="*/ 54 h 140"/>
                <a:gd name="T94" fmla="*/ 90 w 185"/>
                <a:gd name="T95" fmla="*/ 85 h 140"/>
                <a:gd name="T96" fmla="*/ 150 w 185"/>
                <a:gd name="T97" fmla="*/ 85 h 140"/>
                <a:gd name="T98" fmla="*/ 128 w 185"/>
                <a:gd name="T99" fmla="*/ 98 h 140"/>
                <a:gd name="T100" fmla="*/ 123 w 185"/>
                <a:gd name="T101" fmla="*/ 96 h 140"/>
                <a:gd name="T102" fmla="*/ 118 w 185"/>
                <a:gd name="T103" fmla="*/ 98 h 140"/>
                <a:gd name="T104" fmla="*/ 96 w 185"/>
                <a:gd name="T105" fmla="*/ 85 h 140"/>
                <a:gd name="T106" fmla="*/ 96 w 185"/>
                <a:gd name="T107" fmla="*/ 54 h 140"/>
                <a:gd name="T108" fmla="*/ 123 w 185"/>
                <a:gd name="T109" fmla="*/ 38 h 140"/>
                <a:gd name="T110" fmla="*/ 145 w 185"/>
                <a:gd name="T111" fmla="*/ 51 h 140"/>
                <a:gd name="T112" fmla="*/ 145 w 185"/>
                <a:gd name="T113" fmla="*/ 52 h 140"/>
                <a:gd name="T114" fmla="*/ 150 w 185"/>
                <a:gd name="T115" fmla="*/ 60 h 140"/>
                <a:gd name="T116" fmla="*/ 150 w 185"/>
                <a:gd name="T117" fmla="*/ 8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5" h="140">
                  <a:moveTo>
                    <a:pt x="157" y="85"/>
                  </a:moveTo>
                  <a:cubicBezTo>
                    <a:pt x="157" y="60"/>
                    <a:pt x="157" y="60"/>
                    <a:pt x="157" y="60"/>
                  </a:cubicBezTo>
                  <a:cubicBezTo>
                    <a:pt x="160" y="59"/>
                    <a:pt x="162" y="56"/>
                    <a:pt x="162" y="52"/>
                  </a:cubicBezTo>
                  <a:cubicBezTo>
                    <a:pt x="162" y="47"/>
                    <a:pt x="158" y="43"/>
                    <a:pt x="153" y="43"/>
                  </a:cubicBezTo>
                  <a:cubicBezTo>
                    <a:pt x="151" y="43"/>
                    <a:pt x="149" y="44"/>
                    <a:pt x="148" y="45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71" y="36"/>
                    <a:pt x="71" y="35"/>
                    <a:pt x="71" y="35"/>
                  </a:cubicBezTo>
                  <a:cubicBezTo>
                    <a:pt x="71" y="30"/>
                    <a:pt x="67" y="26"/>
                    <a:pt x="62" y="26"/>
                  </a:cubicBezTo>
                  <a:cubicBezTo>
                    <a:pt x="58" y="26"/>
                    <a:pt x="54" y="30"/>
                    <a:pt x="54" y="35"/>
                  </a:cubicBezTo>
                  <a:cubicBezTo>
                    <a:pt x="54" y="35"/>
                    <a:pt x="54" y="36"/>
                    <a:pt x="54" y="3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6" y="80"/>
                    <a:pt x="23" y="84"/>
                    <a:pt x="23" y="87"/>
                  </a:cubicBezTo>
                  <a:cubicBezTo>
                    <a:pt x="23" y="92"/>
                    <a:pt x="27" y="96"/>
                    <a:pt x="32" y="96"/>
                  </a:cubicBezTo>
                  <a:cubicBezTo>
                    <a:pt x="34" y="96"/>
                    <a:pt x="36" y="95"/>
                    <a:pt x="38" y="94"/>
                  </a:cubicBezTo>
                  <a:cubicBezTo>
                    <a:pt x="59" y="107"/>
                    <a:pt x="59" y="107"/>
                    <a:pt x="59" y="107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93" y="91"/>
                    <a:pt x="93" y="91"/>
                    <a:pt x="93" y="91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4" y="104"/>
                    <a:pt x="114" y="104"/>
                    <a:pt x="114" y="105"/>
                  </a:cubicBezTo>
                  <a:cubicBezTo>
                    <a:pt x="114" y="110"/>
                    <a:pt x="118" y="114"/>
                    <a:pt x="123" y="114"/>
                  </a:cubicBezTo>
                  <a:cubicBezTo>
                    <a:pt x="128" y="114"/>
                    <a:pt x="132" y="110"/>
                    <a:pt x="132" y="105"/>
                  </a:cubicBezTo>
                  <a:cubicBezTo>
                    <a:pt x="132" y="104"/>
                    <a:pt x="132" y="104"/>
                    <a:pt x="132" y="103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5" y="102"/>
                    <a:pt x="185" y="102"/>
                    <a:pt x="185" y="102"/>
                  </a:cubicBezTo>
                  <a:lnTo>
                    <a:pt x="157" y="85"/>
                  </a:lnTo>
                  <a:close/>
                  <a:moveTo>
                    <a:pt x="90" y="85"/>
                  </a:moveTo>
                  <a:cubicBezTo>
                    <a:pt x="62" y="101"/>
                    <a:pt x="62" y="101"/>
                    <a:pt x="62" y="101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41" y="88"/>
                    <a:pt x="41" y="88"/>
                    <a:pt x="41" y="87"/>
                  </a:cubicBezTo>
                  <a:cubicBezTo>
                    <a:pt x="41" y="84"/>
                    <a:pt x="39" y="80"/>
                    <a:pt x="35" y="79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8" y="43"/>
                    <a:pt x="60" y="43"/>
                    <a:pt x="62" y="43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90" y="54"/>
                    <a:pt x="90" y="54"/>
                    <a:pt x="90" y="54"/>
                  </a:cubicBezTo>
                  <a:lnTo>
                    <a:pt x="90" y="85"/>
                  </a:lnTo>
                  <a:close/>
                  <a:moveTo>
                    <a:pt x="150" y="85"/>
                  </a:moveTo>
                  <a:cubicBezTo>
                    <a:pt x="128" y="98"/>
                    <a:pt x="128" y="98"/>
                    <a:pt x="128" y="98"/>
                  </a:cubicBezTo>
                  <a:cubicBezTo>
                    <a:pt x="127" y="97"/>
                    <a:pt x="125" y="96"/>
                    <a:pt x="123" y="96"/>
                  </a:cubicBezTo>
                  <a:cubicBezTo>
                    <a:pt x="121" y="96"/>
                    <a:pt x="119" y="97"/>
                    <a:pt x="118" y="98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23" y="38"/>
                    <a:pt x="123" y="38"/>
                    <a:pt x="123" y="38"/>
                  </a:cubicBezTo>
                  <a:cubicBezTo>
                    <a:pt x="145" y="51"/>
                    <a:pt x="145" y="51"/>
                    <a:pt x="145" y="51"/>
                  </a:cubicBezTo>
                  <a:cubicBezTo>
                    <a:pt x="145" y="51"/>
                    <a:pt x="145" y="52"/>
                    <a:pt x="145" y="52"/>
                  </a:cubicBezTo>
                  <a:cubicBezTo>
                    <a:pt x="145" y="56"/>
                    <a:pt x="147" y="59"/>
                    <a:pt x="150" y="60"/>
                  </a:cubicBezTo>
                  <a:lnTo>
                    <a:pt x="1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0" name="Freeform 397">
              <a:extLst>
                <a:ext uri="{FF2B5EF4-FFF2-40B4-BE49-F238E27FC236}">
                  <a16:creationId xmlns:a16="http://schemas.microsoft.com/office/drawing/2014/main" id="{F7CBD5A2-188F-4E9E-BC07-9FDEAEBEA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8163" y="2651919"/>
              <a:ext cx="79375" cy="55562"/>
            </a:xfrm>
            <a:custGeom>
              <a:avLst/>
              <a:gdLst>
                <a:gd name="T0" fmla="*/ 0 w 50"/>
                <a:gd name="T1" fmla="*/ 24 h 35"/>
                <a:gd name="T2" fmla="*/ 7 w 50"/>
                <a:gd name="T3" fmla="*/ 35 h 35"/>
                <a:gd name="T4" fmla="*/ 50 w 50"/>
                <a:gd name="T5" fmla="*/ 12 h 35"/>
                <a:gd name="T6" fmla="*/ 40 w 50"/>
                <a:gd name="T7" fmla="*/ 0 h 35"/>
                <a:gd name="T8" fmla="*/ 0 w 50"/>
                <a:gd name="T9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5">
                  <a:moveTo>
                    <a:pt x="0" y="24"/>
                  </a:moveTo>
                  <a:lnTo>
                    <a:pt x="7" y="35"/>
                  </a:lnTo>
                  <a:lnTo>
                    <a:pt x="50" y="12"/>
                  </a:lnTo>
                  <a:lnTo>
                    <a:pt x="40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11" name="群組 310">
            <a:extLst>
              <a:ext uri="{FF2B5EF4-FFF2-40B4-BE49-F238E27FC236}">
                <a16:creationId xmlns:a16="http://schemas.microsoft.com/office/drawing/2014/main" id="{BDFD3776-F7A9-4D6E-98C4-43282B55E692}"/>
              </a:ext>
            </a:extLst>
          </p:cNvPr>
          <p:cNvGrpSpPr/>
          <p:nvPr/>
        </p:nvGrpSpPr>
        <p:grpSpPr>
          <a:xfrm>
            <a:off x="1818895" y="4529939"/>
            <a:ext cx="609601" cy="615950"/>
            <a:chOff x="544513" y="3508375"/>
            <a:chExt cx="609601" cy="615950"/>
          </a:xfrm>
          <a:solidFill>
            <a:schemeClr val="bg2"/>
          </a:solidFill>
        </p:grpSpPr>
        <p:sp>
          <p:nvSpPr>
            <p:cNvPr id="312" name="Freeform 402">
              <a:extLst>
                <a:ext uri="{FF2B5EF4-FFF2-40B4-BE49-F238E27FC236}">
                  <a16:creationId xmlns:a16="http://schemas.microsoft.com/office/drawing/2014/main" id="{6F856EE8-FB39-4C3F-85E1-CE9C92678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3560763"/>
              <a:ext cx="274638" cy="277813"/>
            </a:xfrm>
            <a:custGeom>
              <a:avLst/>
              <a:gdLst>
                <a:gd name="T0" fmla="*/ 1 w 73"/>
                <a:gd name="T1" fmla="*/ 72 h 74"/>
                <a:gd name="T2" fmla="*/ 6 w 73"/>
                <a:gd name="T3" fmla="*/ 72 h 74"/>
                <a:gd name="T4" fmla="*/ 72 w 73"/>
                <a:gd name="T5" fmla="*/ 6 h 74"/>
                <a:gd name="T6" fmla="*/ 72 w 73"/>
                <a:gd name="T7" fmla="*/ 1 h 74"/>
                <a:gd name="T8" fmla="*/ 67 w 73"/>
                <a:gd name="T9" fmla="*/ 1 h 74"/>
                <a:gd name="T10" fmla="*/ 1 w 73"/>
                <a:gd name="T11" fmla="*/ 67 h 74"/>
                <a:gd name="T12" fmla="*/ 1 w 73"/>
                <a:gd name="T13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4">
                  <a:moveTo>
                    <a:pt x="1" y="72"/>
                  </a:moveTo>
                  <a:cubicBezTo>
                    <a:pt x="2" y="74"/>
                    <a:pt x="5" y="74"/>
                    <a:pt x="6" y="72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3" y="5"/>
                    <a:pt x="73" y="3"/>
                    <a:pt x="72" y="1"/>
                  </a:cubicBezTo>
                  <a:cubicBezTo>
                    <a:pt x="71" y="0"/>
                    <a:pt x="68" y="0"/>
                    <a:pt x="67" y="1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9"/>
                    <a:pt x="0" y="71"/>
                    <a:pt x="1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3" name="Freeform 403">
              <a:extLst>
                <a:ext uri="{FF2B5EF4-FFF2-40B4-BE49-F238E27FC236}">
                  <a16:creationId xmlns:a16="http://schemas.microsoft.com/office/drawing/2014/main" id="{0482F2C9-08DB-4373-93A1-08F140C20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3" y="3725863"/>
              <a:ext cx="230188" cy="233363"/>
            </a:xfrm>
            <a:custGeom>
              <a:avLst/>
              <a:gdLst>
                <a:gd name="T0" fmla="*/ 46 w 61"/>
                <a:gd name="T1" fmla="*/ 7 h 62"/>
                <a:gd name="T2" fmla="*/ 35 w 61"/>
                <a:gd name="T3" fmla="*/ 2 h 62"/>
                <a:gd name="T4" fmla="*/ 24 w 61"/>
                <a:gd name="T5" fmla="*/ 1 h 62"/>
                <a:gd name="T6" fmla="*/ 13 w 61"/>
                <a:gd name="T7" fmla="*/ 4 h 62"/>
                <a:gd name="T8" fmla="*/ 5 w 61"/>
                <a:gd name="T9" fmla="*/ 12 h 62"/>
                <a:gd name="T10" fmla="*/ 0 w 61"/>
                <a:gd name="T11" fmla="*/ 22 h 62"/>
                <a:gd name="T12" fmla="*/ 1 w 61"/>
                <a:gd name="T13" fmla="*/ 35 h 62"/>
                <a:gd name="T14" fmla="*/ 6 w 61"/>
                <a:gd name="T15" fmla="*/ 47 h 62"/>
                <a:gd name="T16" fmla="*/ 15 w 61"/>
                <a:gd name="T17" fmla="*/ 56 h 62"/>
                <a:gd name="T18" fmla="*/ 27 w 61"/>
                <a:gd name="T19" fmla="*/ 61 h 62"/>
                <a:gd name="T20" fmla="*/ 39 w 61"/>
                <a:gd name="T21" fmla="*/ 62 h 62"/>
                <a:gd name="T22" fmla="*/ 50 w 61"/>
                <a:gd name="T23" fmla="*/ 57 h 62"/>
                <a:gd name="T24" fmla="*/ 57 w 61"/>
                <a:gd name="T25" fmla="*/ 49 h 62"/>
                <a:gd name="T26" fmla="*/ 60 w 61"/>
                <a:gd name="T27" fmla="*/ 38 h 62"/>
                <a:gd name="T28" fmla="*/ 59 w 61"/>
                <a:gd name="T29" fmla="*/ 26 h 62"/>
                <a:gd name="T30" fmla="*/ 54 w 61"/>
                <a:gd name="T31" fmla="*/ 16 h 62"/>
                <a:gd name="T32" fmla="*/ 39 w 61"/>
                <a:gd name="T33" fmla="*/ 31 h 62"/>
                <a:gd name="T34" fmla="*/ 34 w 61"/>
                <a:gd name="T35" fmla="*/ 33 h 62"/>
                <a:gd name="T36" fmla="*/ 30 w 61"/>
                <a:gd name="T37" fmla="*/ 31 h 62"/>
                <a:gd name="T38" fmla="*/ 30 w 61"/>
                <a:gd name="T39" fmla="*/ 23 h 62"/>
                <a:gd name="T40" fmla="*/ 46 w 61"/>
                <a:gd name="T41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62">
                  <a:moveTo>
                    <a:pt x="46" y="7"/>
                  </a:moveTo>
                  <a:cubicBezTo>
                    <a:pt x="42" y="5"/>
                    <a:pt x="39" y="3"/>
                    <a:pt x="35" y="2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0" y="1"/>
                    <a:pt x="16" y="3"/>
                    <a:pt x="13" y="4"/>
                  </a:cubicBezTo>
                  <a:cubicBezTo>
                    <a:pt x="10" y="6"/>
                    <a:pt x="7" y="9"/>
                    <a:pt x="5" y="12"/>
                  </a:cubicBezTo>
                  <a:cubicBezTo>
                    <a:pt x="3" y="15"/>
                    <a:pt x="1" y="19"/>
                    <a:pt x="0" y="22"/>
                  </a:cubicBezTo>
                  <a:cubicBezTo>
                    <a:pt x="0" y="26"/>
                    <a:pt x="0" y="31"/>
                    <a:pt x="1" y="35"/>
                  </a:cubicBezTo>
                  <a:cubicBezTo>
                    <a:pt x="2" y="39"/>
                    <a:pt x="4" y="43"/>
                    <a:pt x="6" y="47"/>
                  </a:cubicBezTo>
                  <a:cubicBezTo>
                    <a:pt x="9" y="51"/>
                    <a:pt x="12" y="54"/>
                    <a:pt x="15" y="56"/>
                  </a:cubicBezTo>
                  <a:cubicBezTo>
                    <a:pt x="19" y="59"/>
                    <a:pt x="23" y="60"/>
                    <a:pt x="27" y="61"/>
                  </a:cubicBezTo>
                  <a:cubicBezTo>
                    <a:pt x="31" y="62"/>
                    <a:pt x="35" y="62"/>
                    <a:pt x="39" y="62"/>
                  </a:cubicBezTo>
                  <a:cubicBezTo>
                    <a:pt x="43" y="61"/>
                    <a:pt x="47" y="59"/>
                    <a:pt x="50" y="57"/>
                  </a:cubicBezTo>
                  <a:cubicBezTo>
                    <a:pt x="53" y="55"/>
                    <a:pt x="55" y="52"/>
                    <a:pt x="57" y="49"/>
                  </a:cubicBezTo>
                  <a:cubicBezTo>
                    <a:pt x="59" y="46"/>
                    <a:pt x="60" y="42"/>
                    <a:pt x="60" y="38"/>
                  </a:cubicBezTo>
                  <a:cubicBezTo>
                    <a:pt x="61" y="34"/>
                    <a:pt x="60" y="30"/>
                    <a:pt x="59" y="26"/>
                  </a:cubicBezTo>
                  <a:cubicBezTo>
                    <a:pt x="58" y="23"/>
                    <a:pt x="56" y="19"/>
                    <a:pt x="54" y="16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7" y="33"/>
                    <a:pt x="36" y="33"/>
                    <a:pt x="34" y="33"/>
                  </a:cubicBezTo>
                  <a:cubicBezTo>
                    <a:pt x="33" y="33"/>
                    <a:pt x="31" y="33"/>
                    <a:pt x="30" y="31"/>
                  </a:cubicBezTo>
                  <a:cubicBezTo>
                    <a:pt x="28" y="29"/>
                    <a:pt x="28" y="25"/>
                    <a:pt x="30" y="23"/>
                  </a:cubicBezTo>
                  <a:lnTo>
                    <a:pt x="4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4" name="Freeform 404">
              <a:extLst>
                <a:ext uri="{FF2B5EF4-FFF2-40B4-BE49-F238E27FC236}">
                  <a16:creationId xmlns:a16="http://schemas.microsoft.com/office/drawing/2014/main" id="{CA257196-47A4-49A2-BD25-C576B2F7C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3" y="3594100"/>
              <a:ext cx="527050" cy="530225"/>
            </a:xfrm>
            <a:custGeom>
              <a:avLst/>
              <a:gdLst>
                <a:gd name="T0" fmla="*/ 124 w 140"/>
                <a:gd name="T1" fmla="*/ 33 h 141"/>
                <a:gd name="T2" fmla="*/ 121 w 140"/>
                <a:gd name="T3" fmla="*/ 28 h 141"/>
                <a:gd name="T4" fmla="*/ 106 w 140"/>
                <a:gd name="T5" fmla="*/ 43 h 141"/>
                <a:gd name="T6" fmla="*/ 108 w 140"/>
                <a:gd name="T7" fmla="*/ 44 h 141"/>
                <a:gd name="T8" fmla="*/ 115 w 140"/>
                <a:gd name="T9" fmla="*/ 60 h 141"/>
                <a:gd name="T10" fmla="*/ 117 w 140"/>
                <a:gd name="T11" fmla="*/ 77 h 141"/>
                <a:gd name="T12" fmla="*/ 112 w 140"/>
                <a:gd name="T13" fmla="*/ 92 h 141"/>
                <a:gd name="T14" fmla="*/ 102 w 140"/>
                <a:gd name="T15" fmla="*/ 104 h 141"/>
                <a:gd name="T16" fmla="*/ 87 w 140"/>
                <a:gd name="T17" fmla="*/ 111 h 141"/>
                <a:gd name="T18" fmla="*/ 69 w 140"/>
                <a:gd name="T19" fmla="*/ 111 h 141"/>
                <a:gd name="T20" fmla="*/ 52 w 140"/>
                <a:gd name="T21" fmla="*/ 103 h 141"/>
                <a:gd name="T22" fmla="*/ 38 w 140"/>
                <a:gd name="T23" fmla="*/ 90 h 141"/>
                <a:gd name="T24" fmla="*/ 30 w 140"/>
                <a:gd name="T25" fmla="*/ 72 h 141"/>
                <a:gd name="T26" fmla="*/ 30 w 140"/>
                <a:gd name="T27" fmla="*/ 54 h 141"/>
                <a:gd name="T28" fmla="*/ 37 w 140"/>
                <a:gd name="T29" fmla="*/ 38 h 141"/>
                <a:gd name="T30" fmla="*/ 48 w 140"/>
                <a:gd name="T31" fmla="*/ 28 h 141"/>
                <a:gd name="T32" fmla="*/ 64 w 140"/>
                <a:gd name="T33" fmla="*/ 23 h 141"/>
                <a:gd name="T34" fmla="*/ 81 w 140"/>
                <a:gd name="T35" fmla="*/ 25 h 141"/>
                <a:gd name="T36" fmla="*/ 96 w 140"/>
                <a:gd name="T37" fmla="*/ 32 h 141"/>
                <a:gd name="T38" fmla="*/ 98 w 140"/>
                <a:gd name="T39" fmla="*/ 34 h 141"/>
                <a:gd name="T40" fmla="*/ 112 w 140"/>
                <a:gd name="T41" fmla="*/ 20 h 141"/>
                <a:gd name="T42" fmla="*/ 106 w 140"/>
                <a:gd name="T43" fmla="*/ 15 h 141"/>
                <a:gd name="T44" fmla="*/ 84 w 140"/>
                <a:gd name="T45" fmla="*/ 3 h 141"/>
                <a:gd name="T46" fmla="*/ 58 w 140"/>
                <a:gd name="T47" fmla="*/ 0 h 141"/>
                <a:gd name="T48" fmla="*/ 34 w 140"/>
                <a:gd name="T49" fmla="*/ 7 h 141"/>
                <a:gd name="T50" fmla="*/ 14 w 140"/>
                <a:gd name="T51" fmla="*/ 22 h 141"/>
                <a:gd name="T52" fmla="*/ 3 w 140"/>
                <a:gd name="T53" fmla="*/ 46 h 141"/>
                <a:gd name="T54" fmla="*/ 2 w 140"/>
                <a:gd name="T55" fmla="*/ 76 h 141"/>
                <a:gd name="T56" fmla="*/ 15 w 140"/>
                <a:gd name="T57" fmla="*/ 105 h 141"/>
                <a:gd name="T58" fmla="*/ 37 w 140"/>
                <a:gd name="T59" fmla="*/ 127 h 141"/>
                <a:gd name="T60" fmla="*/ 65 w 140"/>
                <a:gd name="T61" fmla="*/ 139 h 141"/>
                <a:gd name="T62" fmla="*/ 94 w 140"/>
                <a:gd name="T63" fmla="*/ 138 h 141"/>
                <a:gd name="T64" fmla="*/ 118 w 140"/>
                <a:gd name="T65" fmla="*/ 126 h 141"/>
                <a:gd name="T66" fmla="*/ 133 w 140"/>
                <a:gd name="T67" fmla="*/ 106 h 141"/>
                <a:gd name="T68" fmla="*/ 139 w 140"/>
                <a:gd name="T69" fmla="*/ 82 h 141"/>
                <a:gd name="T70" fmla="*/ 136 w 140"/>
                <a:gd name="T71" fmla="*/ 57 h 141"/>
                <a:gd name="T72" fmla="*/ 124 w 140"/>
                <a:gd name="T73" fmla="*/ 3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0" h="141">
                  <a:moveTo>
                    <a:pt x="124" y="33"/>
                  </a:moveTo>
                  <a:cubicBezTo>
                    <a:pt x="123" y="32"/>
                    <a:pt x="122" y="30"/>
                    <a:pt x="121" y="28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7" y="43"/>
                    <a:pt x="107" y="44"/>
                    <a:pt x="108" y="44"/>
                  </a:cubicBezTo>
                  <a:cubicBezTo>
                    <a:pt x="111" y="49"/>
                    <a:pt x="114" y="54"/>
                    <a:pt x="115" y="60"/>
                  </a:cubicBezTo>
                  <a:cubicBezTo>
                    <a:pt x="117" y="65"/>
                    <a:pt x="117" y="71"/>
                    <a:pt x="117" y="77"/>
                  </a:cubicBezTo>
                  <a:cubicBezTo>
                    <a:pt x="116" y="82"/>
                    <a:pt x="115" y="87"/>
                    <a:pt x="112" y="92"/>
                  </a:cubicBezTo>
                  <a:cubicBezTo>
                    <a:pt x="110" y="97"/>
                    <a:pt x="106" y="101"/>
                    <a:pt x="102" y="104"/>
                  </a:cubicBezTo>
                  <a:cubicBezTo>
                    <a:pt x="98" y="107"/>
                    <a:pt x="93" y="110"/>
                    <a:pt x="87" y="111"/>
                  </a:cubicBezTo>
                  <a:cubicBezTo>
                    <a:pt x="81" y="112"/>
                    <a:pt x="75" y="112"/>
                    <a:pt x="69" y="111"/>
                  </a:cubicBezTo>
                  <a:cubicBezTo>
                    <a:pt x="63" y="110"/>
                    <a:pt x="57" y="107"/>
                    <a:pt x="52" y="103"/>
                  </a:cubicBezTo>
                  <a:cubicBezTo>
                    <a:pt x="46" y="100"/>
                    <a:pt x="42" y="95"/>
                    <a:pt x="38" y="90"/>
                  </a:cubicBezTo>
                  <a:cubicBezTo>
                    <a:pt x="34" y="85"/>
                    <a:pt x="32" y="79"/>
                    <a:pt x="30" y="72"/>
                  </a:cubicBezTo>
                  <a:cubicBezTo>
                    <a:pt x="29" y="66"/>
                    <a:pt x="29" y="59"/>
                    <a:pt x="30" y="54"/>
                  </a:cubicBezTo>
                  <a:cubicBezTo>
                    <a:pt x="31" y="48"/>
                    <a:pt x="33" y="43"/>
                    <a:pt x="37" y="38"/>
                  </a:cubicBezTo>
                  <a:cubicBezTo>
                    <a:pt x="40" y="34"/>
                    <a:pt x="44" y="30"/>
                    <a:pt x="48" y="28"/>
                  </a:cubicBezTo>
                  <a:cubicBezTo>
                    <a:pt x="53" y="25"/>
                    <a:pt x="58" y="23"/>
                    <a:pt x="64" y="23"/>
                  </a:cubicBezTo>
                  <a:cubicBezTo>
                    <a:pt x="70" y="22"/>
                    <a:pt x="76" y="23"/>
                    <a:pt x="81" y="25"/>
                  </a:cubicBezTo>
                  <a:cubicBezTo>
                    <a:pt x="86" y="26"/>
                    <a:pt x="91" y="29"/>
                    <a:pt x="96" y="32"/>
                  </a:cubicBezTo>
                  <a:cubicBezTo>
                    <a:pt x="97" y="33"/>
                    <a:pt x="97" y="33"/>
                    <a:pt x="98" y="34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18"/>
                    <a:pt x="108" y="16"/>
                    <a:pt x="106" y="15"/>
                  </a:cubicBezTo>
                  <a:cubicBezTo>
                    <a:pt x="100" y="10"/>
                    <a:pt x="92" y="6"/>
                    <a:pt x="84" y="3"/>
                  </a:cubicBezTo>
                  <a:cubicBezTo>
                    <a:pt x="76" y="1"/>
                    <a:pt x="67" y="0"/>
                    <a:pt x="58" y="0"/>
                  </a:cubicBezTo>
                  <a:cubicBezTo>
                    <a:pt x="49" y="1"/>
                    <a:pt x="41" y="3"/>
                    <a:pt x="34" y="7"/>
                  </a:cubicBezTo>
                  <a:cubicBezTo>
                    <a:pt x="26" y="10"/>
                    <a:pt x="19" y="16"/>
                    <a:pt x="14" y="22"/>
                  </a:cubicBezTo>
                  <a:cubicBezTo>
                    <a:pt x="9" y="29"/>
                    <a:pt x="5" y="37"/>
                    <a:pt x="3" y="46"/>
                  </a:cubicBezTo>
                  <a:cubicBezTo>
                    <a:pt x="1" y="56"/>
                    <a:pt x="0" y="66"/>
                    <a:pt x="2" y="76"/>
                  </a:cubicBezTo>
                  <a:cubicBezTo>
                    <a:pt x="4" y="87"/>
                    <a:pt x="9" y="97"/>
                    <a:pt x="15" y="105"/>
                  </a:cubicBezTo>
                  <a:cubicBezTo>
                    <a:pt x="21" y="114"/>
                    <a:pt x="28" y="121"/>
                    <a:pt x="37" y="127"/>
                  </a:cubicBezTo>
                  <a:cubicBezTo>
                    <a:pt x="45" y="133"/>
                    <a:pt x="55" y="137"/>
                    <a:pt x="65" y="139"/>
                  </a:cubicBezTo>
                  <a:cubicBezTo>
                    <a:pt x="74" y="141"/>
                    <a:pt x="84" y="141"/>
                    <a:pt x="94" y="138"/>
                  </a:cubicBezTo>
                  <a:cubicBezTo>
                    <a:pt x="103" y="136"/>
                    <a:pt x="111" y="132"/>
                    <a:pt x="118" y="126"/>
                  </a:cubicBezTo>
                  <a:cubicBezTo>
                    <a:pt x="124" y="121"/>
                    <a:pt x="129" y="114"/>
                    <a:pt x="133" y="106"/>
                  </a:cubicBezTo>
                  <a:cubicBezTo>
                    <a:pt x="136" y="99"/>
                    <a:pt x="139" y="91"/>
                    <a:pt x="139" y="82"/>
                  </a:cubicBezTo>
                  <a:cubicBezTo>
                    <a:pt x="140" y="74"/>
                    <a:pt x="139" y="65"/>
                    <a:pt x="136" y="57"/>
                  </a:cubicBezTo>
                  <a:cubicBezTo>
                    <a:pt x="133" y="48"/>
                    <a:pt x="129" y="40"/>
                    <a:pt x="12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5" name="Freeform 405">
              <a:extLst>
                <a:ext uri="{FF2B5EF4-FFF2-40B4-BE49-F238E27FC236}">
                  <a16:creationId xmlns:a16="http://schemas.microsoft.com/office/drawing/2014/main" id="{3F1F7BA0-B67E-454C-AD4D-8B9353690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3508375"/>
              <a:ext cx="84138" cy="112713"/>
            </a:xfrm>
            <a:custGeom>
              <a:avLst/>
              <a:gdLst>
                <a:gd name="T0" fmla="*/ 53 w 53"/>
                <a:gd name="T1" fmla="*/ 26 h 71"/>
                <a:gd name="T2" fmla="*/ 45 w 53"/>
                <a:gd name="T3" fmla="*/ 0 h 71"/>
                <a:gd name="T4" fmla="*/ 0 w 53"/>
                <a:gd name="T5" fmla="*/ 45 h 71"/>
                <a:gd name="T6" fmla="*/ 7 w 53"/>
                <a:gd name="T7" fmla="*/ 71 h 71"/>
                <a:gd name="T8" fmla="*/ 53 w 53"/>
                <a:gd name="T9" fmla="*/ 2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71">
                  <a:moveTo>
                    <a:pt x="53" y="26"/>
                  </a:moveTo>
                  <a:lnTo>
                    <a:pt x="45" y="0"/>
                  </a:lnTo>
                  <a:lnTo>
                    <a:pt x="0" y="45"/>
                  </a:lnTo>
                  <a:lnTo>
                    <a:pt x="7" y="71"/>
                  </a:lnTo>
                  <a:lnTo>
                    <a:pt x="5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6" name="Freeform 406">
              <a:extLst>
                <a:ext uri="{FF2B5EF4-FFF2-40B4-BE49-F238E27FC236}">
                  <a16:creationId xmlns:a16="http://schemas.microsoft.com/office/drawing/2014/main" id="{AB57FF19-04A4-4D9B-BD9C-BDFDF1E2F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401" y="3590925"/>
              <a:ext cx="112713" cy="82550"/>
            </a:xfrm>
            <a:custGeom>
              <a:avLst/>
              <a:gdLst>
                <a:gd name="T0" fmla="*/ 45 w 71"/>
                <a:gd name="T1" fmla="*/ 0 h 52"/>
                <a:gd name="T2" fmla="*/ 0 w 71"/>
                <a:gd name="T3" fmla="*/ 45 h 52"/>
                <a:gd name="T4" fmla="*/ 26 w 71"/>
                <a:gd name="T5" fmla="*/ 52 h 52"/>
                <a:gd name="T6" fmla="*/ 71 w 71"/>
                <a:gd name="T7" fmla="*/ 7 h 52"/>
                <a:gd name="T8" fmla="*/ 45 w 71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2">
                  <a:moveTo>
                    <a:pt x="45" y="0"/>
                  </a:moveTo>
                  <a:lnTo>
                    <a:pt x="0" y="45"/>
                  </a:lnTo>
                  <a:lnTo>
                    <a:pt x="26" y="52"/>
                  </a:lnTo>
                  <a:lnTo>
                    <a:pt x="71" y="7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17" name="群組 316">
            <a:extLst>
              <a:ext uri="{FF2B5EF4-FFF2-40B4-BE49-F238E27FC236}">
                <a16:creationId xmlns:a16="http://schemas.microsoft.com/office/drawing/2014/main" id="{6CF1ABD3-284F-4FD3-87DA-5A86F9C5DF67}"/>
              </a:ext>
            </a:extLst>
          </p:cNvPr>
          <p:cNvGrpSpPr/>
          <p:nvPr/>
        </p:nvGrpSpPr>
        <p:grpSpPr>
          <a:xfrm>
            <a:off x="2671061" y="4577564"/>
            <a:ext cx="346075" cy="520700"/>
            <a:chOff x="1438275" y="3508375"/>
            <a:chExt cx="346075" cy="520700"/>
          </a:xfrm>
          <a:solidFill>
            <a:schemeClr val="bg2"/>
          </a:solidFill>
        </p:grpSpPr>
        <p:sp>
          <p:nvSpPr>
            <p:cNvPr id="318" name="Freeform 411">
              <a:extLst>
                <a:ext uri="{FF2B5EF4-FFF2-40B4-BE49-F238E27FC236}">
                  <a16:creationId xmlns:a16="http://schemas.microsoft.com/office/drawing/2014/main" id="{8CE5A0B0-E5EB-4B6D-A8D0-1A119C432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3643313"/>
              <a:ext cx="123825" cy="63500"/>
            </a:xfrm>
            <a:custGeom>
              <a:avLst/>
              <a:gdLst>
                <a:gd name="T0" fmla="*/ 16 w 33"/>
                <a:gd name="T1" fmla="*/ 17 h 17"/>
                <a:gd name="T2" fmla="*/ 20 w 33"/>
                <a:gd name="T3" fmla="*/ 14 h 17"/>
                <a:gd name="T4" fmla="*/ 33 w 33"/>
                <a:gd name="T5" fmla="*/ 0 h 17"/>
                <a:gd name="T6" fmla="*/ 0 w 33"/>
                <a:gd name="T7" fmla="*/ 0 h 17"/>
                <a:gd name="T8" fmla="*/ 13 w 33"/>
                <a:gd name="T9" fmla="*/ 14 h 17"/>
                <a:gd name="T10" fmla="*/ 16 w 33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7">
                  <a:moveTo>
                    <a:pt x="16" y="17"/>
                  </a:moveTo>
                  <a:cubicBezTo>
                    <a:pt x="17" y="16"/>
                    <a:pt x="18" y="15"/>
                    <a:pt x="20" y="14"/>
                  </a:cubicBezTo>
                  <a:cubicBezTo>
                    <a:pt x="26" y="9"/>
                    <a:pt x="30" y="4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7" y="9"/>
                    <a:pt x="13" y="14"/>
                  </a:cubicBezTo>
                  <a:cubicBezTo>
                    <a:pt x="15" y="15"/>
                    <a:pt x="16" y="16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9" name="Freeform 412">
              <a:extLst>
                <a:ext uri="{FF2B5EF4-FFF2-40B4-BE49-F238E27FC236}">
                  <a16:creationId xmlns:a16="http://schemas.microsoft.com/office/drawing/2014/main" id="{D1611855-8B79-4198-929E-2B6FDB23D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5" y="3849688"/>
              <a:ext cx="184150" cy="101600"/>
            </a:xfrm>
            <a:custGeom>
              <a:avLst/>
              <a:gdLst>
                <a:gd name="T0" fmla="*/ 33 w 49"/>
                <a:gd name="T1" fmla="*/ 0 h 27"/>
                <a:gd name="T2" fmla="*/ 16 w 49"/>
                <a:gd name="T3" fmla="*/ 0 h 27"/>
                <a:gd name="T4" fmla="*/ 2 w 49"/>
                <a:gd name="T5" fmla="*/ 18 h 27"/>
                <a:gd name="T6" fmla="*/ 0 w 49"/>
                <a:gd name="T7" fmla="*/ 27 h 27"/>
                <a:gd name="T8" fmla="*/ 49 w 49"/>
                <a:gd name="T9" fmla="*/ 27 h 27"/>
                <a:gd name="T10" fmla="*/ 47 w 49"/>
                <a:gd name="T11" fmla="*/ 18 h 27"/>
                <a:gd name="T12" fmla="*/ 33 w 49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7">
                  <a:moveTo>
                    <a:pt x="3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7"/>
                    <a:pt x="4" y="12"/>
                    <a:pt x="2" y="18"/>
                  </a:cubicBezTo>
                  <a:cubicBezTo>
                    <a:pt x="1" y="20"/>
                    <a:pt x="1" y="23"/>
                    <a:pt x="0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8" y="23"/>
                    <a:pt x="48" y="20"/>
                    <a:pt x="47" y="18"/>
                  </a:cubicBezTo>
                  <a:cubicBezTo>
                    <a:pt x="45" y="12"/>
                    <a:pt x="41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0" name="Freeform 413">
              <a:extLst>
                <a:ext uri="{FF2B5EF4-FFF2-40B4-BE49-F238E27FC236}">
                  <a16:creationId xmlns:a16="http://schemas.microsoft.com/office/drawing/2014/main" id="{C8F6DA56-AA63-4A36-8893-7845849ED7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8275" y="3508375"/>
              <a:ext cx="346075" cy="520700"/>
            </a:xfrm>
            <a:custGeom>
              <a:avLst/>
              <a:gdLst>
                <a:gd name="T0" fmla="*/ 85 w 92"/>
                <a:gd name="T1" fmla="*/ 119 h 139"/>
                <a:gd name="T2" fmla="*/ 82 w 92"/>
                <a:gd name="T3" fmla="*/ 102 h 139"/>
                <a:gd name="T4" fmla="*/ 61 w 92"/>
                <a:gd name="T5" fmla="*/ 74 h 139"/>
                <a:gd name="T6" fmla="*/ 60 w 92"/>
                <a:gd name="T7" fmla="*/ 69 h 139"/>
                <a:gd name="T8" fmla="*/ 61 w 92"/>
                <a:gd name="T9" fmla="*/ 65 h 139"/>
                <a:gd name="T10" fmla="*/ 82 w 92"/>
                <a:gd name="T11" fmla="*/ 36 h 139"/>
                <a:gd name="T12" fmla="*/ 86 w 92"/>
                <a:gd name="T13" fmla="*/ 15 h 139"/>
                <a:gd name="T14" fmla="*/ 85 w 92"/>
                <a:gd name="T15" fmla="*/ 0 h 139"/>
                <a:gd name="T16" fmla="*/ 0 w 92"/>
                <a:gd name="T17" fmla="*/ 8 h 139"/>
                <a:gd name="T18" fmla="*/ 8 w 92"/>
                <a:gd name="T19" fmla="*/ 20 h 139"/>
                <a:gd name="T20" fmla="*/ 11 w 92"/>
                <a:gd name="T21" fmla="*/ 36 h 139"/>
                <a:gd name="T22" fmla="*/ 32 w 92"/>
                <a:gd name="T23" fmla="*/ 65 h 139"/>
                <a:gd name="T24" fmla="*/ 33 w 92"/>
                <a:gd name="T25" fmla="*/ 69 h 139"/>
                <a:gd name="T26" fmla="*/ 32 w 92"/>
                <a:gd name="T27" fmla="*/ 74 h 139"/>
                <a:gd name="T28" fmla="*/ 11 w 92"/>
                <a:gd name="T29" fmla="*/ 102 h 139"/>
                <a:gd name="T30" fmla="*/ 7 w 92"/>
                <a:gd name="T31" fmla="*/ 123 h 139"/>
                <a:gd name="T32" fmla="*/ 8 w 92"/>
                <a:gd name="T33" fmla="*/ 139 h 139"/>
                <a:gd name="T34" fmla="*/ 92 w 92"/>
                <a:gd name="T35" fmla="*/ 131 h 139"/>
                <a:gd name="T36" fmla="*/ 13 w 92"/>
                <a:gd name="T37" fmla="*/ 123 h 139"/>
                <a:gd name="T38" fmla="*/ 17 w 92"/>
                <a:gd name="T39" fmla="*/ 105 h 139"/>
                <a:gd name="T40" fmla="*/ 36 w 92"/>
                <a:gd name="T41" fmla="*/ 81 h 139"/>
                <a:gd name="T42" fmla="*/ 40 w 92"/>
                <a:gd name="T43" fmla="*/ 73 h 139"/>
                <a:gd name="T44" fmla="*/ 40 w 92"/>
                <a:gd name="T45" fmla="*/ 64 h 139"/>
                <a:gd name="T46" fmla="*/ 36 w 92"/>
                <a:gd name="T47" fmla="*/ 58 h 139"/>
                <a:gd name="T48" fmla="*/ 17 w 92"/>
                <a:gd name="T49" fmla="*/ 33 h 139"/>
                <a:gd name="T50" fmla="*/ 13 w 92"/>
                <a:gd name="T51" fmla="*/ 15 h 139"/>
                <a:gd name="T52" fmla="*/ 79 w 92"/>
                <a:gd name="T53" fmla="*/ 21 h 139"/>
                <a:gd name="T54" fmla="*/ 69 w 92"/>
                <a:gd name="T55" fmla="*/ 46 h 139"/>
                <a:gd name="T56" fmla="*/ 54 w 92"/>
                <a:gd name="T57" fmla="*/ 61 h 139"/>
                <a:gd name="T58" fmla="*/ 53 w 92"/>
                <a:gd name="T59" fmla="*/ 69 h 139"/>
                <a:gd name="T60" fmla="*/ 54 w 92"/>
                <a:gd name="T61" fmla="*/ 78 h 139"/>
                <a:gd name="T62" fmla="*/ 69 w 92"/>
                <a:gd name="T63" fmla="*/ 93 h 139"/>
                <a:gd name="T64" fmla="*/ 78 w 92"/>
                <a:gd name="T65" fmla="*/ 112 h 139"/>
                <a:gd name="T66" fmla="*/ 13 w 92"/>
                <a:gd name="T67" fmla="*/ 12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139">
                  <a:moveTo>
                    <a:pt x="86" y="123"/>
                  </a:moveTo>
                  <a:cubicBezTo>
                    <a:pt x="86" y="122"/>
                    <a:pt x="85" y="120"/>
                    <a:pt x="85" y="119"/>
                  </a:cubicBezTo>
                  <a:cubicBezTo>
                    <a:pt x="85" y="116"/>
                    <a:pt x="85" y="113"/>
                    <a:pt x="84" y="110"/>
                  </a:cubicBezTo>
                  <a:cubicBezTo>
                    <a:pt x="84" y="107"/>
                    <a:pt x="83" y="105"/>
                    <a:pt x="82" y="102"/>
                  </a:cubicBezTo>
                  <a:cubicBezTo>
                    <a:pt x="80" y="97"/>
                    <a:pt x="78" y="92"/>
                    <a:pt x="74" y="87"/>
                  </a:cubicBezTo>
                  <a:cubicBezTo>
                    <a:pt x="70" y="83"/>
                    <a:pt x="66" y="78"/>
                    <a:pt x="61" y="74"/>
                  </a:cubicBezTo>
                  <a:cubicBezTo>
                    <a:pt x="61" y="74"/>
                    <a:pt x="60" y="73"/>
                    <a:pt x="60" y="72"/>
                  </a:cubicBezTo>
                  <a:cubicBezTo>
                    <a:pt x="60" y="71"/>
                    <a:pt x="60" y="71"/>
                    <a:pt x="60" y="69"/>
                  </a:cubicBezTo>
                  <a:cubicBezTo>
                    <a:pt x="60" y="67"/>
                    <a:pt x="60" y="68"/>
                    <a:pt x="60" y="66"/>
                  </a:cubicBezTo>
                  <a:cubicBezTo>
                    <a:pt x="60" y="66"/>
                    <a:pt x="61" y="65"/>
                    <a:pt x="61" y="65"/>
                  </a:cubicBezTo>
                  <a:cubicBezTo>
                    <a:pt x="66" y="60"/>
                    <a:pt x="70" y="56"/>
                    <a:pt x="74" y="51"/>
                  </a:cubicBezTo>
                  <a:cubicBezTo>
                    <a:pt x="78" y="47"/>
                    <a:pt x="80" y="42"/>
                    <a:pt x="82" y="36"/>
                  </a:cubicBezTo>
                  <a:cubicBezTo>
                    <a:pt x="83" y="34"/>
                    <a:pt x="84" y="31"/>
                    <a:pt x="84" y="28"/>
                  </a:cubicBezTo>
                  <a:cubicBezTo>
                    <a:pt x="85" y="24"/>
                    <a:pt x="85" y="19"/>
                    <a:pt x="86" y="15"/>
                  </a:cubicBezTo>
                  <a:cubicBezTo>
                    <a:pt x="89" y="15"/>
                    <a:pt x="92" y="12"/>
                    <a:pt x="92" y="8"/>
                  </a:cubicBezTo>
                  <a:cubicBezTo>
                    <a:pt x="92" y="4"/>
                    <a:pt x="89" y="0"/>
                    <a:pt x="8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7" y="17"/>
                    <a:pt x="8" y="18"/>
                    <a:pt x="8" y="20"/>
                  </a:cubicBezTo>
                  <a:cubicBezTo>
                    <a:pt x="8" y="23"/>
                    <a:pt x="8" y="26"/>
                    <a:pt x="9" y="28"/>
                  </a:cubicBezTo>
                  <a:cubicBezTo>
                    <a:pt x="9" y="31"/>
                    <a:pt x="10" y="34"/>
                    <a:pt x="11" y="36"/>
                  </a:cubicBezTo>
                  <a:cubicBezTo>
                    <a:pt x="12" y="42"/>
                    <a:pt x="15" y="47"/>
                    <a:pt x="19" y="51"/>
                  </a:cubicBezTo>
                  <a:cubicBezTo>
                    <a:pt x="23" y="56"/>
                    <a:pt x="27" y="60"/>
                    <a:pt x="32" y="65"/>
                  </a:cubicBezTo>
                  <a:cubicBezTo>
                    <a:pt x="32" y="65"/>
                    <a:pt x="33" y="66"/>
                    <a:pt x="33" y="67"/>
                  </a:cubicBezTo>
                  <a:cubicBezTo>
                    <a:pt x="33" y="68"/>
                    <a:pt x="33" y="68"/>
                    <a:pt x="33" y="69"/>
                  </a:cubicBezTo>
                  <a:cubicBezTo>
                    <a:pt x="33" y="71"/>
                    <a:pt x="33" y="71"/>
                    <a:pt x="33" y="72"/>
                  </a:cubicBezTo>
                  <a:cubicBezTo>
                    <a:pt x="33" y="73"/>
                    <a:pt x="32" y="74"/>
                    <a:pt x="32" y="74"/>
                  </a:cubicBezTo>
                  <a:cubicBezTo>
                    <a:pt x="27" y="78"/>
                    <a:pt x="23" y="83"/>
                    <a:pt x="19" y="87"/>
                  </a:cubicBezTo>
                  <a:cubicBezTo>
                    <a:pt x="15" y="92"/>
                    <a:pt x="12" y="97"/>
                    <a:pt x="11" y="102"/>
                  </a:cubicBezTo>
                  <a:cubicBezTo>
                    <a:pt x="10" y="105"/>
                    <a:pt x="9" y="107"/>
                    <a:pt x="9" y="110"/>
                  </a:cubicBezTo>
                  <a:cubicBezTo>
                    <a:pt x="8" y="115"/>
                    <a:pt x="8" y="120"/>
                    <a:pt x="7" y="123"/>
                  </a:cubicBezTo>
                  <a:cubicBezTo>
                    <a:pt x="3" y="124"/>
                    <a:pt x="0" y="127"/>
                    <a:pt x="0" y="131"/>
                  </a:cubicBezTo>
                  <a:cubicBezTo>
                    <a:pt x="0" y="135"/>
                    <a:pt x="4" y="139"/>
                    <a:pt x="8" y="139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9" y="139"/>
                    <a:pt x="92" y="135"/>
                    <a:pt x="92" y="131"/>
                  </a:cubicBezTo>
                  <a:cubicBezTo>
                    <a:pt x="92" y="127"/>
                    <a:pt x="89" y="124"/>
                    <a:pt x="86" y="123"/>
                  </a:cubicBezTo>
                  <a:close/>
                  <a:moveTo>
                    <a:pt x="13" y="123"/>
                  </a:moveTo>
                  <a:cubicBezTo>
                    <a:pt x="13" y="122"/>
                    <a:pt x="14" y="120"/>
                    <a:pt x="14" y="118"/>
                  </a:cubicBezTo>
                  <a:cubicBezTo>
                    <a:pt x="15" y="113"/>
                    <a:pt x="16" y="108"/>
                    <a:pt x="17" y="105"/>
                  </a:cubicBezTo>
                  <a:cubicBezTo>
                    <a:pt x="18" y="101"/>
                    <a:pt x="21" y="97"/>
                    <a:pt x="24" y="93"/>
                  </a:cubicBezTo>
                  <a:cubicBezTo>
                    <a:pt x="28" y="89"/>
                    <a:pt x="30" y="85"/>
                    <a:pt x="36" y="81"/>
                  </a:cubicBezTo>
                  <a:cubicBezTo>
                    <a:pt x="37" y="80"/>
                    <a:pt x="38" y="79"/>
                    <a:pt x="39" y="78"/>
                  </a:cubicBezTo>
                  <a:cubicBezTo>
                    <a:pt x="39" y="76"/>
                    <a:pt x="40" y="74"/>
                    <a:pt x="40" y="73"/>
                  </a:cubicBezTo>
                  <a:cubicBezTo>
                    <a:pt x="40" y="71"/>
                    <a:pt x="40" y="71"/>
                    <a:pt x="40" y="69"/>
                  </a:cubicBezTo>
                  <a:cubicBezTo>
                    <a:pt x="40" y="67"/>
                    <a:pt x="40" y="67"/>
                    <a:pt x="40" y="64"/>
                  </a:cubicBezTo>
                  <a:cubicBezTo>
                    <a:pt x="39" y="63"/>
                    <a:pt x="39" y="62"/>
                    <a:pt x="39" y="61"/>
                  </a:cubicBezTo>
                  <a:cubicBezTo>
                    <a:pt x="38" y="60"/>
                    <a:pt x="37" y="59"/>
                    <a:pt x="36" y="58"/>
                  </a:cubicBezTo>
                  <a:cubicBezTo>
                    <a:pt x="30" y="54"/>
                    <a:pt x="28" y="50"/>
                    <a:pt x="24" y="46"/>
                  </a:cubicBezTo>
                  <a:cubicBezTo>
                    <a:pt x="21" y="42"/>
                    <a:pt x="18" y="38"/>
                    <a:pt x="17" y="33"/>
                  </a:cubicBezTo>
                  <a:cubicBezTo>
                    <a:pt x="16" y="32"/>
                    <a:pt x="15" y="29"/>
                    <a:pt x="15" y="27"/>
                  </a:cubicBezTo>
                  <a:cubicBezTo>
                    <a:pt x="14" y="23"/>
                    <a:pt x="14" y="19"/>
                    <a:pt x="13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7"/>
                    <a:pt x="79" y="19"/>
                    <a:pt x="79" y="21"/>
                  </a:cubicBezTo>
                  <a:cubicBezTo>
                    <a:pt x="78" y="26"/>
                    <a:pt x="77" y="31"/>
                    <a:pt x="76" y="33"/>
                  </a:cubicBezTo>
                  <a:cubicBezTo>
                    <a:pt x="75" y="38"/>
                    <a:pt x="72" y="42"/>
                    <a:pt x="69" y="46"/>
                  </a:cubicBezTo>
                  <a:cubicBezTo>
                    <a:pt x="65" y="50"/>
                    <a:pt x="63" y="54"/>
                    <a:pt x="57" y="58"/>
                  </a:cubicBezTo>
                  <a:cubicBezTo>
                    <a:pt x="56" y="59"/>
                    <a:pt x="55" y="60"/>
                    <a:pt x="54" y="61"/>
                  </a:cubicBezTo>
                  <a:cubicBezTo>
                    <a:pt x="54" y="63"/>
                    <a:pt x="53" y="64"/>
                    <a:pt x="53" y="66"/>
                  </a:cubicBezTo>
                  <a:cubicBezTo>
                    <a:pt x="53" y="68"/>
                    <a:pt x="53" y="67"/>
                    <a:pt x="53" y="69"/>
                  </a:cubicBezTo>
                  <a:cubicBezTo>
                    <a:pt x="53" y="72"/>
                    <a:pt x="53" y="72"/>
                    <a:pt x="53" y="74"/>
                  </a:cubicBezTo>
                  <a:cubicBezTo>
                    <a:pt x="54" y="76"/>
                    <a:pt x="54" y="77"/>
                    <a:pt x="54" y="78"/>
                  </a:cubicBezTo>
                  <a:cubicBezTo>
                    <a:pt x="55" y="79"/>
                    <a:pt x="56" y="80"/>
                    <a:pt x="57" y="81"/>
                  </a:cubicBezTo>
                  <a:cubicBezTo>
                    <a:pt x="63" y="85"/>
                    <a:pt x="65" y="89"/>
                    <a:pt x="69" y="93"/>
                  </a:cubicBezTo>
                  <a:cubicBezTo>
                    <a:pt x="72" y="97"/>
                    <a:pt x="75" y="101"/>
                    <a:pt x="76" y="105"/>
                  </a:cubicBezTo>
                  <a:cubicBezTo>
                    <a:pt x="77" y="107"/>
                    <a:pt x="78" y="109"/>
                    <a:pt x="78" y="112"/>
                  </a:cubicBezTo>
                  <a:cubicBezTo>
                    <a:pt x="79" y="116"/>
                    <a:pt x="79" y="120"/>
                    <a:pt x="80" y="123"/>
                  </a:cubicBezTo>
                  <a:lnTo>
                    <a:pt x="13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21" name="群組 320">
            <a:extLst>
              <a:ext uri="{FF2B5EF4-FFF2-40B4-BE49-F238E27FC236}">
                <a16:creationId xmlns:a16="http://schemas.microsoft.com/office/drawing/2014/main" id="{1B936F3D-C10F-4183-932D-A1C029053BE2}"/>
              </a:ext>
            </a:extLst>
          </p:cNvPr>
          <p:cNvGrpSpPr/>
          <p:nvPr/>
        </p:nvGrpSpPr>
        <p:grpSpPr>
          <a:xfrm>
            <a:off x="3810241" y="4614870"/>
            <a:ext cx="576262" cy="446088"/>
            <a:chOff x="2099011" y="3597275"/>
            <a:chExt cx="576262" cy="446088"/>
          </a:xfrm>
          <a:solidFill>
            <a:schemeClr val="bg2"/>
          </a:solidFill>
        </p:grpSpPr>
        <p:sp>
          <p:nvSpPr>
            <p:cNvPr id="322" name="Oval 418">
              <a:extLst>
                <a:ext uri="{FF2B5EF4-FFF2-40B4-BE49-F238E27FC236}">
                  <a16:creationId xmlns:a16="http://schemas.microsoft.com/office/drawing/2014/main" id="{2A3A73D7-B7C1-4DD0-9DD9-01B81062A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823" y="3597275"/>
              <a:ext cx="107950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3" name="Oval 419">
              <a:extLst>
                <a:ext uri="{FF2B5EF4-FFF2-40B4-BE49-F238E27FC236}">
                  <a16:creationId xmlns:a16="http://schemas.microsoft.com/office/drawing/2014/main" id="{DB6BC153-269A-4EF8-A1D1-8F6BE7A46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2511" y="3597275"/>
              <a:ext cx="112712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4" name="Oval 420">
              <a:extLst>
                <a:ext uri="{FF2B5EF4-FFF2-40B4-BE49-F238E27FC236}">
                  <a16:creationId xmlns:a16="http://schemas.microsoft.com/office/drawing/2014/main" id="{A205C2CD-2EA0-4748-A608-D0A3A8621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436" y="3646488"/>
              <a:ext cx="138112" cy="138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5" name="Freeform 421">
              <a:extLst>
                <a:ext uri="{FF2B5EF4-FFF2-40B4-BE49-F238E27FC236}">
                  <a16:creationId xmlns:a16="http://schemas.microsoft.com/office/drawing/2014/main" id="{F90A7EFA-1173-4377-84FB-289AD3DE9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886" y="3803650"/>
              <a:ext cx="298450" cy="239713"/>
            </a:xfrm>
            <a:custGeom>
              <a:avLst/>
              <a:gdLst>
                <a:gd name="T0" fmla="*/ 67 w 80"/>
                <a:gd name="T1" fmla="*/ 0 h 64"/>
                <a:gd name="T2" fmla="*/ 13 w 80"/>
                <a:gd name="T3" fmla="*/ 0 h 64"/>
                <a:gd name="T4" fmla="*/ 0 w 80"/>
                <a:gd name="T5" fmla="*/ 13 h 64"/>
                <a:gd name="T6" fmla="*/ 0 w 80"/>
                <a:gd name="T7" fmla="*/ 64 h 64"/>
                <a:gd name="T8" fmla="*/ 12 w 80"/>
                <a:gd name="T9" fmla="*/ 64 h 64"/>
                <a:gd name="T10" fmla="*/ 12 w 80"/>
                <a:gd name="T11" fmla="*/ 23 h 64"/>
                <a:gd name="T12" fmla="*/ 16 w 80"/>
                <a:gd name="T13" fmla="*/ 18 h 64"/>
                <a:gd name="T14" fmla="*/ 19 w 80"/>
                <a:gd name="T15" fmla="*/ 23 h 64"/>
                <a:gd name="T16" fmla="*/ 19 w 80"/>
                <a:gd name="T17" fmla="*/ 64 h 64"/>
                <a:gd name="T18" fmla="*/ 62 w 80"/>
                <a:gd name="T19" fmla="*/ 64 h 64"/>
                <a:gd name="T20" fmla="*/ 62 w 80"/>
                <a:gd name="T21" fmla="*/ 23 h 64"/>
                <a:gd name="T22" fmla="*/ 65 w 80"/>
                <a:gd name="T23" fmla="*/ 18 h 64"/>
                <a:gd name="T24" fmla="*/ 68 w 80"/>
                <a:gd name="T25" fmla="*/ 23 h 64"/>
                <a:gd name="T26" fmla="*/ 68 w 80"/>
                <a:gd name="T27" fmla="*/ 64 h 64"/>
                <a:gd name="T28" fmla="*/ 80 w 80"/>
                <a:gd name="T29" fmla="*/ 64 h 64"/>
                <a:gd name="T30" fmla="*/ 80 w 80"/>
                <a:gd name="T31" fmla="*/ 13 h 64"/>
                <a:gd name="T32" fmla="*/ 67 w 80"/>
                <a:gd name="T3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64">
                  <a:moveTo>
                    <a:pt x="6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0"/>
                    <a:pt x="14" y="18"/>
                    <a:pt x="16" y="18"/>
                  </a:cubicBezTo>
                  <a:cubicBezTo>
                    <a:pt x="17" y="18"/>
                    <a:pt x="19" y="20"/>
                    <a:pt x="19" y="2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2" y="20"/>
                    <a:pt x="63" y="18"/>
                    <a:pt x="65" y="18"/>
                  </a:cubicBezTo>
                  <a:cubicBezTo>
                    <a:pt x="67" y="18"/>
                    <a:pt x="68" y="20"/>
                    <a:pt x="68" y="23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6"/>
                    <a:pt x="75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6" name="Freeform 422">
              <a:extLst>
                <a:ext uri="{FF2B5EF4-FFF2-40B4-BE49-F238E27FC236}">
                  <a16:creationId xmlns:a16="http://schemas.microsoft.com/office/drawing/2014/main" id="{022D64C1-1E66-4C87-A1D2-7B9A5C3B3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373" y="3725863"/>
              <a:ext cx="215900" cy="193675"/>
            </a:xfrm>
            <a:custGeom>
              <a:avLst/>
              <a:gdLst>
                <a:gd name="T0" fmla="*/ 48 w 58"/>
                <a:gd name="T1" fmla="*/ 0 h 52"/>
                <a:gd name="T2" fmla="*/ 7 w 58"/>
                <a:gd name="T3" fmla="*/ 0 h 52"/>
                <a:gd name="T4" fmla="*/ 0 w 58"/>
                <a:gd name="T5" fmla="*/ 15 h 52"/>
                <a:gd name="T6" fmla="*/ 9 w 58"/>
                <a:gd name="T7" fmla="*/ 15 h 52"/>
                <a:gd name="T8" fmla="*/ 29 w 58"/>
                <a:gd name="T9" fmla="*/ 34 h 52"/>
                <a:gd name="T10" fmla="*/ 29 w 58"/>
                <a:gd name="T11" fmla="*/ 52 h 52"/>
                <a:gd name="T12" fmla="*/ 43 w 58"/>
                <a:gd name="T13" fmla="*/ 52 h 52"/>
                <a:gd name="T14" fmla="*/ 43 w 58"/>
                <a:gd name="T15" fmla="*/ 17 h 52"/>
                <a:gd name="T16" fmla="*/ 46 w 58"/>
                <a:gd name="T17" fmla="*/ 14 h 52"/>
                <a:gd name="T18" fmla="*/ 48 w 58"/>
                <a:gd name="T19" fmla="*/ 17 h 52"/>
                <a:gd name="T20" fmla="*/ 48 w 58"/>
                <a:gd name="T21" fmla="*/ 52 h 52"/>
                <a:gd name="T22" fmla="*/ 58 w 58"/>
                <a:gd name="T23" fmla="*/ 52 h 52"/>
                <a:gd name="T24" fmla="*/ 58 w 58"/>
                <a:gd name="T25" fmla="*/ 10 h 52"/>
                <a:gd name="T26" fmla="*/ 48 w 58"/>
                <a:gd name="T2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2">
                  <a:moveTo>
                    <a:pt x="4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5"/>
                    <a:pt x="4" y="11"/>
                    <a:pt x="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20" y="15"/>
                    <a:pt x="29" y="23"/>
                    <a:pt x="29" y="3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6"/>
                    <a:pt x="44" y="14"/>
                    <a:pt x="46" y="14"/>
                  </a:cubicBezTo>
                  <a:cubicBezTo>
                    <a:pt x="47" y="14"/>
                    <a:pt x="48" y="16"/>
                    <a:pt x="48" y="17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8" y="4"/>
                    <a:pt x="54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7" name="Freeform 423">
              <a:extLst>
                <a:ext uri="{FF2B5EF4-FFF2-40B4-BE49-F238E27FC236}">
                  <a16:creationId xmlns:a16="http://schemas.microsoft.com/office/drawing/2014/main" id="{C8DBC3EF-3207-45A4-A527-3B7816777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9011" y="3725863"/>
              <a:ext cx="228600" cy="193675"/>
            </a:xfrm>
            <a:custGeom>
              <a:avLst/>
              <a:gdLst>
                <a:gd name="T0" fmla="*/ 61 w 61"/>
                <a:gd name="T1" fmla="*/ 15 h 52"/>
                <a:gd name="T2" fmla="*/ 54 w 61"/>
                <a:gd name="T3" fmla="*/ 0 h 52"/>
                <a:gd name="T4" fmla="*/ 11 w 61"/>
                <a:gd name="T5" fmla="*/ 0 h 52"/>
                <a:gd name="T6" fmla="*/ 0 w 61"/>
                <a:gd name="T7" fmla="*/ 10 h 52"/>
                <a:gd name="T8" fmla="*/ 0 w 61"/>
                <a:gd name="T9" fmla="*/ 52 h 52"/>
                <a:gd name="T10" fmla="*/ 10 w 61"/>
                <a:gd name="T11" fmla="*/ 52 h 52"/>
                <a:gd name="T12" fmla="*/ 10 w 61"/>
                <a:gd name="T13" fmla="*/ 17 h 52"/>
                <a:gd name="T14" fmla="*/ 13 w 61"/>
                <a:gd name="T15" fmla="*/ 14 h 52"/>
                <a:gd name="T16" fmla="*/ 15 w 61"/>
                <a:gd name="T17" fmla="*/ 17 h 52"/>
                <a:gd name="T18" fmla="*/ 15 w 61"/>
                <a:gd name="T19" fmla="*/ 52 h 52"/>
                <a:gd name="T20" fmla="*/ 32 w 61"/>
                <a:gd name="T21" fmla="*/ 52 h 52"/>
                <a:gd name="T22" fmla="*/ 32 w 61"/>
                <a:gd name="T23" fmla="*/ 34 h 52"/>
                <a:gd name="T24" fmla="*/ 51 w 61"/>
                <a:gd name="T25" fmla="*/ 15 h 52"/>
                <a:gd name="T26" fmla="*/ 61 w 61"/>
                <a:gd name="T27" fmla="*/ 1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52">
                  <a:moveTo>
                    <a:pt x="61" y="15"/>
                  </a:moveTo>
                  <a:cubicBezTo>
                    <a:pt x="57" y="11"/>
                    <a:pt x="54" y="5"/>
                    <a:pt x="54" y="0"/>
                  </a:cubicBezTo>
                  <a:cubicBezTo>
                    <a:pt x="53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1" y="14"/>
                    <a:pt x="13" y="14"/>
                  </a:cubicBezTo>
                  <a:cubicBezTo>
                    <a:pt x="14" y="14"/>
                    <a:pt x="15" y="16"/>
                    <a:pt x="15" y="17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23"/>
                    <a:pt x="40" y="15"/>
                    <a:pt x="51" y="15"/>
                  </a:cubicBezTo>
                  <a:lnTo>
                    <a:pt x="6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28" name="群組 327">
            <a:extLst>
              <a:ext uri="{FF2B5EF4-FFF2-40B4-BE49-F238E27FC236}">
                <a16:creationId xmlns:a16="http://schemas.microsoft.com/office/drawing/2014/main" id="{55FCA289-26C9-4F18-8988-5D940DE36925}"/>
              </a:ext>
            </a:extLst>
          </p:cNvPr>
          <p:cNvGrpSpPr/>
          <p:nvPr/>
        </p:nvGrpSpPr>
        <p:grpSpPr>
          <a:xfrm>
            <a:off x="5218878" y="5483232"/>
            <a:ext cx="495301" cy="495300"/>
            <a:chOff x="2952750" y="3554413"/>
            <a:chExt cx="495301" cy="495300"/>
          </a:xfrm>
          <a:solidFill>
            <a:schemeClr val="bg2"/>
          </a:solidFill>
        </p:grpSpPr>
        <p:sp>
          <p:nvSpPr>
            <p:cNvPr id="329" name="Freeform 428">
              <a:extLst>
                <a:ext uri="{FF2B5EF4-FFF2-40B4-BE49-F238E27FC236}">
                  <a16:creationId xmlns:a16="http://schemas.microsoft.com/office/drawing/2014/main" id="{48847A4D-B496-4B29-8450-62676571C6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513" y="3651251"/>
              <a:ext cx="236538" cy="365125"/>
            </a:xfrm>
            <a:custGeom>
              <a:avLst/>
              <a:gdLst>
                <a:gd name="T0" fmla="*/ 50 w 63"/>
                <a:gd name="T1" fmla="*/ 0 h 97"/>
                <a:gd name="T2" fmla="*/ 0 w 63"/>
                <a:gd name="T3" fmla="*/ 41 h 97"/>
                <a:gd name="T4" fmla="*/ 32 w 63"/>
                <a:gd name="T5" fmla="*/ 97 h 97"/>
                <a:gd name="T6" fmla="*/ 63 w 63"/>
                <a:gd name="T7" fmla="*/ 40 h 97"/>
                <a:gd name="T8" fmla="*/ 50 w 63"/>
                <a:gd name="T9" fmla="*/ 0 h 97"/>
                <a:gd name="T10" fmla="*/ 33 w 63"/>
                <a:gd name="T11" fmla="*/ 90 h 97"/>
                <a:gd name="T12" fmla="*/ 6 w 63"/>
                <a:gd name="T13" fmla="*/ 42 h 97"/>
                <a:gd name="T14" fmla="*/ 49 w 63"/>
                <a:gd name="T15" fmla="*/ 7 h 97"/>
                <a:gd name="T16" fmla="*/ 58 w 63"/>
                <a:gd name="T17" fmla="*/ 40 h 97"/>
                <a:gd name="T18" fmla="*/ 33 w 63"/>
                <a:gd name="T19" fmla="*/ 9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97">
                  <a:moveTo>
                    <a:pt x="5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1" y="85"/>
                    <a:pt x="63" y="64"/>
                    <a:pt x="63" y="40"/>
                  </a:cubicBezTo>
                  <a:cubicBezTo>
                    <a:pt x="63" y="25"/>
                    <a:pt x="58" y="11"/>
                    <a:pt x="50" y="0"/>
                  </a:cubicBezTo>
                  <a:close/>
                  <a:moveTo>
                    <a:pt x="33" y="90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5" y="17"/>
                    <a:pt x="58" y="28"/>
                    <a:pt x="58" y="40"/>
                  </a:cubicBezTo>
                  <a:cubicBezTo>
                    <a:pt x="58" y="60"/>
                    <a:pt x="49" y="78"/>
                    <a:pt x="3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" name="Freeform 429">
              <a:extLst>
                <a:ext uri="{FF2B5EF4-FFF2-40B4-BE49-F238E27FC236}">
                  <a16:creationId xmlns:a16="http://schemas.microsoft.com/office/drawing/2014/main" id="{5A7041A2-EF43-4130-A447-687C90F34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3554413"/>
              <a:ext cx="363538" cy="495300"/>
            </a:xfrm>
            <a:custGeom>
              <a:avLst/>
              <a:gdLst>
                <a:gd name="T0" fmla="*/ 64 w 97"/>
                <a:gd name="T1" fmla="*/ 67 h 132"/>
                <a:gd name="T2" fmla="*/ 63 w 97"/>
                <a:gd name="T3" fmla="*/ 67 h 132"/>
                <a:gd name="T4" fmla="*/ 63 w 97"/>
                <a:gd name="T5" fmla="*/ 66 h 132"/>
                <a:gd name="T6" fmla="*/ 63 w 97"/>
                <a:gd name="T7" fmla="*/ 0 h 132"/>
                <a:gd name="T8" fmla="*/ 0 w 97"/>
                <a:gd name="T9" fmla="*/ 66 h 132"/>
                <a:gd name="T10" fmla="*/ 66 w 97"/>
                <a:gd name="T11" fmla="*/ 132 h 132"/>
                <a:gd name="T12" fmla="*/ 97 w 97"/>
                <a:gd name="T13" fmla="*/ 125 h 132"/>
                <a:gd name="T14" fmla="*/ 64 w 97"/>
                <a:gd name="T15" fmla="*/ 68 h 132"/>
                <a:gd name="T16" fmla="*/ 64 w 97"/>
                <a:gd name="T17" fmla="*/ 6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32">
                  <a:moveTo>
                    <a:pt x="64" y="67"/>
                  </a:moveTo>
                  <a:cubicBezTo>
                    <a:pt x="63" y="67"/>
                    <a:pt x="63" y="67"/>
                    <a:pt x="63" y="67"/>
                  </a:cubicBezTo>
                  <a:cubicBezTo>
                    <a:pt x="63" y="67"/>
                    <a:pt x="63" y="67"/>
                    <a:pt x="63" y="66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2"/>
                    <a:pt x="0" y="31"/>
                    <a:pt x="0" y="66"/>
                  </a:cubicBezTo>
                  <a:cubicBezTo>
                    <a:pt x="0" y="103"/>
                    <a:pt x="30" y="132"/>
                    <a:pt x="66" y="132"/>
                  </a:cubicBezTo>
                  <a:cubicBezTo>
                    <a:pt x="77" y="132"/>
                    <a:pt x="88" y="130"/>
                    <a:pt x="97" y="125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7"/>
                    <a:pt x="64" y="67"/>
                    <a:pt x="64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" name="Freeform 430">
              <a:extLst>
                <a:ext uri="{FF2B5EF4-FFF2-40B4-BE49-F238E27FC236}">
                  <a16:creationId xmlns:a16="http://schemas.microsoft.com/office/drawing/2014/main" id="{341D2FB1-D08D-4CED-B04D-64F396EAD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554413"/>
              <a:ext cx="6350" cy="793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0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" name="Freeform 431">
              <a:extLst>
                <a:ext uri="{FF2B5EF4-FFF2-40B4-BE49-F238E27FC236}">
                  <a16:creationId xmlns:a16="http://schemas.microsoft.com/office/drawing/2014/main" id="{56B84AB5-024B-4618-8ADE-8E6625ED6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557588"/>
              <a:ext cx="41275" cy="34925"/>
            </a:xfrm>
            <a:custGeom>
              <a:avLst/>
              <a:gdLst>
                <a:gd name="T0" fmla="*/ 6 w 11"/>
                <a:gd name="T1" fmla="*/ 0 h 9"/>
                <a:gd name="T2" fmla="*/ 0 w 11"/>
                <a:gd name="T3" fmla="*/ 5 h 9"/>
                <a:gd name="T4" fmla="*/ 0 w 11"/>
                <a:gd name="T5" fmla="*/ 9 h 9"/>
                <a:gd name="T6" fmla="*/ 11 w 11"/>
                <a:gd name="T7" fmla="*/ 1 h 9"/>
                <a:gd name="T8" fmla="*/ 6 w 1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" name="Freeform 432">
              <a:extLst>
                <a:ext uri="{FF2B5EF4-FFF2-40B4-BE49-F238E27FC236}">
                  <a16:creationId xmlns:a16="http://schemas.microsoft.com/office/drawing/2014/main" id="{12FFD9FD-7630-4DF4-A3FC-512B3783C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562351"/>
              <a:ext cx="71438" cy="63500"/>
            </a:xfrm>
            <a:custGeom>
              <a:avLst/>
              <a:gdLst>
                <a:gd name="T0" fmla="*/ 15 w 19"/>
                <a:gd name="T1" fmla="*/ 0 h 17"/>
                <a:gd name="T2" fmla="*/ 0 w 19"/>
                <a:gd name="T3" fmla="*/ 12 h 17"/>
                <a:gd name="T4" fmla="*/ 0 w 19"/>
                <a:gd name="T5" fmla="*/ 17 h 17"/>
                <a:gd name="T6" fmla="*/ 19 w 19"/>
                <a:gd name="T7" fmla="*/ 2 h 17"/>
                <a:gd name="T8" fmla="*/ 15 w 1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7">
                  <a:moveTo>
                    <a:pt x="15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6" y="1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" name="Freeform 433">
              <a:extLst>
                <a:ext uri="{FF2B5EF4-FFF2-40B4-BE49-F238E27FC236}">
                  <a16:creationId xmlns:a16="http://schemas.microsoft.com/office/drawing/2014/main" id="{B69AEE5F-2BAA-4071-87E7-C9C3C34F3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573463"/>
              <a:ext cx="96838" cy="85725"/>
            </a:xfrm>
            <a:custGeom>
              <a:avLst/>
              <a:gdLst>
                <a:gd name="T0" fmla="*/ 22 w 26"/>
                <a:gd name="T1" fmla="*/ 0 h 23"/>
                <a:gd name="T2" fmla="*/ 0 w 26"/>
                <a:gd name="T3" fmla="*/ 18 h 23"/>
                <a:gd name="T4" fmla="*/ 0 w 26"/>
                <a:gd name="T5" fmla="*/ 23 h 23"/>
                <a:gd name="T6" fmla="*/ 26 w 26"/>
                <a:gd name="T7" fmla="*/ 2 h 23"/>
                <a:gd name="T8" fmla="*/ 22 w 2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2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" name="Freeform 434">
              <a:extLst>
                <a:ext uri="{FF2B5EF4-FFF2-40B4-BE49-F238E27FC236}">
                  <a16:creationId xmlns:a16="http://schemas.microsoft.com/office/drawing/2014/main" id="{5B79AF99-B19D-452E-848E-BE70DD51E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584576"/>
              <a:ext cx="119063" cy="104775"/>
            </a:xfrm>
            <a:custGeom>
              <a:avLst/>
              <a:gdLst>
                <a:gd name="T0" fmla="*/ 29 w 32"/>
                <a:gd name="T1" fmla="*/ 0 h 28"/>
                <a:gd name="T2" fmla="*/ 0 w 32"/>
                <a:gd name="T3" fmla="*/ 23 h 28"/>
                <a:gd name="T4" fmla="*/ 0 w 32"/>
                <a:gd name="T5" fmla="*/ 28 h 28"/>
                <a:gd name="T6" fmla="*/ 32 w 32"/>
                <a:gd name="T7" fmla="*/ 2 h 28"/>
                <a:gd name="T8" fmla="*/ 29 w 32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29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1"/>
                    <a:pt x="30" y="1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" name="Freeform 435">
              <a:extLst>
                <a:ext uri="{FF2B5EF4-FFF2-40B4-BE49-F238E27FC236}">
                  <a16:creationId xmlns:a16="http://schemas.microsoft.com/office/drawing/2014/main" id="{B0913407-B1F7-4CA0-AFA5-95B51B8A6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598863"/>
              <a:ext cx="141288" cy="123825"/>
            </a:xfrm>
            <a:custGeom>
              <a:avLst/>
              <a:gdLst>
                <a:gd name="T0" fmla="*/ 35 w 38"/>
                <a:gd name="T1" fmla="*/ 0 h 33"/>
                <a:gd name="T2" fmla="*/ 0 w 38"/>
                <a:gd name="T3" fmla="*/ 28 h 33"/>
                <a:gd name="T4" fmla="*/ 0 w 38"/>
                <a:gd name="T5" fmla="*/ 33 h 33"/>
                <a:gd name="T6" fmla="*/ 38 w 38"/>
                <a:gd name="T7" fmla="*/ 2 h 33"/>
                <a:gd name="T8" fmla="*/ 35 w 38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3">
                  <a:moveTo>
                    <a:pt x="35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1"/>
                    <a:pt x="36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" name="Freeform 436">
              <a:extLst>
                <a:ext uri="{FF2B5EF4-FFF2-40B4-BE49-F238E27FC236}">
                  <a16:creationId xmlns:a16="http://schemas.microsoft.com/office/drawing/2014/main" id="{CB60BF77-BB55-45D1-AFDD-CD99055BC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614738"/>
              <a:ext cx="160338" cy="138113"/>
            </a:xfrm>
            <a:custGeom>
              <a:avLst/>
              <a:gdLst>
                <a:gd name="T0" fmla="*/ 40 w 43"/>
                <a:gd name="T1" fmla="*/ 0 h 37"/>
                <a:gd name="T2" fmla="*/ 0 w 43"/>
                <a:gd name="T3" fmla="*/ 32 h 37"/>
                <a:gd name="T4" fmla="*/ 0 w 43"/>
                <a:gd name="T5" fmla="*/ 37 h 37"/>
                <a:gd name="T6" fmla="*/ 43 w 43"/>
                <a:gd name="T7" fmla="*/ 2 h 37"/>
                <a:gd name="T8" fmla="*/ 40 w 43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7">
                  <a:moveTo>
                    <a:pt x="4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1"/>
                    <a:pt x="41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" name="Freeform 437">
              <a:extLst>
                <a:ext uri="{FF2B5EF4-FFF2-40B4-BE49-F238E27FC236}">
                  <a16:creationId xmlns:a16="http://schemas.microsoft.com/office/drawing/2014/main" id="{E7D941DC-37E7-4BA7-A56C-4B3CFE32D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3629026"/>
              <a:ext cx="179388" cy="153988"/>
            </a:xfrm>
            <a:custGeom>
              <a:avLst/>
              <a:gdLst>
                <a:gd name="T0" fmla="*/ 45 w 48"/>
                <a:gd name="T1" fmla="*/ 0 h 41"/>
                <a:gd name="T2" fmla="*/ 0 w 48"/>
                <a:gd name="T3" fmla="*/ 37 h 41"/>
                <a:gd name="T4" fmla="*/ 0 w 48"/>
                <a:gd name="T5" fmla="*/ 41 h 41"/>
                <a:gd name="T6" fmla="*/ 48 w 48"/>
                <a:gd name="T7" fmla="*/ 3 h 41"/>
                <a:gd name="T8" fmla="*/ 45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45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39" name="群組 338">
            <a:extLst>
              <a:ext uri="{FF2B5EF4-FFF2-40B4-BE49-F238E27FC236}">
                <a16:creationId xmlns:a16="http://schemas.microsoft.com/office/drawing/2014/main" id="{C7934182-A55D-4165-BAC2-4269ABFD7F2E}"/>
              </a:ext>
            </a:extLst>
          </p:cNvPr>
          <p:cNvGrpSpPr/>
          <p:nvPr/>
        </p:nvGrpSpPr>
        <p:grpSpPr>
          <a:xfrm>
            <a:off x="5422496" y="4562483"/>
            <a:ext cx="550863" cy="550863"/>
            <a:chOff x="4280704" y="3629026"/>
            <a:chExt cx="550863" cy="550863"/>
          </a:xfrm>
          <a:solidFill>
            <a:schemeClr val="bg2"/>
          </a:solidFill>
        </p:grpSpPr>
        <p:sp>
          <p:nvSpPr>
            <p:cNvPr id="340" name="Freeform 442">
              <a:extLst>
                <a:ext uri="{FF2B5EF4-FFF2-40B4-BE49-F238E27FC236}">
                  <a16:creationId xmlns:a16="http://schemas.microsoft.com/office/drawing/2014/main" id="{DEBD7C0D-510E-4436-8EFF-D73BC1440E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0704" y="3629026"/>
              <a:ext cx="550863" cy="550863"/>
            </a:xfrm>
            <a:custGeom>
              <a:avLst/>
              <a:gdLst>
                <a:gd name="T0" fmla="*/ 147 w 147"/>
                <a:gd name="T1" fmla="*/ 68 h 147"/>
                <a:gd name="T2" fmla="*/ 128 w 147"/>
                <a:gd name="T3" fmla="*/ 52 h 147"/>
                <a:gd name="T4" fmla="*/ 140 w 147"/>
                <a:gd name="T5" fmla="*/ 41 h 147"/>
                <a:gd name="T6" fmla="*/ 119 w 147"/>
                <a:gd name="T7" fmla="*/ 37 h 147"/>
                <a:gd name="T8" fmla="*/ 110 w 147"/>
                <a:gd name="T9" fmla="*/ 28 h 147"/>
                <a:gd name="T10" fmla="*/ 115 w 147"/>
                <a:gd name="T11" fmla="*/ 12 h 147"/>
                <a:gd name="T12" fmla="*/ 95 w 147"/>
                <a:gd name="T13" fmla="*/ 19 h 147"/>
                <a:gd name="T14" fmla="*/ 83 w 147"/>
                <a:gd name="T15" fmla="*/ 16 h 147"/>
                <a:gd name="T16" fmla="*/ 79 w 147"/>
                <a:gd name="T17" fmla="*/ 0 h 147"/>
                <a:gd name="T18" fmla="*/ 65 w 147"/>
                <a:gd name="T19" fmla="*/ 16 h 147"/>
                <a:gd name="T20" fmla="*/ 53 w 147"/>
                <a:gd name="T21" fmla="*/ 19 h 147"/>
                <a:gd name="T22" fmla="*/ 42 w 147"/>
                <a:gd name="T23" fmla="*/ 7 h 147"/>
                <a:gd name="T24" fmla="*/ 37 w 147"/>
                <a:gd name="T25" fmla="*/ 28 h 147"/>
                <a:gd name="T26" fmla="*/ 29 w 147"/>
                <a:gd name="T27" fmla="*/ 37 h 147"/>
                <a:gd name="T28" fmla="*/ 13 w 147"/>
                <a:gd name="T29" fmla="*/ 32 h 147"/>
                <a:gd name="T30" fmla="*/ 20 w 147"/>
                <a:gd name="T31" fmla="*/ 52 h 147"/>
                <a:gd name="T32" fmla="*/ 16 w 147"/>
                <a:gd name="T33" fmla="*/ 65 h 147"/>
                <a:gd name="T34" fmla="*/ 0 w 147"/>
                <a:gd name="T35" fmla="*/ 79 h 147"/>
                <a:gd name="T36" fmla="*/ 20 w 147"/>
                <a:gd name="T37" fmla="*/ 94 h 147"/>
                <a:gd name="T38" fmla="*/ 7 w 147"/>
                <a:gd name="T39" fmla="*/ 105 h 147"/>
                <a:gd name="T40" fmla="*/ 29 w 147"/>
                <a:gd name="T41" fmla="*/ 110 h 147"/>
                <a:gd name="T42" fmla="*/ 38 w 147"/>
                <a:gd name="T43" fmla="*/ 119 h 147"/>
                <a:gd name="T44" fmla="*/ 32 w 147"/>
                <a:gd name="T45" fmla="*/ 134 h 147"/>
                <a:gd name="T46" fmla="*/ 53 w 147"/>
                <a:gd name="T47" fmla="*/ 127 h 147"/>
                <a:gd name="T48" fmla="*/ 65 w 147"/>
                <a:gd name="T49" fmla="*/ 131 h 147"/>
                <a:gd name="T50" fmla="*/ 68 w 147"/>
                <a:gd name="T51" fmla="*/ 147 h 147"/>
                <a:gd name="T52" fmla="*/ 83 w 147"/>
                <a:gd name="T53" fmla="*/ 131 h 147"/>
                <a:gd name="T54" fmla="*/ 95 w 147"/>
                <a:gd name="T55" fmla="*/ 127 h 147"/>
                <a:gd name="T56" fmla="*/ 106 w 147"/>
                <a:gd name="T57" fmla="*/ 140 h 147"/>
                <a:gd name="T58" fmla="*/ 110 w 147"/>
                <a:gd name="T59" fmla="*/ 119 h 147"/>
                <a:gd name="T60" fmla="*/ 119 w 147"/>
                <a:gd name="T61" fmla="*/ 110 h 147"/>
                <a:gd name="T62" fmla="*/ 135 w 147"/>
                <a:gd name="T63" fmla="*/ 115 h 147"/>
                <a:gd name="T64" fmla="*/ 128 w 147"/>
                <a:gd name="T65" fmla="*/ 94 h 147"/>
                <a:gd name="T66" fmla="*/ 131 w 147"/>
                <a:gd name="T67" fmla="*/ 82 h 147"/>
                <a:gd name="T68" fmla="*/ 74 w 147"/>
                <a:gd name="T69" fmla="*/ 118 h 147"/>
                <a:gd name="T70" fmla="*/ 74 w 147"/>
                <a:gd name="T71" fmla="*/ 29 h 147"/>
                <a:gd name="T72" fmla="*/ 74 w 147"/>
                <a:gd name="T73" fmla="*/ 11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47">
                  <a:moveTo>
                    <a:pt x="147" y="79"/>
                  </a:moveTo>
                  <a:cubicBezTo>
                    <a:pt x="147" y="68"/>
                    <a:pt x="147" y="68"/>
                    <a:pt x="147" y="68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0"/>
                    <a:pt x="129" y="56"/>
                    <a:pt x="128" y="52"/>
                  </a:cubicBezTo>
                  <a:cubicBezTo>
                    <a:pt x="128" y="52"/>
                    <a:pt x="128" y="52"/>
                    <a:pt x="128" y="5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6" y="34"/>
                    <a:pt x="113" y="31"/>
                    <a:pt x="110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1" y="18"/>
                    <a:pt x="87" y="17"/>
                    <a:pt x="83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7"/>
                    <a:pt x="57" y="18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4" y="31"/>
                    <a:pt x="31" y="34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8" y="56"/>
                    <a:pt x="17" y="60"/>
                    <a:pt x="16" y="6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7" y="86"/>
                    <a:pt x="18" y="91"/>
                    <a:pt x="20" y="94"/>
                  </a:cubicBezTo>
                  <a:cubicBezTo>
                    <a:pt x="20" y="94"/>
                    <a:pt x="20" y="94"/>
                    <a:pt x="20" y="94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29" y="110"/>
                    <a:pt x="29" y="110"/>
                    <a:pt x="29" y="110"/>
                  </a:cubicBezTo>
                  <a:cubicBezTo>
                    <a:pt x="29" y="110"/>
                    <a:pt x="29" y="110"/>
                    <a:pt x="29" y="110"/>
                  </a:cubicBezTo>
                  <a:cubicBezTo>
                    <a:pt x="31" y="113"/>
                    <a:pt x="34" y="116"/>
                    <a:pt x="38" y="119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42" y="140"/>
                    <a:pt x="42" y="140"/>
                    <a:pt x="42" y="140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7" y="129"/>
                    <a:pt x="61" y="130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7" y="130"/>
                    <a:pt x="91" y="129"/>
                    <a:pt x="95" y="127"/>
                  </a:cubicBezTo>
                  <a:cubicBezTo>
                    <a:pt x="95" y="127"/>
                    <a:pt x="95" y="127"/>
                    <a:pt x="95" y="127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0" y="119"/>
                    <a:pt x="110" y="119"/>
                    <a:pt x="110" y="119"/>
                  </a:cubicBezTo>
                  <a:cubicBezTo>
                    <a:pt x="110" y="119"/>
                    <a:pt x="110" y="119"/>
                    <a:pt x="110" y="119"/>
                  </a:cubicBezTo>
                  <a:cubicBezTo>
                    <a:pt x="113" y="116"/>
                    <a:pt x="116" y="113"/>
                    <a:pt x="119" y="110"/>
                  </a:cubicBezTo>
                  <a:cubicBezTo>
                    <a:pt x="119" y="110"/>
                    <a:pt x="119" y="110"/>
                    <a:pt x="119" y="110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8" y="94"/>
                    <a:pt x="128" y="94"/>
                    <a:pt x="128" y="94"/>
                  </a:cubicBezTo>
                  <a:cubicBezTo>
                    <a:pt x="129" y="91"/>
                    <a:pt x="131" y="86"/>
                    <a:pt x="131" y="82"/>
                  </a:cubicBezTo>
                  <a:lnTo>
                    <a:pt x="147" y="79"/>
                  </a:lnTo>
                  <a:close/>
                  <a:moveTo>
                    <a:pt x="74" y="118"/>
                  </a:moveTo>
                  <a:cubicBezTo>
                    <a:pt x="49" y="118"/>
                    <a:pt x="30" y="98"/>
                    <a:pt x="30" y="73"/>
                  </a:cubicBezTo>
                  <a:cubicBezTo>
                    <a:pt x="30" y="49"/>
                    <a:pt x="49" y="29"/>
                    <a:pt x="74" y="29"/>
                  </a:cubicBezTo>
                  <a:cubicBezTo>
                    <a:pt x="98" y="29"/>
                    <a:pt x="118" y="49"/>
                    <a:pt x="118" y="73"/>
                  </a:cubicBezTo>
                  <a:cubicBezTo>
                    <a:pt x="118" y="98"/>
                    <a:pt x="98" y="118"/>
                    <a:pt x="74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" name="Freeform 443">
              <a:extLst>
                <a:ext uri="{FF2B5EF4-FFF2-40B4-BE49-F238E27FC236}">
                  <a16:creationId xmlns:a16="http://schemas.microsoft.com/office/drawing/2014/main" id="{45B84FD9-4430-4D54-8432-32450075B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0579" y="3894139"/>
              <a:ext cx="14288" cy="15875"/>
            </a:xfrm>
            <a:custGeom>
              <a:avLst/>
              <a:gdLst>
                <a:gd name="T0" fmla="*/ 0 w 4"/>
                <a:gd name="T1" fmla="*/ 1 h 4"/>
                <a:gd name="T2" fmla="*/ 0 w 4"/>
                <a:gd name="T3" fmla="*/ 4 h 4"/>
                <a:gd name="T4" fmla="*/ 3 w 4"/>
                <a:gd name="T5" fmla="*/ 4 h 4"/>
                <a:gd name="T6" fmla="*/ 3 w 4"/>
                <a:gd name="T7" fmla="*/ 1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4" y="3"/>
                    <a:pt x="4" y="2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" name="Freeform 444">
              <a:extLst>
                <a:ext uri="{FF2B5EF4-FFF2-40B4-BE49-F238E27FC236}">
                  <a16:creationId xmlns:a16="http://schemas.microsoft.com/office/drawing/2014/main" id="{5B51EF7A-99FC-4FC2-B6FE-2B57B9D6D1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3592" y="3841751"/>
              <a:ext cx="93663" cy="93663"/>
            </a:xfrm>
            <a:custGeom>
              <a:avLst/>
              <a:gdLst>
                <a:gd name="T0" fmla="*/ 23 w 25"/>
                <a:gd name="T1" fmla="*/ 0 h 25"/>
                <a:gd name="T2" fmla="*/ 13 w 25"/>
                <a:gd name="T3" fmla="*/ 9 h 25"/>
                <a:gd name="T4" fmla="*/ 9 w 25"/>
                <a:gd name="T5" fmla="*/ 8 h 25"/>
                <a:gd name="T6" fmla="*/ 3 w 25"/>
                <a:gd name="T7" fmla="*/ 11 h 25"/>
                <a:gd name="T8" fmla="*/ 3 w 25"/>
                <a:gd name="T9" fmla="*/ 22 h 25"/>
                <a:gd name="T10" fmla="*/ 9 w 25"/>
                <a:gd name="T11" fmla="*/ 25 h 25"/>
                <a:gd name="T12" fmla="*/ 15 w 25"/>
                <a:gd name="T13" fmla="*/ 22 h 25"/>
                <a:gd name="T14" fmla="*/ 17 w 25"/>
                <a:gd name="T15" fmla="*/ 16 h 25"/>
                <a:gd name="T16" fmla="*/ 16 w 25"/>
                <a:gd name="T17" fmla="*/ 12 h 25"/>
                <a:gd name="T18" fmla="*/ 25 w 25"/>
                <a:gd name="T19" fmla="*/ 3 h 25"/>
                <a:gd name="T20" fmla="*/ 23 w 25"/>
                <a:gd name="T21" fmla="*/ 0 h 25"/>
                <a:gd name="T22" fmla="*/ 12 w 25"/>
                <a:gd name="T23" fmla="*/ 20 h 25"/>
                <a:gd name="T24" fmla="*/ 6 w 25"/>
                <a:gd name="T25" fmla="*/ 20 h 25"/>
                <a:gd name="T26" fmla="*/ 6 w 25"/>
                <a:gd name="T27" fmla="*/ 13 h 25"/>
                <a:gd name="T28" fmla="*/ 9 w 25"/>
                <a:gd name="T29" fmla="*/ 12 h 25"/>
                <a:gd name="T30" fmla="*/ 12 w 25"/>
                <a:gd name="T31" fmla="*/ 13 h 25"/>
                <a:gd name="T32" fmla="*/ 13 w 25"/>
                <a:gd name="T33" fmla="*/ 16 h 25"/>
                <a:gd name="T34" fmla="*/ 12 w 25"/>
                <a:gd name="T3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25">
                  <a:moveTo>
                    <a:pt x="23" y="0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2" y="9"/>
                    <a:pt x="10" y="8"/>
                    <a:pt x="9" y="8"/>
                  </a:cubicBezTo>
                  <a:cubicBezTo>
                    <a:pt x="7" y="8"/>
                    <a:pt x="5" y="9"/>
                    <a:pt x="3" y="11"/>
                  </a:cubicBezTo>
                  <a:cubicBezTo>
                    <a:pt x="0" y="14"/>
                    <a:pt x="0" y="19"/>
                    <a:pt x="3" y="22"/>
                  </a:cubicBezTo>
                  <a:cubicBezTo>
                    <a:pt x="5" y="24"/>
                    <a:pt x="7" y="25"/>
                    <a:pt x="9" y="25"/>
                  </a:cubicBezTo>
                  <a:cubicBezTo>
                    <a:pt x="11" y="25"/>
                    <a:pt x="13" y="24"/>
                    <a:pt x="15" y="22"/>
                  </a:cubicBezTo>
                  <a:cubicBezTo>
                    <a:pt x="16" y="21"/>
                    <a:pt x="17" y="19"/>
                    <a:pt x="17" y="16"/>
                  </a:cubicBezTo>
                  <a:cubicBezTo>
                    <a:pt x="17" y="15"/>
                    <a:pt x="17" y="13"/>
                    <a:pt x="16" y="12"/>
                  </a:cubicBezTo>
                  <a:cubicBezTo>
                    <a:pt x="25" y="3"/>
                    <a:pt x="25" y="3"/>
                    <a:pt x="25" y="3"/>
                  </a:cubicBezTo>
                  <a:lnTo>
                    <a:pt x="23" y="0"/>
                  </a:lnTo>
                  <a:close/>
                  <a:moveTo>
                    <a:pt x="12" y="20"/>
                  </a:moveTo>
                  <a:cubicBezTo>
                    <a:pt x="10" y="21"/>
                    <a:pt x="7" y="21"/>
                    <a:pt x="6" y="20"/>
                  </a:cubicBezTo>
                  <a:cubicBezTo>
                    <a:pt x="4" y="18"/>
                    <a:pt x="4" y="15"/>
                    <a:pt x="6" y="13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2"/>
                    <a:pt x="12" y="13"/>
                  </a:cubicBezTo>
                  <a:cubicBezTo>
                    <a:pt x="13" y="14"/>
                    <a:pt x="13" y="15"/>
                    <a:pt x="13" y="16"/>
                  </a:cubicBezTo>
                  <a:cubicBezTo>
                    <a:pt x="13" y="18"/>
                    <a:pt x="13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" name="Freeform 445">
              <a:extLst>
                <a:ext uri="{FF2B5EF4-FFF2-40B4-BE49-F238E27FC236}">
                  <a16:creationId xmlns:a16="http://schemas.microsoft.com/office/drawing/2014/main" id="{2C2FF669-E2A1-4248-94DA-8A5B18C54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692" y="3763964"/>
              <a:ext cx="88900" cy="58738"/>
            </a:xfrm>
            <a:custGeom>
              <a:avLst/>
              <a:gdLst>
                <a:gd name="T0" fmla="*/ 0 w 24"/>
                <a:gd name="T1" fmla="*/ 0 h 16"/>
                <a:gd name="T2" fmla="*/ 0 w 24"/>
                <a:gd name="T3" fmla="*/ 9 h 16"/>
                <a:gd name="T4" fmla="*/ 18 w 24"/>
                <a:gd name="T5" fmla="*/ 16 h 16"/>
                <a:gd name="T6" fmla="*/ 24 w 24"/>
                <a:gd name="T7" fmla="*/ 10 h 16"/>
                <a:gd name="T8" fmla="*/ 0 w 2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7" y="9"/>
                    <a:pt x="13" y="12"/>
                    <a:pt x="18" y="16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4"/>
                    <a:pt x="1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" name="Freeform 446">
              <a:extLst>
                <a:ext uri="{FF2B5EF4-FFF2-40B4-BE49-F238E27FC236}">
                  <a16:creationId xmlns:a16="http://schemas.microsoft.com/office/drawing/2014/main" id="{22C5B825-AD68-4240-A5AF-A4DA9FD9C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6304" y="3910014"/>
              <a:ext cx="63500" cy="88900"/>
            </a:xfrm>
            <a:custGeom>
              <a:avLst/>
              <a:gdLst>
                <a:gd name="T0" fmla="*/ 0 w 17"/>
                <a:gd name="T1" fmla="*/ 17 h 24"/>
                <a:gd name="T2" fmla="*/ 7 w 17"/>
                <a:gd name="T3" fmla="*/ 24 h 24"/>
                <a:gd name="T4" fmla="*/ 17 w 17"/>
                <a:gd name="T5" fmla="*/ 0 h 24"/>
                <a:gd name="T6" fmla="*/ 7 w 17"/>
                <a:gd name="T7" fmla="*/ 0 h 24"/>
                <a:gd name="T8" fmla="*/ 0 w 17"/>
                <a:gd name="T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4">
                  <a:moveTo>
                    <a:pt x="0" y="17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13" y="18"/>
                    <a:pt x="16" y="9"/>
                    <a:pt x="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7"/>
                    <a:pt x="4" y="13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" name="Freeform 447">
              <a:extLst>
                <a:ext uri="{FF2B5EF4-FFF2-40B4-BE49-F238E27FC236}">
                  <a16:creationId xmlns:a16="http://schemas.microsoft.com/office/drawing/2014/main" id="{42851A5B-A40B-4EAA-A228-10AB7FFA1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5642" y="3910014"/>
              <a:ext cx="63500" cy="88900"/>
            </a:xfrm>
            <a:custGeom>
              <a:avLst/>
              <a:gdLst>
                <a:gd name="T0" fmla="*/ 0 w 17"/>
                <a:gd name="T1" fmla="*/ 0 h 24"/>
                <a:gd name="T2" fmla="*/ 10 w 17"/>
                <a:gd name="T3" fmla="*/ 24 h 24"/>
                <a:gd name="T4" fmla="*/ 17 w 17"/>
                <a:gd name="T5" fmla="*/ 17 h 24"/>
                <a:gd name="T6" fmla="*/ 9 w 17"/>
                <a:gd name="T7" fmla="*/ 0 h 24"/>
                <a:gd name="T8" fmla="*/ 0 w 1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4">
                  <a:moveTo>
                    <a:pt x="0" y="0"/>
                  </a:moveTo>
                  <a:cubicBezTo>
                    <a:pt x="0" y="9"/>
                    <a:pt x="4" y="18"/>
                    <a:pt x="10" y="2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2" y="13"/>
                    <a:pt x="10" y="7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" name="Freeform 448">
              <a:extLst>
                <a:ext uri="{FF2B5EF4-FFF2-40B4-BE49-F238E27FC236}">
                  <a16:creationId xmlns:a16="http://schemas.microsoft.com/office/drawing/2014/main" id="{6A811E34-683F-443E-8303-2077DA601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092" y="3763964"/>
              <a:ext cx="90488" cy="58738"/>
            </a:xfrm>
            <a:custGeom>
              <a:avLst/>
              <a:gdLst>
                <a:gd name="T0" fmla="*/ 24 w 24"/>
                <a:gd name="T1" fmla="*/ 0 h 16"/>
                <a:gd name="T2" fmla="*/ 0 w 24"/>
                <a:gd name="T3" fmla="*/ 10 h 16"/>
                <a:gd name="T4" fmla="*/ 7 w 24"/>
                <a:gd name="T5" fmla="*/ 16 h 16"/>
                <a:gd name="T6" fmla="*/ 24 w 24"/>
                <a:gd name="T7" fmla="*/ 9 h 16"/>
                <a:gd name="T8" fmla="*/ 24 w 2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cubicBezTo>
                    <a:pt x="15" y="0"/>
                    <a:pt x="7" y="4"/>
                    <a:pt x="0" y="10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2" y="12"/>
                    <a:pt x="18" y="9"/>
                    <a:pt x="24" y="9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" name="Freeform 449">
              <a:extLst>
                <a:ext uri="{FF2B5EF4-FFF2-40B4-BE49-F238E27FC236}">
                  <a16:creationId xmlns:a16="http://schemas.microsoft.com/office/drawing/2014/main" id="{FF949DA5-5391-4689-BD05-18E893298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5642" y="3808414"/>
              <a:ext cx="63500" cy="90488"/>
            </a:xfrm>
            <a:custGeom>
              <a:avLst/>
              <a:gdLst>
                <a:gd name="T0" fmla="*/ 0 w 17"/>
                <a:gd name="T1" fmla="*/ 24 h 24"/>
                <a:gd name="T2" fmla="*/ 9 w 17"/>
                <a:gd name="T3" fmla="*/ 24 h 24"/>
                <a:gd name="T4" fmla="*/ 17 w 17"/>
                <a:gd name="T5" fmla="*/ 6 h 24"/>
                <a:gd name="T6" fmla="*/ 10 w 17"/>
                <a:gd name="T7" fmla="*/ 0 h 24"/>
                <a:gd name="T8" fmla="*/ 0 w 17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4">
                  <a:moveTo>
                    <a:pt x="0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10" y="17"/>
                    <a:pt x="12" y="11"/>
                    <a:pt x="17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6"/>
                    <a:pt x="0" y="15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" name="Freeform 450">
              <a:extLst>
                <a:ext uri="{FF2B5EF4-FFF2-40B4-BE49-F238E27FC236}">
                  <a16:creationId xmlns:a16="http://schemas.microsoft.com/office/drawing/2014/main" id="{F03A9A45-BFEC-4B95-B618-0B603E727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6304" y="3808414"/>
              <a:ext cx="63500" cy="90488"/>
            </a:xfrm>
            <a:custGeom>
              <a:avLst/>
              <a:gdLst>
                <a:gd name="T0" fmla="*/ 0 w 17"/>
                <a:gd name="T1" fmla="*/ 6 h 24"/>
                <a:gd name="T2" fmla="*/ 7 w 17"/>
                <a:gd name="T3" fmla="*/ 24 h 24"/>
                <a:gd name="T4" fmla="*/ 17 w 17"/>
                <a:gd name="T5" fmla="*/ 24 h 24"/>
                <a:gd name="T6" fmla="*/ 7 w 17"/>
                <a:gd name="T7" fmla="*/ 0 h 24"/>
                <a:gd name="T8" fmla="*/ 0 w 17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4">
                  <a:moveTo>
                    <a:pt x="0" y="6"/>
                  </a:moveTo>
                  <a:cubicBezTo>
                    <a:pt x="4" y="11"/>
                    <a:pt x="7" y="17"/>
                    <a:pt x="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15"/>
                    <a:pt x="13" y="6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49" name="群組 348">
            <a:extLst>
              <a:ext uri="{FF2B5EF4-FFF2-40B4-BE49-F238E27FC236}">
                <a16:creationId xmlns:a16="http://schemas.microsoft.com/office/drawing/2014/main" id="{D8C1EBCA-2D43-4EFA-8571-B9F098185BA6}"/>
              </a:ext>
            </a:extLst>
          </p:cNvPr>
          <p:cNvGrpSpPr/>
          <p:nvPr/>
        </p:nvGrpSpPr>
        <p:grpSpPr>
          <a:xfrm>
            <a:off x="6215924" y="4564070"/>
            <a:ext cx="542925" cy="547688"/>
            <a:chOff x="4927600" y="3811588"/>
            <a:chExt cx="542925" cy="547688"/>
          </a:xfrm>
          <a:solidFill>
            <a:schemeClr val="bg2"/>
          </a:solidFill>
        </p:grpSpPr>
        <p:sp>
          <p:nvSpPr>
            <p:cNvPr id="350" name="Freeform 455">
              <a:extLst>
                <a:ext uri="{FF2B5EF4-FFF2-40B4-BE49-F238E27FC236}">
                  <a16:creationId xmlns:a16="http://schemas.microsoft.com/office/drawing/2014/main" id="{5AE549C0-2C92-4CA4-916F-B35DB773A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0938" y="4114801"/>
              <a:ext cx="239713" cy="244475"/>
            </a:xfrm>
            <a:custGeom>
              <a:avLst/>
              <a:gdLst>
                <a:gd name="T0" fmla="*/ 49 w 64"/>
                <a:gd name="T1" fmla="*/ 0 h 65"/>
                <a:gd name="T2" fmla="*/ 30 w 64"/>
                <a:gd name="T3" fmla="*/ 20 h 65"/>
                <a:gd name="T4" fmla="*/ 8 w 64"/>
                <a:gd name="T5" fmla="*/ 25 h 65"/>
                <a:gd name="T6" fmla="*/ 2 w 64"/>
                <a:gd name="T7" fmla="*/ 48 h 65"/>
                <a:gd name="T8" fmla="*/ 16 w 64"/>
                <a:gd name="T9" fmla="*/ 34 h 65"/>
                <a:gd name="T10" fmla="*/ 31 w 64"/>
                <a:gd name="T11" fmla="*/ 48 h 65"/>
                <a:gd name="T12" fmla="*/ 17 w 64"/>
                <a:gd name="T13" fmla="*/ 62 h 65"/>
                <a:gd name="T14" fmla="*/ 39 w 64"/>
                <a:gd name="T15" fmla="*/ 57 h 65"/>
                <a:gd name="T16" fmla="*/ 45 w 64"/>
                <a:gd name="T17" fmla="*/ 34 h 65"/>
                <a:gd name="T18" fmla="*/ 64 w 64"/>
                <a:gd name="T19" fmla="*/ 15 h 65"/>
                <a:gd name="T20" fmla="*/ 49 w 64"/>
                <a:gd name="T2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5">
                  <a:moveTo>
                    <a:pt x="49" y="0"/>
                  </a:moveTo>
                  <a:cubicBezTo>
                    <a:pt x="30" y="20"/>
                    <a:pt x="30" y="20"/>
                    <a:pt x="30" y="20"/>
                  </a:cubicBezTo>
                  <a:cubicBezTo>
                    <a:pt x="22" y="17"/>
                    <a:pt x="14" y="19"/>
                    <a:pt x="8" y="25"/>
                  </a:cubicBezTo>
                  <a:cubicBezTo>
                    <a:pt x="1" y="31"/>
                    <a:pt x="0" y="40"/>
                    <a:pt x="2" y="48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24" y="65"/>
                    <a:pt x="33" y="63"/>
                    <a:pt x="39" y="57"/>
                  </a:cubicBezTo>
                  <a:cubicBezTo>
                    <a:pt x="45" y="51"/>
                    <a:pt x="47" y="42"/>
                    <a:pt x="45" y="34"/>
                  </a:cubicBezTo>
                  <a:cubicBezTo>
                    <a:pt x="64" y="15"/>
                    <a:pt x="64" y="15"/>
                    <a:pt x="64" y="15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1" name="Freeform 456">
              <a:extLst>
                <a:ext uri="{FF2B5EF4-FFF2-40B4-BE49-F238E27FC236}">
                  <a16:creationId xmlns:a16="http://schemas.microsoft.com/office/drawing/2014/main" id="{CEC71004-48E6-49C0-8790-737B7219D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050" y="3844926"/>
              <a:ext cx="244475" cy="244475"/>
            </a:xfrm>
            <a:custGeom>
              <a:avLst/>
              <a:gdLst>
                <a:gd name="T0" fmla="*/ 15 w 65"/>
                <a:gd name="T1" fmla="*/ 65 h 65"/>
                <a:gd name="T2" fmla="*/ 34 w 65"/>
                <a:gd name="T3" fmla="*/ 45 h 65"/>
                <a:gd name="T4" fmla="*/ 57 w 65"/>
                <a:gd name="T5" fmla="*/ 40 h 65"/>
                <a:gd name="T6" fmla="*/ 62 w 65"/>
                <a:gd name="T7" fmla="*/ 17 h 65"/>
                <a:gd name="T8" fmla="*/ 48 w 65"/>
                <a:gd name="T9" fmla="*/ 31 h 65"/>
                <a:gd name="T10" fmla="*/ 34 w 65"/>
                <a:gd name="T11" fmla="*/ 17 h 65"/>
                <a:gd name="T12" fmla="*/ 48 w 65"/>
                <a:gd name="T13" fmla="*/ 3 h 65"/>
                <a:gd name="T14" fmla="*/ 25 w 65"/>
                <a:gd name="T15" fmla="*/ 8 h 65"/>
                <a:gd name="T16" fmla="*/ 20 w 65"/>
                <a:gd name="T17" fmla="*/ 31 h 65"/>
                <a:gd name="T18" fmla="*/ 0 w 65"/>
                <a:gd name="T19" fmla="*/ 50 h 65"/>
                <a:gd name="T20" fmla="*/ 15 w 65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65">
                  <a:moveTo>
                    <a:pt x="15" y="6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42" y="48"/>
                    <a:pt x="51" y="46"/>
                    <a:pt x="57" y="40"/>
                  </a:cubicBezTo>
                  <a:cubicBezTo>
                    <a:pt x="63" y="34"/>
                    <a:pt x="65" y="25"/>
                    <a:pt x="62" y="17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0" y="0"/>
                    <a:pt x="31" y="2"/>
                    <a:pt x="25" y="8"/>
                  </a:cubicBezTo>
                  <a:cubicBezTo>
                    <a:pt x="19" y="14"/>
                    <a:pt x="17" y="23"/>
                    <a:pt x="20" y="31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15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2" name="Freeform 457">
              <a:extLst>
                <a:ext uri="{FF2B5EF4-FFF2-40B4-BE49-F238E27FC236}">
                  <a16:creationId xmlns:a16="http://schemas.microsoft.com/office/drawing/2014/main" id="{E04C049E-D0A5-4589-ABC8-92EAED28C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00" y="3811588"/>
              <a:ext cx="531813" cy="536575"/>
            </a:xfrm>
            <a:custGeom>
              <a:avLst/>
              <a:gdLst>
                <a:gd name="T0" fmla="*/ 91 w 142"/>
                <a:gd name="T1" fmla="*/ 78 h 143"/>
                <a:gd name="T2" fmla="*/ 77 w 142"/>
                <a:gd name="T3" fmla="*/ 63 h 143"/>
                <a:gd name="T4" fmla="*/ 51 w 142"/>
                <a:gd name="T5" fmla="*/ 37 h 143"/>
                <a:gd name="T6" fmla="*/ 68 w 142"/>
                <a:gd name="T7" fmla="*/ 20 h 143"/>
                <a:gd name="T8" fmla="*/ 68 w 142"/>
                <a:gd name="T9" fmla="*/ 13 h 143"/>
                <a:gd name="T10" fmla="*/ 55 w 142"/>
                <a:gd name="T11" fmla="*/ 0 h 143"/>
                <a:gd name="T12" fmla="*/ 48 w 142"/>
                <a:gd name="T13" fmla="*/ 0 h 143"/>
                <a:gd name="T14" fmla="*/ 0 w 142"/>
                <a:gd name="T15" fmla="*/ 49 h 143"/>
                <a:gd name="T16" fmla="*/ 0 w 142"/>
                <a:gd name="T17" fmla="*/ 56 h 143"/>
                <a:gd name="T18" fmla="*/ 12 w 142"/>
                <a:gd name="T19" fmla="*/ 69 h 143"/>
                <a:gd name="T20" fmla="*/ 19 w 142"/>
                <a:gd name="T21" fmla="*/ 69 h 143"/>
                <a:gd name="T22" fmla="*/ 36 w 142"/>
                <a:gd name="T23" fmla="*/ 52 h 143"/>
                <a:gd name="T24" fmla="*/ 36 w 142"/>
                <a:gd name="T25" fmla="*/ 52 h 143"/>
                <a:gd name="T26" fmla="*/ 62 w 142"/>
                <a:gd name="T27" fmla="*/ 78 h 143"/>
                <a:gd name="T28" fmla="*/ 77 w 142"/>
                <a:gd name="T29" fmla="*/ 92 h 143"/>
                <a:gd name="T30" fmla="*/ 126 w 142"/>
                <a:gd name="T31" fmla="*/ 142 h 143"/>
                <a:gd name="T32" fmla="*/ 130 w 142"/>
                <a:gd name="T33" fmla="*/ 143 h 143"/>
                <a:gd name="T34" fmla="*/ 134 w 142"/>
                <a:gd name="T35" fmla="*/ 142 h 143"/>
                <a:gd name="T36" fmla="*/ 141 w 142"/>
                <a:gd name="T37" fmla="*/ 135 h 143"/>
                <a:gd name="T38" fmla="*/ 142 w 142"/>
                <a:gd name="T39" fmla="*/ 131 h 143"/>
                <a:gd name="T40" fmla="*/ 141 w 142"/>
                <a:gd name="T41" fmla="*/ 127 h 143"/>
                <a:gd name="T42" fmla="*/ 91 w 142"/>
                <a:gd name="T43" fmla="*/ 7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" h="143">
                  <a:moveTo>
                    <a:pt x="91" y="78"/>
                  </a:moveTo>
                  <a:cubicBezTo>
                    <a:pt x="77" y="63"/>
                    <a:pt x="77" y="63"/>
                    <a:pt x="77" y="63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9" y="143"/>
                    <a:pt x="130" y="143"/>
                  </a:cubicBezTo>
                  <a:cubicBezTo>
                    <a:pt x="131" y="143"/>
                    <a:pt x="133" y="143"/>
                    <a:pt x="134" y="142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2" y="134"/>
                    <a:pt x="142" y="132"/>
                    <a:pt x="142" y="131"/>
                  </a:cubicBezTo>
                  <a:cubicBezTo>
                    <a:pt x="142" y="129"/>
                    <a:pt x="142" y="128"/>
                    <a:pt x="141" y="127"/>
                  </a:cubicBezTo>
                  <a:lnTo>
                    <a:pt x="91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53" name="群組 352">
            <a:extLst>
              <a:ext uri="{FF2B5EF4-FFF2-40B4-BE49-F238E27FC236}">
                <a16:creationId xmlns:a16="http://schemas.microsoft.com/office/drawing/2014/main" id="{80D1641B-BB48-42D4-8E88-D6432AB5030B}"/>
              </a:ext>
            </a:extLst>
          </p:cNvPr>
          <p:cNvGrpSpPr/>
          <p:nvPr/>
        </p:nvGrpSpPr>
        <p:grpSpPr>
          <a:xfrm>
            <a:off x="7001414" y="4558514"/>
            <a:ext cx="492125" cy="558800"/>
            <a:chOff x="5591249" y="3499645"/>
            <a:chExt cx="492125" cy="558800"/>
          </a:xfrm>
          <a:solidFill>
            <a:schemeClr val="bg2"/>
          </a:solidFill>
        </p:grpSpPr>
        <p:sp>
          <p:nvSpPr>
            <p:cNvPr id="354" name="Freeform 462">
              <a:extLst>
                <a:ext uri="{FF2B5EF4-FFF2-40B4-BE49-F238E27FC236}">
                  <a16:creationId xmlns:a16="http://schemas.microsoft.com/office/drawing/2014/main" id="{98121316-47C6-4FCE-825A-25168E23F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349" y="3747295"/>
              <a:ext cx="71438" cy="74613"/>
            </a:xfrm>
            <a:custGeom>
              <a:avLst/>
              <a:gdLst>
                <a:gd name="T0" fmla="*/ 10 w 19"/>
                <a:gd name="T1" fmla="*/ 0 h 20"/>
                <a:gd name="T2" fmla="*/ 3 w 19"/>
                <a:gd name="T3" fmla="*/ 2 h 20"/>
                <a:gd name="T4" fmla="*/ 0 w 19"/>
                <a:gd name="T5" fmla="*/ 9 h 20"/>
                <a:gd name="T6" fmla="*/ 2 w 19"/>
                <a:gd name="T7" fmla="*/ 16 h 20"/>
                <a:gd name="T8" fmla="*/ 9 w 19"/>
                <a:gd name="T9" fmla="*/ 19 h 20"/>
                <a:gd name="T10" fmla="*/ 16 w 19"/>
                <a:gd name="T11" fmla="*/ 17 h 20"/>
                <a:gd name="T12" fmla="*/ 19 w 19"/>
                <a:gd name="T13" fmla="*/ 10 h 20"/>
                <a:gd name="T14" fmla="*/ 17 w 19"/>
                <a:gd name="T15" fmla="*/ 3 h 20"/>
                <a:gd name="T16" fmla="*/ 10 w 19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0">
                  <a:moveTo>
                    <a:pt x="10" y="0"/>
                  </a:move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12"/>
                    <a:pt x="1" y="14"/>
                    <a:pt x="2" y="16"/>
                  </a:cubicBezTo>
                  <a:cubicBezTo>
                    <a:pt x="4" y="18"/>
                    <a:pt x="6" y="19"/>
                    <a:pt x="9" y="19"/>
                  </a:cubicBezTo>
                  <a:cubicBezTo>
                    <a:pt x="11" y="20"/>
                    <a:pt x="14" y="19"/>
                    <a:pt x="16" y="17"/>
                  </a:cubicBezTo>
                  <a:cubicBezTo>
                    <a:pt x="18" y="15"/>
                    <a:pt x="19" y="13"/>
                    <a:pt x="19" y="10"/>
                  </a:cubicBezTo>
                  <a:cubicBezTo>
                    <a:pt x="19" y="8"/>
                    <a:pt x="19" y="5"/>
                    <a:pt x="17" y="3"/>
                  </a:cubicBezTo>
                  <a:cubicBezTo>
                    <a:pt x="15" y="2"/>
                    <a:pt x="13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5" name="Freeform 463">
              <a:extLst>
                <a:ext uri="{FF2B5EF4-FFF2-40B4-BE49-F238E27FC236}">
                  <a16:creationId xmlns:a16="http://schemas.microsoft.com/office/drawing/2014/main" id="{148ED2A6-00FE-48D9-9FFE-A204EA2B9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424" y="3612358"/>
              <a:ext cx="109538" cy="109538"/>
            </a:xfrm>
            <a:custGeom>
              <a:avLst/>
              <a:gdLst>
                <a:gd name="T0" fmla="*/ 16 w 29"/>
                <a:gd name="T1" fmla="*/ 0 h 29"/>
                <a:gd name="T2" fmla="*/ 5 w 29"/>
                <a:gd name="T3" fmla="*/ 3 h 29"/>
                <a:gd name="T4" fmla="*/ 0 w 29"/>
                <a:gd name="T5" fmla="*/ 13 h 29"/>
                <a:gd name="T6" fmla="*/ 4 w 29"/>
                <a:gd name="T7" fmla="*/ 24 h 29"/>
                <a:gd name="T8" fmla="*/ 13 w 29"/>
                <a:gd name="T9" fmla="*/ 29 h 29"/>
                <a:gd name="T10" fmla="*/ 24 w 29"/>
                <a:gd name="T11" fmla="*/ 25 h 29"/>
                <a:gd name="T12" fmla="*/ 29 w 29"/>
                <a:gd name="T13" fmla="*/ 15 h 29"/>
                <a:gd name="T14" fmla="*/ 26 w 29"/>
                <a:gd name="T15" fmla="*/ 5 h 29"/>
                <a:gd name="T16" fmla="*/ 16 w 29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16" y="0"/>
                  </a:moveTo>
                  <a:cubicBezTo>
                    <a:pt x="12" y="0"/>
                    <a:pt x="8" y="1"/>
                    <a:pt x="5" y="3"/>
                  </a:cubicBezTo>
                  <a:cubicBezTo>
                    <a:pt x="2" y="6"/>
                    <a:pt x="1" y="9"/>
                    <a:pt x="0" y="13"/>
                  </a:cubicBezTo>
                  <a:cubicBezTo>
                    <a:pt x="0" y="17"/>
                    <a:pt x="1" y="21"/>
                    <a:pt x="4" y="24"/>
                  </a:cubicBezTo>
                  <a:cubicBezTo>
                    <a:pt x="6" y="26"/>
                    <a:pt x="9" y="28"/>
                    <a:pt x="13" y="29"/>
                  </a:cubicBezTo>
                  <a:cubicBezTo>
                    <a:pt x="17" y="29"/>
                    <a:pt x="21" y="28"/>
                    <a:pt x="24" y="25"/>
                  </a:cubicBezTo>
                  <a:cubicBezTo>
                    <a:pt x="27" y="23"/>
                    <a:pt x="29" y="19"/>
                    <a:pt x="29" y="15"/>
                  </a:cubicBezTo>
                  <a:cubicBezTo>
                    <a:pt x="29" y="12"/>
                    <a:pt x="28" y="8"/>
                    <a:pt x="26" y="5"/>
                  </a:cubicBezTo>
                  <a:cubicBezTo>
                    <a:pt x="23" y="2"/>
                    <a:pt x="20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6" name="Freeform 464">
              <a:extLst>
                <a:ext uri="{FF2B5EF4-FFF2-40B4-BE49-F238E27FC236}">
                  <a16:creationId xmlns:a16="http://schemas.microsoft.com/office/drawing/2014/main" id="{5F12A5B2-088B-44D9-AC2D-08527E335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687" y="3601245"/>
              <a:ext cx="76200" cy="74613"/>
            </a:xfrm>
            <a:custGeom>
              <a:avLst/>
              <a:gdLst>
                <a:gd name="T0" fmla="*/ 11 w 20"/>
                <a:gd name="T1" fmla="*/ 0 h 20"/>
                <a:gd name="T2" fmla="*/ 4 w 20"/>
                <a:gd name="T3" fmla="*/ 3 h 20"/>
                <a:gd name="T4" fmla="*/ 0 w 20"/>
                <a:gd name="T5" fmla="*/ 9 h 20"/>
                <a:gd name="T6" fmla="*/ 3 w 20"/>
                <a:gd name="T7" fmla="*/ 16 h 20"/>
                <a:gd name="T8" fmla="*/ 9 w 20"/>
                <a:gd name="T9" fmla="*/ 20 h 20"/>
                <a:gd name="T10" fmla="*/ 16 w 20"/>
                <a:gd name="T11" fmla="*/ 17 h 20"/>
                <a:gd name="T12" fmla="*/ 20 w 20"/>
                <a:gd name="T13" fmla="*/ 11 h 20"/>
                <a:gd name="T14" fmla="*/ 17 w 20"/>
                <a:gd name="T15" fmla="*/ 4 h 20"/>
                <a:gd name="T16" fmla="*/ 11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1" y="0"/>
                  </a:moveTo>
                  <a:cubicBezTo>
                    <a:pt x="8" y="0"/>
                    <a:pt x="6" y="1"/>
                    <a:pt x="4" y="3"/>
                  </a:cubicBezTo>
                  <a:cubicBezTo>
                    <a:pt x="2" y="4"/>
                    <a:pt x="1" y="6"/>
                    <a:pt x="0" y="9"/>
                  </a:cubicBezTo>
                  <a:cubicBezTo>
                    <a:pt x="0" y="12"/>
                    <a:pt x="1" y="14"/>
                    <a:pt x="3" y="16"/>
                  </a:cubicBezTo>
                  <a:cubicBezTo>
                    <a:pt x="4" y="18"/>
                    <a:pt x="6" y="19"/>
                    <a:pt x="9" y="20"/>
                  </a:cubicBezTo>
                  <a:cubicBezTo>
                    <a:pt x="12" y="20"/>
                    <a:pt x="14" y="19"/>
                    <a:pt x="16" y="17"/>
                  </a:cubicBezTo>
                  <a:cubicBezTo>
                    <a:pt x="18" y="16"/>
                    <a:pt x="19" y="13"/>
                    <a:pt x="20" y="11"/>
                  </a:cubicBezTo>
                  <a:cubicBezTo>
                    <a:pt x="20" y="8"/>
                    <a:pt x="19" y="6"/>
                    <a:pt x="17" y="4"/>
                  </a:cubicBezTo>
                  <a:cubicBezTo>
                    <a:pt x="16" y="2"/>
                    <a:pt x="13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7" name="Freeform 465">
              <a:extLst>
                <a:ext uri="{FF2B5EF4-FFF2-40B4-BE49-F238E27FC236}">
                  <a16:creationId xmlns:a16="http://schemas.microsoft.com/office/drawing/2014/main" id="{4286C015-CBB8-4118-B591-8D1E0460AC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1249" y="3499645"/>
              <a:ext cx="492125" cy="558800"/>
            </a:xfrm>
            <a:custGeom>
              <a:avLst/>
              <a:gdLst>
                <a:gd name="T0" fmla="*/ 10 w 131"/>
                <a:gd name="T1" fmla="*/ 57 h 149"/>
                <a:gd name="T2" fmla="*/ 1 w 131"/>
                <a:gd name="T3" fmla="*/ 88 h 149"/>
                <a:gd name="T4" fmla="*/ 8 w 131"/>
                <a:gd name="T5" fmla="*/ 101 h 149"/>
                <a:gd name="T6" fmla="*/ 15 w 131"/>
                <a:gd name="T7" fmla="*/ 108 h 149"/>
                <a:gd name="T8" fmla="*/ 13 w 131"/>
                <a:gd name="T9" fmla="*/ 116 h 149"/>
                <a:gd name="T10" fmla="*/ 18 w 131"/>
                <a:gd name="T11" fmla="*/ 129 h 149"/>
                <a:gd name="T12" fmla="*/ 46 w 131"/>
                <a:gd name="T13" fmla="*/ 134 h 149"/>
                <a:gd name="T14" fmla="*/ 100 w 131"/>
                <a:gd name="T15" fmla="*/ 133 h 149"/>
                <a:gd name="T16" fmla="*/ 101 w 131"/>
                <a:gd name="T17" fmla="*/ 112 h 149"/>
                <a:gd name="T18" fmla="*/ 64 w 131"/>
                <a:gd name="T19" fmla="*/ 0 h 149"/>
                <a:gd name="T20" fmla="*/ 52 w 131"/>
                <a:gd name="T21" fmla="*/ 66 h 149"/>
                <a:gd name="T22" fmla="*/ 43 w 131"/>
                <a:gd name="T23" fmla="*/ 71 h 149"/>
                <a:gd name="T24" fmla="*/ 36 w 131"/>
                <a:gd name="T25" fmla="*/ 62 h 149"/>
                <a:gd name="T26" fmla="*/ 26 w 131"/>
                <a:gd name="T27" fmla="*/ 58 h 149"/>
                <a:gd name="T28" fmla="*/ 27 w 131"/>
                <a:gd name="T29" fmla="*/ 47 h 149"/>
                <a:gd name="T30" fmla="*/ 23 w 131"/>
                <a:gd name="T31" fmla="*/ 37 h 149"/>
                <a:gd name="T32" fmla="*/ 32 w 131"/>
                <a:gd name="T33" fmla="*/ 30 h 149"/>
                <a:gd name="T34" fmla="*/ 36 w 131"/>
                <a:gd name="T35" fmla="*/ 21 h 149"/>
                <a:gd name="T36" fmla="*/ 47 w 131"/>
                <a:gd name="T37" fmla="*/ 22 h 149"/>
                <a:gd name="T38" fmla="*/ 56 w 131"/>
                <a:gd name="T39" fmla="*/ 18 h 149"/>
                <a:gd name="T40" fmla="*/ 63 w 131"/>
                <a:gd name="T41" fmla="*/ 27 h 149"/>
                <a:gd name="T42" fmla="*/ 73 w 131"/>
                <a:gd name="T43" fmla="*/ 30 h 149"/>
                <a:gd name="T44" fmla="*/ 72 w 131"/>
                <a:gd name="T45" fmla="*/ 42 h 149"/>
                <a:gd name="T46" fmla="*/ 76 w 131"/>
                <a:gd name="T47" fmla="*/ 51 h 149"/>
                <a:gd name="T48" fmla="*/ 67 w 131"/>
                <a:gd name="T49" fmla="*/ 58 h 149"/>
                <a:gd name="T50" fmla="*/ 64 w 131"/>
                <a:gd name="T51" fmla="*/ 68 h 149"/>
                <a:gd name="T52" fmla="*/ 105 w 131"/>
                <a:gd name="T53" fmla="*/ 80 h 149"/>
                <a:gd name="T54" fmla="*/ 99 w 131"/>
                <a:gd name="T55" fmla="*/ 85 h 149"/>
                <a:gd name="T56" fmla="*/ 97 w 131"/>
                <a:gd name="T57" fmla="*/ 91 h 149"/>
                <a:gd name="T58" fmla="*/ 89 w 131"/>
                <a:gd name="T59" fmla="*/ 91 h 149"/>
                <a:gd name="T60" fmla="*/ 83 w 131"/>
                <a:gd name="T61" fmla="*/ 93 h 149"/>
                <a:gd name="T62" fmla="*/ 78 w 131"/>
                <a:gd name="T63" fmla="*/ 87 h 149"/>
                <a:gd name="T64" fmla="*/ 72 w 131"/>
                <a:gd name="T65" fmla="*/ 85 h 149"/>
                <a:gd name="T66" fmla="*/ 73 w 131"/>
                <a:gd name="T67" fmla="*/ 77 h 149"/>
                <a:gd name="T68" fmla="*/ 70 w 131"/>
                <a:gd name="T69" fmla="*/ 71 h 149"/>
                <a:gd name="T70" fmla="*/ 76 w 131"/>
                <a:gd name="T71" fmla="*/ 66 h 149"/>
                <a:gd name="T72" fmla="*/ 78 w 131"/>
                <a:gd name="T73" fmla="*/ 60 h 149"/>
                <a:gd name="T74" fmla="*/ 86 w 131"/>
                <a:gd name="T75" fmla="*/ 61 h 149"/>
                <a:gd name="T76" fmla="*/ 92 w 131"/>
                <a:gd name="T77" fmla="*/ 58 h 149"/>
                <a:gd name="T78" fmla="*/ 97 w 131"/>
                <a:gd name="T79" fmla="*/ 64 h 149"/>
                <a:gd name="T80" fmla="*/ 103 w 131"/>
                <a:gd name="T81" fmla="*/ 66 h 149"/>
                <a:gd name="T82" fmla="*/ 102 w 131"/>
                <a:gd name="T83" fmla="*/ 74 h 149"/>
                <a:gd name="T84" fmla="*/ 105 w 131"/>
                <a:gd name="T85" fmla="*/ 80 h 149"/>
                <a:gd name="T86" fmla="*/ 111 w 131"/>
                <a:gd name="T87" fmla="*/ 41 h 149"/>
                <a:gd name="T88" fmla="*/ 111 w 131"/>
                <a:gd name="T89" fmla="*/ 49 h 149"/>
                <a:gd name="T90" fmla="*/ 104 w 131"/>
                <a:gd name="T91" fmla="*/ 50 h 149"/>
                <a:gd name="T92" fmla="*/ 98 w 131"/>
                <a:gd name="T93" fmla="*/ 55 h 149"/>
                <a:gd name="T94" fmla="*/ 93 w 131"/>
                <a:gd name="T95" fmla="*/ 51 h 149"/>
                <a:gd name="T96" fmla="*/ 85 w 131"/>
                <a:gd name="T97" fmla="*/ 51 h 149"/>
                <a:gd name="T98" fmla="*/ 84 w 131"/>
                <a:gd name="T99" fmla="*/ 44 h 149"/>
                <a:gd name="T100" fmla="*/ 79 w 131"/>
                <a:gd name="T101" fmla="*/ 38 h 149"/>
                <a:gd name="T102" fmla="*/ 83 w 131"/>
                <a:gd name="T103" fmla="*/ 33 h 149"/>
                <a:gd name="T104" fmla="*/ 83 w 131"/>
                <a:gd name="T105" fmla="*/ 25 h 149"/>
                <a:gd name="T106" fmla="*/ 90 w 131"/>
                <a:gd name="T107" fmla="*/ 24 h 149"/>
                <a:gd name="T108" fmla="*/ 96 w 131"/>
                <a:gd name="T109" fmla="*/ 19 h 149"/>
                <a:gd name="T110" fmla="*/ 101 w 131"/>
                <a:gd name="T111" fmla="*/ 23 h 149"/>
                <a:gd name="T112" fmla="*/ 109 w 131"/>
                <a:gd name="T113" fmla="*/ 23 h 149"/>
                <a:gd name="T114" fmla="*/ 110 w 131"/>
                <a:gd name="T115" fmla="*/ 30 h 149"/>
                <a:gd name="T116" fmla="*/ 115 w 131"/>
                <a:gd name="T117" fmla="*/ 3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1" h="149">
                  <a:moveTo>
                    <a:pt x="64" y="0"/>
                  </a:moveTo>
                  <a:cubicBezTo>
                    <a:pt x="31" y="0"/>
                    <a:pt x="10" y="24"/>
                    <a:pt x="10" y="57"/>
                  </a:cubicBezTo>
                  <a:cubicBezTo>
                    <a:pt x="10" y="58"/>
                    <a:pt x="11" y="59"/>
                    <a:pt x="11" y="62"/>
                  </a:cubicBezTo>
                  <a:cubicBezTo>
                    <a:pt x="11" y="66"/>
                    <a:pt x="2" y="85"/>
                    <a:pt x="1" y="88"/>
                  </a:cubicBezTo>
                  <a:cubicBezTo>
                    <a:pt x="0" y="91"/>
                    <a:pt x="1" y="96"/>
                    <a:pt x="5" y="96"/>
                  </a:cubicBezTo>
                  <a:cubicBezTo>
                    <a:pt x="10" y="96"/>
                    <a:pt x="11" y="99"/>
                    <a:pt x="8" y="101"/>
                  </a:cubicBezTo>
                  <a:cubicBezTo>
                    <a:pt x="7" y="102"/>
                    <a:pt x="8" y="105"/>
                    <a:pt x="9" y="106"/>
                  </a:cubicBezTo>
                  <a:cubicBezTo>
                    <a:pt x="10" y="106"/>
                    <a:pt x="15" y="108"/>
                    <a:pt x="15" y="108"/>
                  </a:cubicBezTo>
                  <a:cubicBezTo>
                    <a:pt x="15" y="109"/>
                    <a:pt x="13" y="110"/>
                    <a:pt x="12" y="111"/>
                  </a:cubicBezTo>
                  <a:cubicBezTo>
                    <a:pt x="12" y="112"/>
                    <a:pt x="13" y="116"/>
                    <a:pt x="13" y="116"/>
                  </a:cubicBezTo>
                  <a:cubicBezTo>
                    <a:pt x="13" y="116"/>
                    <a:pt x="15" y="117"/>
                    <a:pt x="18" y="119"/>
                  </a:cubicBezTo>
                  <a:cubicBezTo>
                    <a:pt x="21" y="121"/>
                    <a:pt x="18" y="128"/>
                    <a:pt x="18" y="129"/>
                  </a:cubicBezTo>
                  <a:cubicBezTo>
                    <a:pt x="18" y="131"/>
                    <a:pt x="21" y="138"/>
                    <a:pt x="27" y="138"/>
                  </a:cubicBezTo>
                  <a:cubicBezTo>
                    <a:pt x="34" y="138"/>
                    <a:pt x="46" y="134"/>
                    <a:pt x="46" y="134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1" y="148"/>
                    <a:pt x="90" y="136"/>
                    <a:pt x="100" y="133"/>
                  </a:cubicBezTo>
                  <a:cubicBezTo>
                    <a:pt x="101" y="132"/>
                    <a:pt x="102" y="132"/>
                    <a:pt x="103" y="13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7" y="100"/>
                    <a:pt x="124" y="83"/>
                    <a:pt x="125" y="66"/>
                  </a:cubicBezTo>
                  <a:cubicBezTo>
                    <a:pt x="131" y="22"/>
                    <a:pt x="101" y="0"/>
                    <a:pt x="64" y="0"/>
                  </a:cubicBezTo>
                  <a:close/>
                  <a:moveTo>
                    <a:pt x="60" y="64"/>
                  </a:moveTo>
                  <a:cubicBezTo>
                    <a:pt x="58" y="65"/>
                    <a:pt x="55" y="66"/>
                    <a:pt x="52" y="66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0" y="65"/>
                    <a:pt x="38" y="63"/>
                    <a:pt x="36" y="62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29" y="52"/>
                    <a:pt x="28" y="50"/>
                    <a:pt x="27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35"/>
                    <a:pt x="30" y="33"/>
                    <a:pt x="32" y="30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1" y="23"/>
                    <a:pt x="44" y="22"/>
                    <a:pt x="47" y="22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9" y="24"/>
                    <a:pt x="61" y="25"/>
                    <a:pt x="63" y="27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6"/>
                    <a:pt x="71" y="39"/>
                    <a:pt x="72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0" y="53"/>
                    <a:pt x="69" y="56"/>
                    <a:pt x="67" y="58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64" y="68"/>
                    <a:pt x="64" y="68"/>
                    <a:pt x="64" y="68"/>
                  </a:cubicBezTo>
                  <a:lnTo>
                    <a:pt x="60" y="64"/>
                  </a:lnTo>
                  <a:close/>
                  <a:moveTo>
                    <a:pt x="105" y="80"/>
                  </a:moveTo>
                  <a:cubicBezTo>
                    <a:pt x="102" y="80"/>
                    <a:pt x="102" y="80"/>
                    <a:pt x="102" y="80"/>
                  </a:cubicBezTo>
                  <a:cubicBezTo>
                    <a:pt x="101" y="82"/>
                    <a:pt x="101" y="83"/>
                    <a:pt x="99" y="85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3" y="90"/>
                    <a:pt x="91" y="90"/>
                    <a:pt x="89" y="91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0" y="89"/>
                    <a:pt x="78" y="87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3" y="81"/>
                    <a:pt x="73" y="79"/>
                    <a:pt x="73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4" y="69"/>
                    <a:pt x="75" y="68"/>
                    <a:pt x="76" y="66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2" y="62"/>
                    <a:pt x="84" y="61"/>
                    <a:pt x="86" y="61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4" y="62"/>
                    <a:pt x="95" y="63"/>
                    <a:pt x="97" y="64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2" y="70"/>
                    <a:pt x="102" y="72"/>
                    <a:pt x="102" y="74"/>
                  </a:cubicBezTo>
                  <a:cubicBezTo>
                    <a:pt x="106" y="74"/>
                    <a:pt x="106" y="74"/>
                    <a:pt x="106" y="74"/>
                  </a:cubicBezTo>
                  <a:lnTo>
                    <a:pt x="105" y="80"/>
                  </a:lnTo>
                  <a:close/>
                  <a:moveTo>
                    <a:pt x="115" y="41"/>
                  </a:moveTo>
                  <a:cubicBezTo>
                    <a:pt x="111" y="41"/>
                    <a:pt x="111" y="41"/>
                    <a:pt x="111" y="41"/>
                  </a:cubicBezTo>
                  <a:cubicBezTo>
                    <a:pt x="111" y="43"/>
                    <a:pt x="110" y="45"/>
                    <a:pt x="109" y="46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4" y="50"/>
                    <a:pt x="104" y="50"/>
                    <a:pt x="104" y="50"/>
                  </a:cubicBezTo>
                  <a:cubicBezTo>
                    <a:pt x="103" y="51"/>
                    <a:pt x="101" y="52"/>
                    <a:pt x="99" y="52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1" y="51"/>
                    <a:pt x="89" y="50"/>
                    <a:pt x="88" y="49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2" y="41"/>
                    <a:pt x="82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3" y="31"/>
                    <a:pt x="84" y="29"/>
                    <a:pt x="85" y="2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1"/>
                    <a:pt x="88" y="21"/>
                    <a:pt x="88" y="21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3"/>
                    <a:pt x="93" y="22"/>
                    <a:pt x="95" y="22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3" y="23"/>
                    <a:pt x="105" y="24"/>
                    <a:pt x="106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1" y="31"/>
                    <a:pt x="112" y="33"/>
                    <a:pt x="112" y="35"/>
                  </a:cubicBezTo>
                  <a:cubicBezTo>
                    <a:pt x="115" y="36"/>
                    <a:pt x="115" y="36"/>
                    <a:pt x="115" y="36"/>
                  </a:cubicBezTo>
                  <a:lnTo>
                    <a:pt x="11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58" name="群組 357">
            <a:extLst>
              <a:ext uri="{FF2B5EF4-FFF2-40B4-BE49-F238E27FC236}">
                <a16:creationId xmlns:a16="http://schemas.microsoft.com/office/drawing/2014/main" id="{2029E895-1A48-4908-8B1E-24BEA983E8B5}"/>
              </a:ext>
            </a:extLst>
          </p:cNvPr>
          <p:cNvGrpSpPr/>
          <p:nvPr/>
        </p:nvGrpSpPr>
        <p:grpSpPr>
          <a:xfrm>
            <a:off x="7736104" y="4599789"/>
            <a:ext cx="517525" cy="476250"/>
            <a:chOff x="5983288" y="3625850"/>
            <a:chExt cx="517525" cy="476250"/>
          </a:xfrm>
          <a:solidFill>
            <a:schemeClr val="bg2"/>
          </a:solidFill>
        </p:grpSpPr>
        <p:sp>
          <p:nvSpPr>
            <p:cNvPr id="359" name="Freeform 470">
              <a:extLst>
                <a:ext uri="{FF2B5EF4-FFF2-40B4-BE49-F238E27FC236}">
                  <a16:creationId xmlns:a16="http://schemas.microsoft.com/office/drawing/2014/main" id="{DBD76175-7441-4C93-A0FF-CE713AB7E3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3288" y="3625850"/>
              <a:ext cx="517525" cy="379413"/>
            </a:xfrm>
            <a:custGeom>
              <a:avLst/>
              <a:gdLst>
                <a:gd name="T0" fmla="*/ 131 w 138"/>
                <a:gd name="T1" fmla="*/ 0 h 101"/>
                <a:gd name="T2" fmla="*/ 8 w 138"/>
                <a:gd name="T3" fmla="*/ 0 h 101"/>
                <a:gd name="T4" fmla="*/ 0 w 138"/>
                <a:gd name="T5" fmla="*/ 7 h 101"/>
                <a:gd name="T6" fmla="*/ 0 w 138"/>
                <a:gd name="T7" fmla="*/ 94 h 101"/>
                <a:gd name="T8" fmla="*/ 8 w 138"/>
                <a:gd name="T9" fmla="*/ 101 h 101"/>
                <a:gd name="T10" fmla="*/ 43 w 138"/>
                <a:gd name="T11" fmla="*/ 101 h 101"/>
                <a:gd name="T12" fmla="*/ 101 w 138"/>
                <a:gd name="T13" fmla="*/ 101 h 101"/>
                <a:gd name="T14" fmla="*/ 131 w 138"/>
                <a:gd name="T15" fmla="*/ 101 h 101"/>
                <a:gd name="T16" fmla="*/ 138 w 138"/>
                <a:gd name="T17" fmla="*/ 94 h 101"/>
                <a:gd name="T18" fmla="*/ 138 w 138"/>
                <a:gd name="T19" fmla="*/ 7 h 101"/>
                <a:gd name="T20" fmla="*/ 131 w 138"/>
                <a:gd name="T21" fmla="*/ 0 h 101"/>
                <a:gd name="T22" fmla="*/ 11 w 138"/>
                <a:gd name="T23" fmla="*/ 84 h 101"/>
                <a:gd name="T24" fmla="*/ 11 w 138"/>
                <a:gd name="T25" fmla="*/ 9 h 101"/>
                <a:gd name="T26" fmla="*/ 127 w 138"/>
                <a:gd name="T27" fmla="*/ 9 h 101"/>
                <a:gd name="T28" fmla="*/ 127 w 138"/>
                <a:gd name="T29" fmla="*/ 84 h 101"/>
                <a:gd name="T30" fmla="*/ 11 w 138"/>
                <a:gd name="T31" fmla="*/ 84 h 101"/>
                <a:gd name="T32" fmla="*/ 116 w 138"/>
                <a:gd name="T33" fmla="*/ 93 h 101"/>
                <a:gd name="T34" fmla="*/ 116 w 138"/>
                <a:gd name="T35" fmla="*/ 94 h 101"/>
                <a:gd name="T36" fmla="*/ 108 w 138"/>
                <a:gd name="T37" fmla="*/ 94 h 101"/>
                <a:gd name="T38" fmla="*/ 108 w 138"/>
                <a:gd name="T39" fmla="*/ 93 h 101"/>
                <a:gd name="T40" fmla="*/ 108 w 138"/>
                <a:gd name="T41" fmla="*/ 91 h 101"/>
                <a:gd name="T42" fmla="*/ 108 w 138"/>
                <a:gd name="T43" fmla="*/ 90 h 101"/>
                <a:gd name="T44" fmla="*/ 116 w 138"/>
                <a:gd name="T45" fmla="*/ 90 h 101"/>
                <a:gd name="T46" fmla="*/ 116 w 138"/>
                <a:gd name="T47" fmla="*/ 91 h 101"/>
                <a:gd name="T48" fmla="*/ 116 w 138"/>
                <a:gd name="T49" fmla="*/ 93 h 101"/>
                <a:gd name="T50" fmla="*/ 127 w 138"/>
                <a:gd name="T51" fmla="*/ 93 h 101"/>
                <a:gd name="T52" fmla="*/ 127 w 138"/>
                <a:gd name="T53" fmla="*/ 94 h 101"/>
                <a:gd name="T54" fmla="*/ 119 w 138"/>
                <a:gd name="T55" fmla="*/ 94 h 101"/>
                <a:gd name="T56" fmla="*/ 119 w 138"/>
                <a:gd name="T57" fmla="*/ 93 h 101"/>
                <a:gd name="T58" fmla="*/ 119 w 138"/>
                <a:gd name="T59" fmla="*/ 91 h 101"/>
                <a:gd name="T60" fmla="*/ 119 w 138"/>
                <a:gd name="T61" fmla="*/ 90 h 101"/>
                <a:gd name="T62" fmla="*/ 127 w 138"/>
                <a:gd name="T63" fmla="*/ 90 h 101"/>
                <a:gd name="T64" fmla="*/ 127 w 138"/>
                <a:gd name="T65" fmla="*/ 91 h 101"/>
                <a:gd name="T66" fmla="*/ 127 w 138"/>
                <a:gd name="T67" fmla="*/ 9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8" h="101">
                  <a:moveTo>
                    <a:pt x="13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4" y="101"/>
                    <a:pt x="8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31" y="101"/>
                    <a:pt x="131" y="101"/>
                    <a:pt x="131" y="101"/>
                  </a:cubicBezTo>
                  <a:cubicBezTo>
                    <a:pt x="135" y="101"/>
                    <a:pt x="138" y="98"/>
                    <a:pt x="138" y="94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3"/>
                    <a:pt x="135" y="0"/>
                    <a:pt x="131" y="0"/>
                  </a:cubicBezTo>
                  <a:close/>
                  <a:moveTo>
                    <a:pt x="11" y="84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7" y="84"/>
                    <a:pt x="127" y="84"/>
                    <a:pt x="127" y="84"/>
                  </a:cubicBezTo>
                  <a:lnTo>
                    <a:pt x="11" y="84"/>
                  </a:lnTo>
                  <a:close/>
                  <a:moveTo>
                    <a:pt x="116" y="93"/>
                  </a:moveTo>
                  <a:cubicBezTo>
                    <a:pt x="116" y="94"/>
                    <a:pt x="116" y="94"/>
                    <a:pt x="116" y="94"/>
                  </a:cubicBezTo>
                  <a:cubicBezTo>
                    <a:pt x="108" y="94"/>
                    <a:pt x="108" y="94"/>
                    <a:pt x="108" y="94"/>
                  </a:cubicBezTo>
                  <a:cubicBezTo>
                    <a:pt x="108" y="94"/>
                    <a:pt x="108" y="94"/>
                    <a:pt x="108" y="93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1"/>
                    <a:pt x="108" y="90"/>
                    <a:pt x="108" y="90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16" y="90"/>
                    <a:pt x="116" y="91"/>
                    <a:pt x="116" y="91"/>
                  </a:cubicBezTo>
                  <a:lnTo>
                    <a:pt x="116" y="93"/>
                  </a:lnTo>
                  <a:close/>
                  <a:moveTo>
                    <a:pt x="127" y="93"/>
                  </a:moveTo>
                  <a:cubicBezTo>
                    <a:pt x="127" y="94"/>
                    <a:pt x="127" y="94"/>
                    <a:pt x="127" y="94"/>
                  </a:cubicBezTo>
                  <a:cubicBezTo>
                    <a:pt x="119" y="94"/>
                    <a:pt x="119" y="94"/>
                    <a:pt x="119" y="94"/>
                  </a:cubicBezTo>
                  <a:cubicBezTo>
                    <a:pt x="119" y="94"/>
                    <a:pt x="119" y="94"/>
                    <a:pt x="119" y="93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19" y="91"/>
                    <a:pt x="119" y="90"/>
                    <a:pt x="119" y="90"/>
                  </a:cubicBezTo>
                  <a:cubicBezTo>
                    <a:pt x="127" y="90"/>
                    <a:pt x="127" y="90"/>
                    <a:pt x="127" y="90"/>
                  </a:cubicBezTo>
                  <a:cubicBezTo>
                    <a:pt x="127" y="90"/>
                    <a:pt x="127" y="91"/>
                    <a:pt x="127" y="91"/>
                  </a:cubicBezTo>
                  <a:lnTo>
                    <a:pt x="127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0" name="Freeform 471">
              <a:extLst>
                <a:ext uri="{FF2B5EF4-FFF2-40B4-BE49-F238E27FC236}">
                  <a16:creationId xmlns:a16="http://schemas.microsoft.com/office/drawing/2014/main" id="{A1D1BA30-0C04-4A0E-A1A0-4CEFB3F2A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3938" y="4016375"/>
              <a:ext cx="280988" cy="85725"/>
            </a:xfrm>
            <a:custGeom>
              <a:avLst/>
              <a:gdLst>
                <a:gd name="T0" fmla="*/ 70 w 75"/>
                <a:gd name="T1" fmla="*/ 14 h 23"/>
                <a:gd name="T2" fmla="*/ 50 w 75"/>
                <a:gd name="T3" fmla="*/ 14 h 23"/>
                <a:gd name="T4" fmla="*/ 50 w 75"/>
                <a:gd name="T5" fmla="*/ 0 h 23"/>
                <a:gd name="T6" fmla="*/ 24 w 75"/>
                <a:gd name="T7" fmla="*/ 0 h 23"/>
                <a:gd name="T8" fmla="*/ 24 w 75"/>
                <a:gd name="T9" fmla="*/ 14 h 23"/>
                <a:gd name="T10" fmla="*/ 4 w 75"/>
                <a:gd name="T11" fmla="*/ 14 h 23"/>
                <a:gd name="T12" fmla="*/ 0 w 75"/>
                <a:gd name="T13" fmla="*/ 20 h 23"/>
                <a:gd name="T14" fmla="*/ 4 w 75"/>
                <a:gd name="T15" fmla="*/ 23 h 23"/>
                <a:gd name="T16" fmla="*/ 70 w 75"/>
                <a:gd name="T17" fmla="*/ 23 h 23"/>
                <a:gd name="T18" fmla="*/ 75 w 75"/>
                <a:gd name="T19" fmla="*/ 20 h 23"/>
                <a:gd name="T20" fmla="*/ 70 w 75"/>
                <a:gd name="T21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23">
                  <a:moveTo>
                    <a:pt x="7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8"/>
                    <a:pt x="0" y="20"/>
                  </a:cubicBezTo>
                  <a:cubicBezTo>
                    <a:pt x="0" y="23"/>
                    <a:pt x="2" y="23"/>
                    <a:pt x="4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3" y="23"/>
                    <a:pt x="75" y="23"/>
                    <a:pt x="75" y="20"/>
                  </a:cubicBezTo>
                  <a:cubicBezTo>
                    <a:pt x="75" y="18"/>
                    <a:pt x="73" y="14"/>
                    <a:pt x="7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1" name="Freeform 472">
              <a:extLst>
                <a:ext uri="{FF2B5EF4-FFF2-40B4-BE49-F238E27FC236}">
                  <a16:creationId xmlns:a16="http://schemas.microsoft.com/office/drawing/2014/main" id="{1045A06B-632F-4344-A076-53B7335AC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0938" y="3746500"/>
              <a:ext cx="104775" cy="130175"/>
            </a:xfrm>
            <a:custGeom>
              <a:avLst/>
              <a:gdLst>
                <a:gd name="T0" fmla="*/ 23 w 28"/>
                <a:gd name="T1" fmla="*/ 13 h 35"/>
                <a:gd name="T2" fmla="*/ 23 w 28"/>
                <a:gd name="T3" fmla="*/ 11 h 35"/>
                <a:gd name="T4" fmla="*/ 2 w 28"/>
                <a:gd name="T5" fmla="*/ 1 h 35"/>
                <a:gd name="T6" fmla="*/ 0 w 28"/>
                <a:gd name="T7" fmla="*/ 3 h 35"/>
                <a:gd name="T8" fmla="*/ 4 w 28"/>
                <a:gd name="T9" fmla="*/ 26 h 35"/>
                <a:gd name="T10" fmla="*/ 7 w 28"/>
                <a:gd name="T11" fmla="*/ 26 h 35"/>
                <a:gd name="T12" fmla="*/ 11 w 28"/>
                <a:gd name="T13" fmla="*/ 20 h 35"/>
                <a:gd name="T14" fmla="*/ 22 w 28"/>
                <a:gd name="T15" fmla="*/ 35 h 35"/>
                <a:gd name="T16" fmla="*/ 28 w 28"/>
                <a:gd name="T17" fmla="*/ 30 h 35"/>
                <a:gd name="T18" fmla="*/ 17 w 28"/>
                <a:gd name="T19" fmla="*/ 16 h 35"/>
                <a:gd name="T20" fmla="*/ 23 w 28"/>
                <a:gd name="T21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5">
                  <a:moveTo>
                    <a:pt x="23" y="13"/>
                  </a:moveTo>
                  <a:cubicBezTo>
                    <a:pt x="25" y="13"/>
                    <a:pt x="25" y="12"/>
                    <a:pt x="23" y="1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8"/>
                    <a:pt x="6" y="28"/>
                    <a:pt x="7" y="2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22" y="35"/>
                    <a:pt x="22" y="35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17" y="16"/>
                    <a:pt x="17" y="16"/>
                  </a:cubicBezTo>
                  <a:lnTo>
                    <a:pt x="2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62" name="群組 361">
            <a:extLst>
              <a:ext uri="{FF2B5EF4-FFF2-40B4-BE49-F238E27FC236}">
                <a16:creationId xmlns:a16="http://schemas.microsoft.com/office/drawing/2014/main" id="{AAE553A8-68E6-4CAA-83FB-8F5064F1891B}"/>
              </a:ext>
            </a:extLst>
          </p:cNvPr>
          <p:cNvGrpSpPr/>
          <p:nvPr/>
        </p:nvGrpSpPr>
        <p:grpSpPr>
          <a:xfrm>
            <a:off x="8496194" y="4624396"/>
            <a:ext cx="554037" cy="427037"/>
            <a:chOff x="6792913" y="3656013"/>
            <a:chExt cx="554037" cy="427037"/>
          </a:xfrm>
          <a:solidFill>
            <a:schemeClr val="bg2"/>
          </a:solidFill>
        </p:grpSpPr>
        <p:sp>
          <p:nvSpPr>
            <p:cNvPr id="363" name="Freeform 477">
              <a:extLst>
                <a:ext uri="{FF2B5EF4-FFF2-40B4-BE49-F238E27FC236}">
                  <a16:creationId xmlns:a16="http://schemas.microsoft.com/office/drawing/2014/main" id="{4F4924AA-BAF1-40D9-951E-133D2142A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2913" y="3656013"/>
              <a:ext cx="554037" cy="427037"/>
            </a:xfrm>
            <a:custGeom>
              <a:avLst/>
              <a:gdLst>
                <a:gd name="T0" fmla="*/ 146 w 148"/>
                <a:gd name="T1" fmla="*/ 2 h 114"/>
                <a:gd name="T2" fmla="*/ 142 w 148"/>
                <a:gd name="T3" fmla="*/ 0 h 114"/>
                <a:gd name="T4" fmla="*/ 6 w 148"/>
                <a:gd name="T5" fmla="*/ 0 h 114"/>
                <a:gd name="T6" fmla="*/ 2 w 148"/>
                <a:gd name="T7" fmla="*/ 2 h 114"/>
                <a:gd name="T8" fmla="*/ 0 w 148"/>
                <a:gd name="T9" fmla="*/ 6 h 114"/>
                <a:gd name="T10" fmla="*/ 0 w 148"/>
                <a:gd name="T11" fmla="*/ 23 h 114"/>
                <a:gd name="T12" fmla="*/ 0 w 148"/>
                <a:gd name="T13" fmla="*/ 27 h 114"/>
                <a:gd name="T14" fmla="*/ 0 w 148"/>
                <a:gd name="T15" fmla="*/ 109 h 114"/>
                <a:gd name="T16" fmla="*/ 2 w 148"/>
                <a:gd name="T17" fmla="*/ 113 h 114"/>
                <a:gd name="T18" fmla="*/ 6 w 148"/>
                <a:gd name="T19" fmla="*/ 114 h 114"/>
                <a:gd name="T20" fmla="*/ 142 w 148"/>
                <a:gd name="T21" fmla="*/ 114 h 114"/>
                <a:gd name="T22" fmla="*/ 146 w 148"/>
                <a:gd name="T23" fmla="*/ 113 h 114"/>
                <a:gd name="T24" fmla="*/ 148 w 148"/>
                <a:gd name="T25" fmla="*/ 109 h 114"/>
                <a:gd name="T26" fmla="*/ 148 w 148"/>
                <a:gd name="T27" fmla="*/ 27 h 114"/>
                <a:gd name="T28" fmla="*/ 148 w 148"/>
                <a:gd name="T29" fmla="*/ 23 h 114"/>
                <a:gd name="T30" fmla="*/ 148 w 148"/>
                <a:gd name="T31" fmla="*/ 6 h 114"/>
                <a:gd name="T32" fmla="*/ 146 w 148"/>
                <a:gd name="T33" fmla="*/ 2 h 114"/>
                <a:gd name="T34" fmla="*/ 39 w 148"/>
                <a:gd name="T35" fmla="*/ 9 h 114"/>
                <a:gd name="T36" fmla="*/ 44 w 148"/>
                <a:gd name="T37" fmla="*/ 14 h 114"/>
                <a:gd name="T38" fmla="*/ 39 w 148"/>
                <a:gd name="T39" fmla="*/ 18 h 114"/>
                <a:gd name="T40" fmla="*/ 35 w 148"/>
                <a:gd name="T41" fmla="*/ 14 h 114"/>
                <a:gd name="T42" fmla="*/ 39 w 148"/>
                <a:gd name="T43" fmla="*/ 9 h 114"/>
                <a:gd name="T44" fmla="*/ 26 w 148"/>
                <a:gd name="T45" fmla="*/ 9 h 114"/>
                <a:gd name="T46" fmla="*/ 31 w 148"/>
                <a:gd name="T47" fmla="*/ 14 h 114"/>
                <a:gd name="T48" fmla="*/ 26 w 148"/>
                <a:gd name="T49" fmla="*/ 18 h 114"/>
                <a:gd name="T50" fmla="*/ 22 w 148"/>
                <a:gd name="T51" fmla="*/ 14 h 114"/>
                <a:gd name="T52" fmla="*/ 26 w 148"/>
                <a:gd name="T53" fmla="*/ 9 h 114"/>
                <a:gd name="T54" fmla="*/ 13 w 148"/>
                <a:gd name="T55" fmla="*/ 9 h 114"/>
                <a:gd name="T56" fmla="*/ 18 w 148"/>
                <a:gd name="T57" fmla="*/ 14 h 114"/>
                <a:gd name="T58" fmla="*/ 13 w 148"/>
                <a:gd name="T59" fmla="*/ 18 h 114"/>
                <a:gd name="T60" fmla="*/ 9 w 148"/>
                <a:gd name="T61" fmla="*/ 14 h 114"/>
                <a:gd name="T62" fmla="*/ 13 w 148"/>
                <a:gd name="T63" fmla="*/ 9 h 114"/>
                <a:gd name="T64" fmla="*/ 142 w 148"/>
                <a:gd name="T65" fmla="*/ 109 h 114"/>
                <a:gd name="T66" fmla="*/ 6 w 148"/>
                <a:gd name="T67" fmla="*/ 109 h 114"/>
                <a:gd name="T68" fmla="*/ 6 w 148"/>
                <a:gd name="T69" fmla="*/ 28 h 114"/>
                <a:gd name="T70" fmla="*/ 142 w 148"/>
                <a:gd name="T71" fmla="*/ 28 h 114"/>
                <a:gd name="T72" fmla="*/ 142 w 148"/>
                <a:gd name="T73" fmla="*/ 10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8" h="114">
                  <a:moveTo>
                    <a:pt x="146" y="2"/>
                  </a:moveTo>
                  <a:cubicBezTo>
                    <a:pt x="145" y="1"/>
                    <a:pt x="144" y="0"/>
                    <a:pt x="14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1" y="112"/>
                    <a:pt x="2" y="113"/>
                  </a:cubicBezTo>
                  <a:cubicBezTo>
                    <a:pt x="3" y="114"/>
                    <a:pt x="4" y="114"/>
                    <a:pt x="6" y="11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4" y="114"/>
                    <a:pt x="145" y="114"/>
                    <a:pt x="146" y="113"/>
                  </a:cubicBezTo>
                  <a:cubicBezTo>
                    <a:pt x="147" y="112"/>
                    <a:pt x="148" y="110"/>
                    <a:pt x="148" y="109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8" y="4"/>
                    <a:pt x="147" y="3"/>
                    <a:pt x="146" y="2"/>
                  </a:cubicBezTo>
                  <a:close/>
                  <a:moveTo>
                    <a:pt x="39" y="9"/>
                  </a:moveTo>
                  <a:cubicBezTo>
                    <a:pt x="42" y="9"/>
                    <a:pt x="44" y="11"/>
                    <a:pt x="44" y="14"/>
                  </a:cubicBezTo>
                  <a:cubicBezTo>
                    <a:pt x="44" y="16"/>
                    <a:pt x="42" y="18"/>
                    <a:pt x="39" y="18"/>
                  </a:cubicBezTo>
                  <a:cubicBezTo>
                    <a:pt x="37" y="18"/>
                    <a:pt x="35" y="16"/>
                    <a:pt x="35" y="14"/>
                  </a:cubicBezTo>
                  <a:cubicBezTo>
                    <a:pt x="35" y="11"/>
                    <a:pt x="37" y="9"/>
                    <a:pt x="39" y="9"/>
                  </a:cubicBezTo>
                  <a:close/>
                  <a:moveTo>
                    <a:pt x="26" y="9"/>
                  </a:moveTo>
                  <a:cubicBezTo>
                    <a:pt x="29" y="9"/>
                    <a:pt x="31" y="11"/>
                    <a:pt x="31" y="14"/>
                  </a:cubicBezTo>
                  <a:cubicBezTo>
                    <a:pt x="31" y="16"/>
                    <a:pt x="29" y="18"/>
                    <a:pt x="26" y="18"/>
                  </a:cubicBezTo>
                  <a:cubicBezTo>
                    <a:pt x="24" y="18"/>
                    <a:pt x="22" y="16"/>
                    <a:pt x="22" y="14"/>
                  </a:cubicBezTo>
                  <a:cubicBezTo>
                    <a:pt x="22" y="11"/>
                    <a:pt x="24" y="9"/>
                    <a:pt x="26" y="9"/>
                  </a:cubicBezTo>
                  <a:close/>
                  <a:moveTo>
                    <a:pt x="13" y="9"/>
                  </a:moveTo>
                  <a:cubicBezTo>
                    <a:pt x="16" y="9"/>
                    <a:pt x="18" y="11"/>
                    <a:pt x="18" y="14"/>
                  </a:cubicBezTo>
                  <a:cubicBezTo>
                    <a:pt x="18" y="16"/>
                    <a:pt x="16" y="18"/>
                    <a:pt x="13" y="18"/>
                  </a:cubicBezTo>
                  <a:cubicBezTo>
                    <a:pt x="11" y="18"/>
                    <a:pt x="9" y="16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lose/>
                  <a:moveTo>
                    <a:pt x="142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42" y="28"/>
                    <a:pt x="142" y="28"/>
                    <a:pt x="142" y="28"/>
                  </a:cubicBezTo>
                  <a:lnTo>
                    <a:pt x="142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4" name="Rectangle 478">
              <a:extLst>
                <a:ext uri="{FF2B5EF4-FFF2-40B4-BE49-F238E27FC236}">
                  <a16:creationId xmlns:a16="http://schemas.microsoft.com/office/drawing/2014/main" id="{A3816A40-A75D-4462-9EFF-E13FA7255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538" y="4011613"/>
              <a:ext cx="2095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5" name="Rectangle 479">
              <a:extLst>
                <a:ext uri="{FF2B5EF4-FFF2-40B4-BE49-F238E27FC236}">
                  <a16:creationId xmlns:a16="http://schemas.microsoft.com/office/drawing/2014/main" id="{175E6C1C-89B7-400E-B62A-7843C29CB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538" y="3967163"/>
              <a:ext cx="23336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6" name="Rectangle 480">
              <a:extLst>
                <a:ext uri="{FF2B5EF4-FFF2-40B4-BE49-F238E27FC236}">
                  <a16:creationId xmlns:a16="http://schemas.microsoft.com/office/drawing/2014/main" id="{20344A9D-C7B6-4988-AD1D-83BD7D9A1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5150" y="3925888"/>
              <a:ext cx="134937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7" name="Rectangle 481">
              <a:extLst>
                <a:ext uri="{FF2B5EF4-FFF2-40B4-BE49-F238E27FC236}">
                  <a16:creationId xmlns:a16="http://schemas.microsoft.com/office/drawing/2014/main" id="{017A3DFE-B4BA-4CA2-AD39-5B0804E60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538" y="3835400"/>
              <a:ext cx="1397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8" name="Rectangle 482">
              <a:extLst>
                <a:ext uri="{FF2B5EF4-FFF2-40B4-BE49-F238E27FC236}">
                  <a16:creationId xmlns:a16="http://schemas.microsoft.com/office/drawing/2014/main" id="{5007BC36-4718-4D3E-8CA8-21CA9582C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538" y="3794125"/>
              <a:ext cx="71437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9" name="Rectangle 483">
              <a:extLst>
                <a:ext uri="{FF2B5EF4-FFF2-40B4-BE49-F238E27FC236}">
                  <a16:creationId xmlns:a16="http://schemas.microsoft.com/office/drawing/2014/main" id="{000E98D3-BA75-4900-A40F-6FDC042DB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00" y="4011613"/>
              <a:ext cx="6350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0" name="Rectangle 484">
              <a:extLst>
                <a:ext uri="{FF2B5EF4-FFF2-40B4-BE49-F238E27FC236}">
                  <a16:creationId xmlns:a16="http://schemas.microsoft.com/office/drawing/2014/main" id="{C3C95ECE-CEDB-4A15-A778-B04F1BD2F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6125" y="3967163"/>
              <a:ext cx="1079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1" name="Rectangle 485">
              <a:extLst>
                <a:ext uri="{FF2B5EF4-FFF2-40B4-BE49-F238E27FC236}">
                  <a16:creationId xmlns:a16="http://schemas.microsoft.com/office/drawing/2014/main" id="{44D41E81-E8D4-49E7-AC9C-654378B8A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900" y="3925888"/>
              <a:ext cx="6350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2" name="Rectangle 486">
              <a:extLst>
                <a:ext uri="{FF2B5EF4-FFF2-40B4-BE49-F238E27FC236}">
                  <a16:creationId xmlns:a16="http://schemas.microsoft.com/office/drawing/2014/main" id="{69B6963B-CC4B-4424-B3D9-136520252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538" y="3925888"/>
              <a:ext cx="52387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3" name="Rectangle 487">
              <a:extLst>
                <a:ext uri="{FF2B5EF4-FFF2-40B4-BE49-F238E27FC236}">
                  <a16:creationId xmlns:a16="http://schemas.microsoft.com/office/drawing/2014/main" id="{133BA69C-690D-401C-BC08-2032859D2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463" y="3835400"/>
              <a:ext cx="2016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4" name="Rectangle 488">
              <a:extLst>
                <a:ext uri="{FF2B5EF4-FFF2-40B4-BE49-F238E27FC236}">
                  <a16:creationId xmlns:a16="http://schemas.microsoft.com/office/drawing/2014/main" id="{A8C5F0CC-436C-4B0A-83A5-F81F67206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025" y="3794125"/>
              <a:ext cx="20637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5" name="Rectangle 489">
              <a:extLst>
                <a:ext uri="{FF2B5EF4-FFF2-40B4-BE49-F238E27FC236}">
                  <a16:creationId xmlns:a16="http://schemas.microsoft.com/office/drawing/2014/main" id="{5D890D75-1352-495A-A146-D979BC2D2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625" y="4011613"/>
              <a:ext cx="138112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6" name="Rectangle 490">
              <a:extLst>
                <a:ext uri="{FF2B5EF4-FFF2-40B4-BE49-F238E27FC236}">
                  <a16:creationId xmlns:a16="http://schemas.microsoft.com/office/drawing/2014/main" id="{52DA2EE3-4037-4187-A2B1-28C9A06C8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6300" y="3967163"/>
              <a:ext cx="714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7" name="Rectangle 491">
              <a:extLst>
                <a:ext uri="{FF2B5EF4-FFF2-40B4-BE49-F238E27FC236}">
                  <a16:creationId xmlns:a16="http://schemas.microsoft.com/office/drawing/2014/main" id="{C2A955B4-C2DD-40E6-89C8-8B1600B50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625" y="3925888"/>
              <a:ext cx="6667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8" name="Rectangle 492">
              <a:extLst>
                <a:ext uri="{FF2B5EF4-FFF2-40B4-BE49-F238E27FC236}">
                  <a16:creationId xmlns:a16="http://schemas.microsoft.com/office/drawing/2014/main" id="{A4D4237E-CC4F-4BA5-A59A-75EA46CA1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6300" y="3835400"/>
              <a:ext cx="71437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79" name="群組 378">
            <a:extLst>
              <a:ext uri="{FF2B5EF4-FFF2-40B4-BE49-F238E27FC236}">
                <a16:creationId xmlns:a16="http://schemas.microsoft.com/office/drawing/2014/main" id="{052DAB09-2C46-4841-A218-7AA12B2E280A}"/>
              </a:ext>
            </a:extLst>
          </p:cNvPr>
          <p:cNvGrpSpPr/>
          <p:nvPr/>
        </p:nvGrpSpPr>
        <p:grpSpPr>
          <a:xfrm>
            <a:off x="9292794" y="4607726"/>
            <a:ext cx="619126" cy="460376"/>
            <a:chOff x="7654925" y="3625850"/>
            <a:chExt cx="619126" cy="460376"/>
          </a:xfrm>
          <a:solidFill>
            <a:schemeClr val="bg2"/>
          </a:solidFill>
        </p:grpSpPr>
        <p:sp>
          <p:nvSpPr>
            <p:cNvPr id="380" name="Freeform 497">
              <a:extLst>
                <a:ext uri="{FF2B5EF4-FFF2-40B4-BE49-F238E27FC236}">
                  <a16:creationId xmlns:a16="http://schemas.microsoft.com/office/drawing/2014/main" id="{97EB1FE7-DF5D-4591-8F31-F37BF9B85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3188" y="3625850"/>
              <a:ext cx="482600" cy="306388"/>
            </a:xfrm>
            <a:custGeom>
              <a:avLst/>
              <a:gdLst>
                <a:gd name="T0" fmla="*/ 6 w 129"/>
                <a:gd name="T1" fmla="*/ 64 h 82"/>
                <a:gd name="T2" fmla="*/ 54 w 129"/>
                <a:gd name="T3" fmla="*/ 64 h 82"/>
                <a:gd name="T4" fmla="*/ 62 w 129"/>
                <a:gd name="T5" fmla="*/ 72 h 82"/>
                <a:gd name="T6" fmla="*/ 62 w 129"/>
                <a:gd name="T7" fmla="*/ 82 h 82"/>
                <a:gd name="T8" fmla="*/ 67 w 129"/>
                <a:gd name="T9" fmla="*/ 82 h 82"/>
                <a:gd name="T10" fmla="*/ 67 w 129"/>
                <a:gd name="T11" fmla="*/ 72 h 82"/>
                <a:gd name="T12" fmla="*/ 76 w 129"/>
                <a:gd name="T13" fmla="*/ 64 h 82"/>
                <a:gd name="T14" fmla="*/ 124 w 129"/>
                <a:gd name="T15" fmla="*/ 64 h 82"/>
                <a:gd name="T16" fmla="*/ 124 w 129"/>
                <a:gd name="T17" fmla="*/ 82 h 82"/>
                <a:gd name="T18" fmla="*/ 129 w 129"/>
                <a:gd name="T19" fmla="*/ 82 h 82"/>
                <a:gd name="T20" fmla="*/ 129 w 129"/>
                <a:gd name="T21" fmla="*/ 59 h 82"/>
                <a:gd name="T22" fmla="*/ 76 w 129"/>
                <a:gd name="T23" fmla="*/ 59 h 82"/>
                <a:gd name="T24" fmla="*/ 67 w 129"/>
                <a:gd name="T25" fmla="*/ 50 h 82"/>
                <a:gd name="T26" fmla="*/ 67 w 129"/>
                <a:gd name="T27" fmla="*/ 41 h 82"/>
                <a:gd name="T28" fmla="*/ 90 w 129"/>
                <a:gd name="T29" fmla="*/ 41 h 82"/>
                <a:gd name="T30" fmla="*/ 96 w 129"/>
                <a:gd name="T31" fmla="*/ 36 h 82"/>
                <a:gd name="T32" fmla="*/ 96 w 129"/>
                <a:gd name="T33" fmla="*/ 5 h 82"/>
                <a:gd name="T34" fmla="*/ 90 w 129"/>
                <a:gd name="T35" fmla="*/ 0 h 82"/>
                <a:gd name="T36" fmla="*/ 39 w 129"/>
                <a:gd name="T37" fmla="*/ 0 h 82"/>
                <a:gd name="T38" fmla="*/ 34 w 129"/>
                <a:gd name="T39" fmla="*/ 5 h 82"/>
                <a:gd name="T40" fmla="*/ 34 w 129"/>
                <a:gd name="T41" fmla="*/ 36 h 82"/>
                <a:gd name="T42" fmla="*/ 39 w 129"/>
                <a:gd name="T43" fmla="*/ 41 h 82"/>
                <a:gd name="T44" fmla="*/ 62 w 129"/>
                <a:gd name="T45" fmla="*/ 41 h 82"/>
                <a:gd name="T46" fmla="*/ 62 w 129"/>
                <a:gd name="T47" fmla="*/ 50 h 82"/>
                <a:gd name="T48" fmla="*/ 54 w 129"/>
                <a:gd name="T49" fmla="*/ 59 h 82"/>
                <a:gd name="T50" fmla="*/ 0 w 129"/>
                <a:gd name="T51" fmla="*/ 59 h 82"/>
                <a:gd name="T52" fmla="*/ 0 w 129"/>
                <a:gd name="T53" fmla="*/ 82 h 82"/>
                <a:gd name="T54" fmla="*/ 6 w 129"/>
                <a:gd name="T55" fmla="*/ 82 h 82"/>
                <a:gd name="T56" fmla="*/ 6 w 129"/>
                <a:gd name="T57" fmla="*/ 64 h 82"/>
                <a:gd name="T58" fmla="*/ 46 w 129"/>
                <a:gd name="T59" fmla="*/ 11 h 82"/>
                <a:gd name="T60" fmla="*/ 84 w 129"/>
                <a:gd name="T61" fmla="*/ 11 h 82"/>
                <a:gd name="T62" fmla="*/ 84 w 129"/>
                <a:gd name="T63" fmla="*/ 17 h 82"/>
                <a:gd name="T64" fmla="*/ 46 w 129"/>
                <a:gd name="T65" fmla="*/ 17 h 82"/>
                <a:gd name="T66" fmla="*/ 46 w 129"/>
                <a:gd name="T67" fmla="*/ 11 h 82"/>
                <a:gd name="T68" fmla="*/ 46 w 129"/>
                <a:gd name="T69" fmla="*/ 29 h 82"/>
                <a:gd name="T70" fmla="*/ 46 w 129"/>
                <a:gd name="T71" fmla="*/ 23 h 82"/>
                <a:gd name="T72" fmla="*/ 65 w 129"/>
                <a:gd name="T73" fmla="*/ 23 h 82"/>
                <a:gd name="T74" fmla="*/ 65 w 129"/>
                <a:gd name="T75" fmla="*/ 29 h 82"/>
                <a:gd name="T76" fmla="*/ 46 w 129"/>
                <a:gd name="T77" fmla="*/ 29 h 82"/>
                <a:gd name="T78" fmla="*/ 65 w 129"/>
                <a:gd name="T79" fmla="*/ 55 h 82"/>
                <a:gd name="T80" fmla="*/ 71 w 129"/>
                <a:gd name="T81" fmla="*/ 61 h 82"/>
                <a:gd name="T82" fmla="*/ 65 w 129"/>
                <a:gd name="T83" fmla="*/ 68 h 82"/>
                <a:gd name="T84" fmla="*/ 59 w 129"/>
                <a:gd name="T85" fmla="*/ 61 h 82"/>
                <a:gd name="T86" fmla="*/ 65 w 129"/>
                <a:gd name="T87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" h="82">
                  <a:moveTo>
                    <a:pt x="6" y="64"/>
                  </a:moveTo>
                  <a:cubicBezTo>
                    <a:pt x="54" y="64"/>
                    <a:pt x="54" y="64"/>
                    <a:pt x="54" y="64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9" y="82"/>
                    <a:pt x="129" y="82"/>
                    <a:pt x="129" y="82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93" y="41"/>
                    <a:pt x="96" y="38"/>
                    <a:pt x="96" y="3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2"/>
                    <a:pt x="93" y="0"/>
                    <a:pt x="9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6" y="0"/>
                    <a:pt x="34" y="2"/>
                    <a:pt x="34" y="5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8"/>
                    <a:pt x="36" y="41"/>
                    <a:pt x="39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6" y="82"/>
                    <a:pt x="6" y="82"/>
                    <a:pt x="6" y="82"/>
                  </a:cubicBezTo>
                  <a:lnTo>
                    <a:pt x="6" y="64"/>
                  </a:lnTo>
                  <a:close/>
                  <a:moveTo>
                    <a:pt x="46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46" y="17"/>
                    <a:pt x="46" y="17"/>
                    <a:pt x="46" y="17"/>
                  </a:cubicBezTo>
                  <a:lnTo>
                    <a:pt x="46" y="11"/>
                  </a:lnTo>
                  <a:close/>
                  <a:moveTo>
                    <a:pt x="46" y="29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46" y="29"/>
                  </a:lnTo>
                  <a:close/>
                  <a:moveTo>
                    <a:pt x="65" y="55"/>
                  </a:moveTo>
                  <a:cubicBezTo>
                    <a:pt x="71" y="61"/>
                    <a:pt x="71" y="61"/>
                    <a:pt x="71" y="61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59" y="61"/>
                    <a:pt x="59" y="61"/>
                    <a:pt x="59" y="61"/>
                  </a:cubicBezTo>
                  <a:lnTo>
                    <a:pt x="65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1" name="Freeform 498">
              <a:extLst>
                <a:ext uri="{FF2B5EF4-FFF2-40B4-BE49-F238E27FC236}">
                  <a16:creationId xmlns:a16="http://schemas.microsoft.com/office/drawing/2014/main" id="{B0A8BF27-7256-433A-9603-25900138E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4925" y="3932238"/>
              <a:ext cx="157163" cy="153988"/>
            </a:xfrm>
            <a:custGeom>
              <a:avLst/>
              <a:gdLst>
                <a:gd name="T0" fmla="*/ 36 w 42"/>
                <a:gd name="T1" fmla="*/ 0 h 41"/>
                <a:gd name="T2" fmla="*/ 6 w 42"/>
                <a:gd name="T3" fmla="*/ 0 h 41"/>
                <a:gd name="T4" fmla="*/ 0 w 42"/>
                <a:gd name="T5" fmla="*/ 5 h 41"/>
                <a:gd name="T6" fmla="*/ 0 w 42"/>
                <a:gd name="T7" fmla="*/ 36 h 41"/>
                <a:gd name="T8" fmla="*/ 6 w 42"/>
                <a:gd name="T9" fmla="*/ 41 h 41"/>
                <a:gd name="T10" fmla="*/ 36 w 42"/>
                <a:gd name="T11" fmla="*/ 41 h 41"/>
                <a:gd name="T12" fmla="*/ 42 w 42"/>
                <a:gd name="T13" fmla="*/ 36 h 41"/>
                <a:gd name="T14" fmla="*/ 42 w 42"/>
                <a:gd name="T15" fmla="*/ 5 h 41"/>
                <a:gd name="T16" fmla="*/ 36 w 42"/>
                <a:gd name="T17" fmla="*/ 0 h 41"/>
                <a:gd name="T18" fmla="*/ 31 w 42"/>
                <a:gd name="T19" fmla="*/ 29 h 41"/>
                <a:gd name="T20" fmla="*/ 11 w 42"/>
                <a:gd name="T21" fmla="*/ 29 h 41"/>
                <a:gd name="T22" fmla="*/ 11 w 42"/>
                <a:gd name="T23" fmla="*/ 23 h 41"/>
                <a:gd name="T24" fmla="*/ 31 w 42"/>
                <a:gd name="T25" fmla="*/ 23 h 41"/>
                <a:gd name="T26" fmla="*/ 31 w 42"/>
                <a:gd name="T27" fmla="*/ 29 h 41"/>
                <a:gd name="T28" fmla="*/ 31 w 42"/>
                <a:gd name="T29" fmla="*/ 18 h 41"/>
                <a:gd name="T30" fmla="*/ 11 w 42"/>
                <a:gd name="T31" fmla="*/ 18 h 41"/>
                <a:gd name="T32" fmla="*/ 11 w 42"/>
                <a:gd name="T33" fmla="*/ 12 h 41"/>
                <a:gd name="T34" fmla="*/ 31 w 42"/>
                <a:gd name="T35" fmla="*/ 12 h 41"/>
                <a:gd name="T36" fmla="*/ 31 w 42"/>
                <a:gd name="T37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41">
                  <a:moveTo>
                    <a:pt x="3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3" y="41"/>
                    <a:pt x="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9" y="41"/>
                    <a:pt x="42" y="39"/>
                    <a:pt x="42" y="36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2"/>
                    <a:pt x="39" y="0"/>
                    <a:pt x="36" y="0"/>
                  </a:cubicBezTo>
                  <a:close/>
                  <a:moveTo>
                    <a:pt x="3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31" y="23"/>
                    <a:pt x="31" y="23"/>
                    <a:pt x="31" y="23"/>
                  </a:cubicBezTo>
                  <a:lnTo>
                    <a:pt x="31" y="29"/>
                  </a:lnTo>
                  <a:close/>
                  <a:moveTo>
                    <a:pt x="3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31" y="12"/>
                    <a:pt x="31" y="12"/>
                    <a:pt x="31" y="12"/>
                  </a:cubicBezTo>
                  <a:lnTo>
                    <a:pt x="3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2" name="Freeform 499">
              <a:extLst>
                <a:ext uri="{FF2B5EF4-FFF2-40B4-BE49-F238E27FC236}">
                  <a16:creationId xmlns:a16="http://schemas.microsoft.com/office/drawing/2014/main" id="{6ED349BF-91F4-4BA5-96EC-E3F170B266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86700" y="3932238"/>
              <a:ext cx="153988" cy="153988"/>
            </a:xfrm>
            <a:custGeom>
              <a:avLst/>
              <a:gdLst>
                <a:gd name="T0" fmla="*/ 36 w 41"/>
                <a:gd name="T1" fmla="*/ 0 h 41"/>
                <a:gd name="T2" fmla="*/ 5 w 41"/>
                <a:gd name="T3" fmla="*/ 0 h 41"/>
                <a:gd name="T4" fmla="*/ 0 w 41"/>
                <a:gd name="T5" fmla="*/ 5 h 41"/>
                <a:gd name="T6" fmla="*/ 0 w 41"/>
                <a:gd name="T7" fmla="*/ 36 h 41"/>
                <a:gd name="T8" fmla="*/ 5 w 41"/>
                <a:gd name="T9" fmla="*/ 41 h 41"/>
                <a:gd name="T10" fmla="*/ 36 w 41"/>
                <a:gd name="T11" fmla="*/ 41 h 41"/>
                <a:gd name="T12" fmla="*/ 41 w 41"/>
                <a:gd name="T13" fmla="*/ 36 h 41"/>
                <a:gd name="T14" fmla="*/ 41 w 41"/>
                <a:gd name="T15" fmla="*/ 5 h 41"/>
                <a:gd name="T16" fmla="*/ 36 w 41"/>
                <a:gd name="T17" fmla="*/ 0 h 41"/>
                <a:gd name="T18" fmla="*/ 31 w 41"/>
                <a:gd name="T19" fmla="*/ 29 h 41"/>
                <a:gd name="T20" fmla="*/ 10 w 41"/>
                <a:gd name="T21" fmla="*/ 29 h 41"/>
                <a:gd name="T22" fmla="*/ 10 w 41"/>
                <a:gd name="T23" fmla="*/ 23 h 41"/>
                <a:gd name="T24" fmla="*/ 31 w 41"/>
                <a:gd name="T25" fmla="*/ 23 h 41"/>
                <a:gd name="T26" fmla="*/ 31 w 41"/>
                <a:gd name="T27" fmla="*/ 29 h 41"/>
                <a:gd name="T28" fmla="*/ 31 w 41"/>
                <a:gd name="T29" fmla="*/ 18 h 41"/>
                <a:gd name="T30" fmla="*/ 10 w 41"/>
                <a:gd name="T31" fmla="*/ 18 h 41"/>
                <a:gd name="T32" fmla="*/ 10 w 41"/>
                <a:gd name="T33" fmla="*/ 12 h 41"/>
                <a:gd name="T34" fmla="*/ 31 w 41"/>
                <a:gd name="T35" fmla="*/ 12 h 41"/>
                <a:gd name="T36" fmla="*/ 31 w 41"/>
                <a:gd name="T37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41">
                  <a:moveTo>
                    <a:pt x="3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9" y="41"/>
                    <a:pt x="41" y="39"/>
                    <a:pt x="41" y="36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2"/>
                    <a:pt x="39" y="0"/>
                    <a:pt x="36" y="0"/>
                  </a:cubicBezTo>
                  <a:close/>
                  <a:moveTo>
                    <a:pt x="31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31" y="23"/>
                    <a:pt x="31" y="23"/>
                    <a:pt x="31" y="23"/>
                  </a:cubicBezTo>
                  <a:lnTo>
                    <a:pt x="31" y="29"/>
                  </a:lnTo>
                  <a:close/>
                  <a:moveTo>
                    <a:pt x="31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31" y="12"/>
                    <a:pt x="31" y="12"/>
                    <a:pt x="31" y="12"/>
                  </a:cubicBezTo>
                  <a:lnTo>
                    <a:pt x="3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3" name="Freeform 500">
              <a:extLst>
                <a:ext uri="{FF2B5EF4-FFF2-40B4-BE49-F238E27FC236}">
                  <a16:creationId xmlns:a16="http://schemas.microsoft.com/office/drawing/2014/main" id="{37CECC90-E8B2-47BA-B6A0-1DA4FAA84C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063" y="3932238"/>
              <a:ext cx="153988" cy="153988"/>
            </a:xfrm>
            <a:custGeom>
              <a:avLst/>
              <a:gdLst>
                <a:gd name="T0" fmla="*/ 36 w 41"/>
                <a:gd name="T1" fmla="*/ 0 h 41"/>
                <a:gd name="T2" fmla="*/ 5 w 41"/>
                <a:gd name="T3" fmla="*/ 0 h 41"/>
                <a:gd name="T4" fmla="*/ 0 w 41"/>
                <a:gd name="T5" fmla="*/ 5 h 41"/>
                <a:gd name="T6" fmla="*/ 0 w 41"/>
                <a:gd name="T7" fmla="*/ 36 h 41"/>
                <a:gd name="T8" fmla="*/ 5 w 41"/>
                <a:gd name="T9" fmla="*/ 41 h 41"/>
                <a:gd name="T10" fmla="*/ 36 w 41"/>
                <a:gd name="T11" fmla="*/ 41 h 41"/>
                <a:gd name="T12" fmla="*/ 41 w 41"/>
                <a:gd name="T13" fmla="*/ 36 h 41"/>
                <a:gd name="T14" fmla="*/ 41 w 41"/>
                <a:gd name="T15" fmla="*/ 5 h 41"/>
                <a:gd name="T16" fmla="*/ 36 w 41"/>
                <a:gd name="T17" fmla="*/ 0 h 41"/>
                <a:gd name="T18" fmla="*/ 31 w 41"/>
                <a:gd name="T19" fmla="*/ 29 h 41"/>
                <a:gd name="T20" fmla="*/ 10 w 41"/>
                <a:gd name="T21" fmla="*/ 29 h 41"/>
                <a:gd name="T22" fmla="*/ 10 w 41"/>
                <a:gd name="T23" fmla="*/ 23 h 41"/>
                <a:gd name="T24" fmla="*/ 31 w 41"/>
                <a:gd name="T25" fmla="*/ 23 h 41"/>
                <a:gd name="T26" fmla="*/ 31 w 41"/>
                <a:gd name="T27" fmla="*/ 29 h 41"/>
                <a:gd name="T28" fmla="*/ 31 w 41"/>
                <a:gd name="T29" fmla="*/ 18 h 41"/>
                <a:gd name="T30" fmla="*/ 10 w 41"/>
                <a:gd name="T31" fmla="*/ 18 h 41"/>
                <a:gd name="T32" fmla="*/ 10 w 41"/>
                <a:gd name="T33" fmla="*/ 12 h 41"/>
                <a:gd name="T34" fmla="*/ 31 w 41"/>
                <a:gd name="T35" fmla="*/ 12 h 41"/>
                <a:gd name="T36" fmla="*/ 31 w 41"/>
                <a:gd name="T37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41">
                  <a:moveTo>
                    <a:pt x="3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2" y="41"/>
                    <a:pt x="5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9" y="41"/>
                    <a:pt x="41" y="39"/>
                    <a:pt x="41" y="36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2"/>
                    <a:pt x="39" y="0"/>
                    <a:pt x="36" y="0"/>
                  </a:cubicBezTo>
                  <a:close/>
                  <a:moveTo>
                    <a:pt x="31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31" y="23"/>
                    <a:pt x="31" y="23"/>
                    <a:pt x="31" y="23"/>
                  </a:cubicBezTo>
                  <a:lnTo>
                    <a:pt x="31" y="29"/>
                  </a:lnTo>
                  <a:close/>
                  <a:moveTo>
                    <a:pt x="31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31" y="12"/>
                    <a:pt x="31" y="12"/>
                    <a:pt x="31" y="12"/>
                  </a:cubicBezTo>
                  <a:lnTo>
                    <a:pt x="3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84" name="群組 383">
            <a:extLst>
              <a:ext uri="{FF2B5EF4-FFF2-40B4-BE49-F238E27FC236}">
                <a16:creationId xmlns:a16="http://schemas.microsoft.com/office/drawing/2014/main" id="{404117E0-3195-4E46-9EF9-D89301E77336}"/>
              </a:ext>
            </a:extLst>
          </p:cNvPr>
          <p:cNvGrpSpPr/>
          <p:nvPr/>
        </p:nvGrpSpPr>
        <p:grpSpPr>
          <a:xfrm>
            <a:off x="4425351" y="5439576"/>
            <a:ext cx="579437" cy="582613"/>
            <a:chOff x="515938" y="4371975"/>
            <a:chExt cx="579437" cy="582613"/>
          </a:xfrm>
          <a:solidFill>
            <a:schemeClr val="bg2"/>
          </a:solidFill>
        </p:grpSpPr>
        <p:sp>
          <p:nvSpPr>
            <p:cNvPr id="385" name="Rectangle 505">
              <a:extLst>
                <a:ext uri="{FF2B5EF4-FFF2-40B4-BE49-F238E27FC236}">
                  <a16:creationId xmlns:a16="http://schemas.microsoft.com/office/drawing/2014/main" id="{5AB705FE-F9D2-4026-95F7-18C90F08F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4545013"/>
              <a:ext cx="14287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6" name="Freeform 506">
              <a:extLst>
                <a:ext uri="{FF2B5EF4-FFF2-40B4-BE49-F238E27FC236}">
                  <a16:creationId xmlns:a16="http://schemas.microsoft.com/office/drawing/2014/main" id="{2A102784-AB1E-44F3-A0E9-05B260FB8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13" y="4503738"/>
              <a:ext cx="39687" cy="25400"/>
            </a:xfrm>
            <a:custGeom>
              <a:avLst/>
              <a:gdLst>
                <a:gd name="T0" fmla="*/ 3 w 11"/>
                <a:gd name="T1" fmla="*/ 5 h 7"/>
                <a:gd name="T2" fmla="*/ 5 w 11"/>
                <a:gd name="T3" fmla="*/ 4 h 7"/>
                <a:gd name="T4" fmla="*/ 7 w 11"/>
                <a:gd name="T5" fmla="*/ 5 h 7"/>
                <a:gd name="T6" fmla="*/ 7 w 11"/>
                <a:gd name="T7" fmla="*/ 7 h 7"/>
                <a:gd name="T8" fmla="*/ 11 w 11"/>
                <a:gd name="T9" fmla="*/ 7 h 7"/>
                <a:gd name="T10" fmla="*/ 11 w 11"/>
                <a:gd name="T11" fmla="*/ 5 h 7"/>
                <a:gd name="T12" fmla="*/ 5 w 11"/>
                <a:gd name="T13" fmla="*/ 0 h 7"/>
                <a:gd name="T14" fmla="*/ 0 w 11"/>
                <a:gd name="T15" fmla="*/ 5 h 7"/>
                <a:gd name="T16" fmla="*/ 0 w 11"/>
                <a:gd name="T17" fmla="*/ 7 h 7"/>
                <a:gd name="T18" fmla="*/ 3 w 11"/>
                <a:gd name="T19" fmla="*/ 7 h 7"/>
                <a:gd name="T20" fmla="*/ 3 w 11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7">
                  <a:moveTo>
                    <a:pt x="3" y="5"/>
                  </a:moveTo>
                  <a:cubicBezTo>
                    <a:pt x="3" y="4"/>
                    <a:pt x="4" y="4"/>
                    <a:pt x="5" y="4"/>
                  </a:cubicBezTo>
                  <a:cubicBezTo>
                    <a:pt x="6" y="4"/>
                    <a:pt x="7" y="4"/>
                    <a:pt x="7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3" y="7"/>
                    <a:pt x="3" y="7"/>
                  </a:cubicBezTo>
                  <a:lnTo>
                    <a:pt x="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7" name="Rectangle 507">
              <a:extLst>
                <a:ext uri="{FF2B5EF4-FFF2-40B4-BE49-F238E27FC236}">
                  <a16:creationId xmlns:a16="http://schemas.microsoft.com/office/drawing/2014/main" id="{0CBA5DC6-0DB8-4EFB-A33F-EA4E84A94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4545013"/>
              <a:ext cx="11112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8" name="Freeform 508">
              <a:extLst>
                <a:ext uri="{FF2B5EF4-FFF2-40B4-BE49-F238E27FC236}">
                  <a16:creationId xmlns:a16="http://schemas.microsoft.com/office/drawing/2014/main" id="{AA541BA1-1CEE-41A9-8384-6799CD85E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25" y="4657725"/>
              <a:ext cx="93662" cy="187325"/>
            </a:xfrm>
            <a:custGeom>
              <a:avLst/>
              <a:gdLst>
                <a:gd name="T0" fmla="*/ 18 w 25"/>
                <a:gd name="T1" fmla="*/ 27 h 50"/>
                <a:gd name="T2" fmla="*/ 18 w 25"/>
                <a:gd name="T3" fmla="*/ 0 h 50"/>
                <a:gd name="T4" fmla="*/ 6 w 25"/>
                <a:gd name="T5" fmla="*/ 0 h 50"/>
                <a:gd name="T6" fmla="*/ 6 w 25"/>
                <a:gd name="T7" fmla="*/ 27 h 50"/>
                <a:gd name="T8" fmla="*/ 0 w 25"/>
                <a:gd name="T9" fmla="*/ 38 h 50"/>
                <a:gd name="T10" fmla="*/ 12 w 25"/>
                <a:gd name="T11" fmla="*/ 50 h 50"/>
                <a:gd name="T12" fmla="*/ 25 w 25"/>
                <a:gd name="T13" fmla="*/ 38 h 50"/>
                <a:gd name="T14" fmla="*/ 18 w 25"/>
                <a:gd name="T15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50">
                  <a:moveTo>
                    <a:pt x="18" y="27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2" y="29"/>
                    <a:pt x="0" y="33"/>
                    <a:pt x="0" y="38"/>
                  </a:cubicBezTo>
                  <a:cubicBezTo>
                    <a:pt x="0" y="45"/>
                    <a:pt x="5" y="50"/>
                    <a:pt x="12" y="50"/>
                  </a:cubicBezTo>
                  <a:cubicBezTo>
                    <a:pt x="19" y="50"/>
                    <a:pt x="25" y="45"/>
                    <a:pt x="25" y="38"/>
                  </a:cubicBezTo>
                  <a:cubicBezTo>
                    <a:pt x="25" y="33"/>
                    <a:pt x="22" y="29"/>
                    <a:pt x="1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9" name="Freeform 509">
              <a:extLst>
                <a:ext uri="{FF2B5EF4-FFF2-40B4-BE49-F238E27FC236}">
                  <a16:creationId xmlns:a16="http://schemas.microsoft.com/office/drawing/2014/main" id="{746109FB-82C9-4916-A8C7-09B6E58F85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938" y="4371975"/>
              <a:ext cx="579437" cy="582613"/>
            </a:xfrm>
            <a:custGeom>
              <a:avLst/>
              <a:gdLst>
                <a:gd name="T0" fmla="*/ 77 w 155"/>
                <a:gd name="T1" fmla="*/ 0 h 155"/>
                <a:gd name="T2" fmla="*/ 0 w 155"/>
                <a:gd name="T3" fmla="*/ 77 h 155"/>
                <a:gd name="T4" fmla="*/ 20 w 155"/>
                <a:gd name="T5" fmla="*/ 129 h 155"/>
                <a:gd name="T6" fmla="*/ 20 w 155"/>
                <a:gd name="T7" fmla="*/ 129 h 155"/>
                <a:gd name="T8" fmla="*/ 20 w 155"/>
                <a:gd name="T9" fmla="*/ 129 h 155"/>
                <a:gd name="T10" fmla="*/ 77 w 155"/>
                <a:gd name="T11" fmla="*/ 155 h 155"/>
                <a:gd name="T12" fmla="*/ 134 w 155"/>
                <a:gd name="T13" fmla="*/ 129 h 155"/>
                <a:gd name="T14" fmla="*/ 135 w 155"/>
                <a:gd name="T15" fmla="*/ 129 h 155"/>
                <a:gd name="T16" fmla="*/ 135 w 155"/>
                <a:gd name="T17" fmla="*/ 129 h 155"/>
                <a:gd name="T18" fmla="*/ 155 w 155"/>
                <a:gd name="T19" fmla="*/ 77 h 155"/>
                <a:gd name="T20" fmla="*/ 77 w 155"/>
                <a:gd name="T21" fmla="*/ 0 h 155"/>
                <a:gd name="T22" fmla="*/ 123 w 155"/>
                <a:gd name="T23" fmla="*/ 114 h 155"/>
                <a:gd name="T24" fmla="*/ 119 w 155"/>
                <a:gd name="T25" fmla="*/ 111 h 155"/>
                <a:gd name="T26" fmla="*/ 116 w 155"/>
                <a:gd name="T27" fmla="*/ 111 h 155"/>
                <a:gd name="T28" fmla="*/ 116 w 155"/>
                <a:gd name="T29" fmla="*/ 113 h 155"/>
                <a:gd name="T30" fmla="*/ 130 w 155"/>
                <a:gd name="T31" fmla="*/ 128 h 155"/>
                <a:gd name="T32" fmla="*/ 77 w 155"/>
                <a:gd name="T33" fmla="*/ 151 h 155"/>
                <a:gd name="T34" fmla="*/ 24 w 155"/>
                <a:gd name="T35" fmla="*/ 128 h 155"/>
                <a:gd name="T36" fmla="*/ 38 w 155"/>
                <a:gd name="T37" fmla="*/ 113 h 155"/>
                <a:gd name="T38" fmla="*/ 38 w 155"/>
                <a:gd name="T39" fmla="*/ 111 h 155"/>
                <a:gd name="T40" fmla="*/ 35 w 155"/>
                <a:gd name="T41" fmla="*/ 111 h 155"/>
                <a:gd name="T42" fmla="*/ 32 w 155"/>
                <a:gd name="T43" fmla="*/ 114 h 155"/>
                <a:gd name="T44" fmla="*/ 18 w 155"/>
                <a:gd name="T45" fmla="*/ 77 h 155"/>
                <a:gd name="T46" fmla="*/ 75 w 155"/>
                <a:gd name="T47" fmla="*/ 18 h 155"/>
                <a:gd name="T48" fmla="*/ 75 w 155"/>
                <a:gd name="T49" fmla="*/ 5 h 155"/>
                <a:gd name="T50" fmla="*/ 77 w 155"/>
                <a:gd name="T51" fmla="*/ 3 h 155"/>
                <a:gd name="T52" fmla="*/ 79 w 155"/>
                <a:gd name="T53" fmla="*/ 5 h 155"/>
                <a:gd name="T54" fmla="*/ 79 w 155"/>
                <a:gd name="T55" fmla="*/ 18 h 155"/>
                <a:gd name="T56" fmla="*/ 136 w 155"/>
                <a:gd name="T57" fmla="*/ 77 h 155"/>
                <a:gd name="T58" fmla="*/ 123 w 155"/>
                <a:gd name="T59" fmla="*/ 11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5" h="155">
                  <a:moveTo>
                    <a:pt x="77" y="0"/>
                  </a:moveTo>
                  <a:cubicBezTo>
                    <a:pt x="34" y="0"/>
                    <a:pt x="0" y="34"/>
                    <a:pt x="0" y="77"/>
                  </a:cubicBezTo>
                  <a:cubicBezTo>
                    <a:pt x="0" y="97"/>
                    <a:pt x="7" y="115"/>
                    <a:pt x="20" y="129"/>
                  </a:cubicBezTo>
                  <a:cubicBezTo>
                    <a:pt x="20" y="129"/>
                    <a:pt x="20" y="129"/>
                    <a:pt x="20" y="129"/>
                  </a:cubicBezTo>
                  <a:cubicBezTo>
                    <a:pt x="20" y="129"/>
                    <a:pt x="20" y="129"/>
                    <a:pt x="20" y="129"/>
                  </a:cubicBezTo>
                  <a:cubicBezTo>
                    <a:pt x="34" y="145"/>
                    <a:pt x="54" y="155"/>
                    <a:pt x="77" y="155"/>
                  </a:cubicBezTo>
                  <a:cubicBezTo>
                    <a:pt x="100" y="155"/>
                    <a:pt x="120" y="145"/>
                    <a:pt x="134" y="129"/>
                  </a:cubicBezTo>
                  <a:cubicBezTo>
                    <a:pt x="134" y="129"/>
                    <a:pt x="135" y="129"/>
                    <a:pt x="135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47" y="115"/>
                    <a:pt x="155" y="97"/>
                    <a:pt x="155" y="77"/>
                  </a:cubicBezTo>
                  <a:cubicBezTo>
                    <a:pt x="155" y="34"/>
                    <a:pt x="120" y="0"/>
                    <a:pt x="77" y="0"/>
                  </a:cubicBezTo>
                  <a:close/>
                  <a:moveTo>
                    <a:pt x="123" y="114"/>
                  </a:moveTo>
                  <a:cubicBezTo>
                    <a:pt x="119" y="111"/>
                    <a:pt x="119" y="111"/>
                    <a:pt x="119" y="111"/>
                  </a:cubicBezTo>
                  <a:cubicBezTo>
                    <a:pt x="118" y="110"/>
                    <a:pt x="117" y="110"/>
                    <a:pt x="116" y="111"/>
                  </a:cubicBezTo>
                  <a:cubicBezTo>
                    <a:pt x="115" y="111"/>
                    <a:pt x="115" y="113"/>
                    <a:pt x="116" y="113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17" y="142"/>
                    <a:pt x="98" y="151"/>
                    <a:pt x="77" y="151"/>
                  </a:cubicBezTo>
                  <a:cubicBezTo>
                    <a:pt x="56" y="151"/>
                    <a:pt x="37" y="142"/>
                    <a:pt x="24" y="128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9" y="113"/>
                    <a:pt x="39" y="111"/>
                    <a:pt x="38" y="111"/>
                  </a:cubicBezTo>
                  <a:cubicBezTo>
                    <a:pt x="38" y="110"/>
                    <a:pt x="36" y="110"/>
                    <a:pt x="35" y="111"/>
                  </a:cubicBezTo>
                  <a:cubicBezTo>
                    <a:pt x="32" y="114"/>
                    <a:pt x="32" y="114"/>
                    <a:pt x="32" y="114"/>
                  </a:cubicBezTo>
                  <a:cubicBezTo>
                    <a:pt x="23" y="104"/>
                    <a:pt x="18" y="91"/>
                    <a:pt x="18" y="77"/>
                  </a:cubicBezTo>
                  <a:cubicBezTo>
                    <a:pt x="18" y="45"/>
                    <a:pt x="44" y="19"/>
                    <a:pt x="75" y="18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3"/>
                    <a:pt x="76" y="3"/>
                    <a:pt x="77" y="3"/>
                  </a:cubicBezTo>
                  <a:cubicBezTo>
                    <a:pt x="78" y="3"/>
                    <a:pt x="79" y="3"/>
                    <a:pt x="79" y="5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111" y="19"/>
                    <a:pt x="136" y="45"/>
                    <a:pt x="136" y="77"/>
                  </a:cubicBezTo>
                  <a:cubicBezTo>
                    <a:pt x="136" y="91"/>
                    <a:pt x="131" y="104"/>
                    <a:pt x="12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0" name="Rectangle 510">
              <a:extLst>
                <a:ext uri="{FF2B5EF4-FFF2-40B4-BE49-F238E27FC236}">
                  <a16:creationId xmlns:a16="http://schemas.microsoft.com/office/drawing/2014/main" id="{51273A2D-BBE2-45A7-965E-18043F871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" y="4451350"/>
              <a:ext cx="14287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1" name="Freeform 511">
              <a:extLst>
                <a:ext uri="{FF2B5EF4-FFF2-40B4-BE49-F238E27FC236}">
                  <a16:creationId xmlns:a16="http://schemas.microsoft.com/office/drawing/2014/main" id="{F8D389A5-6369-4474-8CFE-05F2C42D7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" y="4454525"/>
              <a:ext cx="15875" cy="19050"/>
            </a:xfrm>
            <a:custGeom>
              <a:avLst/>
              <a:gdLst>
                <a:gd name="T0" fmla="*/ 10 w 10"/>
                <a:gd name="T1" fmla="*/ 10 h 12"/>
                <a:gd name="T2" fmla="*/ 10 w 10"/>
                <a:gd name="T3" fmla="*/ 0 h 12"/>
                <a:gd name="T4" fmla="*/ 0 w 10"/>
                <a:gd name="T5" fmla="*/ 2 h 12"/>
                <a:gd name="T6" fmla="*/ 0 w 10"/>
                <a:gd name="T7" fmla="*/ 12 h 12"/>
                <a:gd name="T8" fmla="*/ 10 w 10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10"/>
                  </a:moveTo>
                  <a:lnTo>
                    <a:pt x="10" y="0"/>
                  </a:lnTo>
                  <a:lnTo>
                    <a:pt x="0" y="2"/>
                  </a:lnTo>
                  <a:lnTo>
                    <a:pt x="0" y="12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2" name="Freeform 512">
              <a:extLst>
                <a:ext uri="{FF2B5EF4-FFF2-40B4-BE49-F238E27FC236}">
                  <a16:creationId xmlns:a16="http://schemas.microsoft.com/office/drawing/2014/main" id="{545A3BEA-4369-4722-AD8F-9D8A1856A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663" y="4462463"/>
              <a:ext cx="19050" cy="19050"/>
            </a:xfrm>
            <a:custGeom>
              <a:avLst/>
              <a:gdLst>
                <a:gd name="T0" fmla="*/ 0 w 12"/>
                <a:gd name="T1" fmla="*/ 2 h 12"/>
                <a:gd name="T2" fmla="*/ 2 w 12"/>
                <a:gd name="T3" fmla="*/ 12 h 12"/>
                <a:gd name="T4" fmla="*/ 12 w 12"/>
                <a:gd name="T5" fmla="*/ 9 h 12"/>
                <a:gd name="T6" fmla="*/ 7 w 12"/>
                <a:gd name="T7" fmla="*/ 0 h 12"/>
                <a:gd name="T8" fmla="*/ 0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2"/>
                  </a:moveTo>
                  <a:lnTo>
                    <a:pt x="2" y="12"/>
                  </a:lnTo>
                  <a:lnTo>
                    <a:pt x="12" y="9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3" name="Freeform 513">
              <a:extLst>
                <a:ext uri="{FF2B5EF4-FFF2-40B4-BE49-F238E27FC236}">
                  <a16:creationId xmlns:a16="http://schemas.microsoft.com/office/drawing/2014/main" id="{7042EF7E-D8CD-4682-9D76-BB6EA3F37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25" y="4476750"/>
              <a:ext cx="22225" cy="22225"/>
            </a:xfrm>
            <a:custGeom>
              <a:avLst/>
              <a:gdLst>
                <a:gd name="T0" fmla="*/ 0 w 14"/>
                <a:gd name="T1" fmla="*/ 5 h 14"/>
                <a:gd name="T2" fmla="*/ 5 w 14"/>
                <a:gd name="T3" fmla="*/ 14 h 14"/>
                <a:gd name="T4" fmla="*/ 14 w 14"/>
                <a:gd name="T5" fmla="*/ 10 h 14"/>
                <a:gd name="T6" fmla="*/ 7 w 14"/>
                <a:gd name="T7" fmla="*/ 0 h 14"/>
                <a:gd name="T8" fmla="*/ 0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5"/>
                  </a:moveTo>
                  <a:lnTo>
                    <a:pt x="5" y="14"/>
                  </a:lnTo>
                  <a:lnTo>
                    <a:pt x="14" y="10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4" name="Freeform 514">
              <a:extLst>
                <a:ext uri="{FF2B5EF4-FFF2-40B4-BE49-F238E27FC236}">
                  <a16:creationId xmlns:a16="http://schemas.microsoft.com/office/drawing/2014/main" id="{01F4889F-5D01-4B0D-A26D-B8115966A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63" y="4495800"/>
              <a:ext cx="22225" cy="22225"/>
            </a:xfrm>
            <a:custGeom>
              <a:avLst/>
              <a:gdLst>
                <a:gd name="T0" fmla="*/ 0 w 14"/>
                <a:gd name="T1" fmla="*/ 7 h 14"/>
                <a:gd name="T2" fmla="*/ 7 w 14"/>
                <a:gd name="T3" fmla="*/ 14 h 14"/>
                <a:gd name="T4" fmla="*/ 14 w 14"/>
                <a:gd name="T5" fmla="*/ 7 h 14"/>
                <a:gd name="T6" fmla="*/ 7 w 14"/>
                <a:gd name="T7" fmla="*/ 0 h 14"/>
                <a:gd name="T8" fmla="*/ 0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7"/>
                  </a:moveTo>
                  <a:lnTo>
                    <a:pt x="7" y="14"/>
                  </a:lnTo>
                  <a:lnTo>
                    <a:pt x="14" y="7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5" name="Freeform 515">
              <a:extLst>
                <a:ext uri="{FF2B5EF4-FFF2-40B4-BE49-F238E27FC236}">
                  <a16:creationId xmlns:a16="http://schemas.microsoft.com/office/drawing/2014/main" id="{52DF461A-FEEC-43EE-BFDC-74A5D5006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522788"/>
              <a:ext cx="22225" cy="17463"/>
            </a:xfrm>
            <a:custGeom>
              <a:avLst/>
              <a:gdLst>
                <a:gd name="T0" fmla="*/ 0 w 14"/>
                <a:gd name="T1" fmla="*/ 7 h 11"/>
                <a:gd name="T2" fmla="*/ 7 w 14"/>
                <a:gd name="T3" fmla="*/ 11 h 11"/>
                <a:gd name="T4" fmla="*/ 14 w 14"/>
                <a:gd name="T5" fmla="*/ 4 h 11"/>
                <a:gd name="T6" fmla="*/ 5 w 14"/>
                <a:gd name="T7" fmla="*/ 0 h 11"/>
                <a:gd name="T8" fmla="*/ 0 w 14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0" y="7"/>
                  </a:moveTo>
                  <a:lnTo>
                    <a:pt x="7" y="11"/>
                  </a:lnTo>
                  <a:lnTo>
                    <a:pt x="14" y="4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6" name="Freeform 516">
              <a:extLst>
                <a:ext uri="{FF2B5EF4-FFF2-40B4-BE49-F238E27FC236}">
                  <a16:creationId xmlns:a16="http://schemas.microsoft.com/office/drawing/2014/main" id="{02CD176B-E6CC-45F0-9F41-79179AA2B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8" y="4548188"/>
              <a:ext cx="19050" cy="22225"/>
            </a:xfrm>
            <a:custGeom>
              <a:avLst/>
              <a:gdLst>
                <a:gd name="T0" fmla="*/ 0 w 12"/>
                <a:gd name="T1" fmla="*/ 10 h 14"/>
                <a:gd name="T2" fmla="*/ 7 w 12"/>
                <a:gd name="T3" fmla="*/ 14 h 14"/>
                <a:gd name="T4" fmla="*/ 12 w 12"/>
                <a:gd name="T5" fmla="*/ 5 h 14"/>
                <a:gd name="T6" fmla="*/ 5 w 12"/>
                <a:gd name="T7" fmla="*/ 0 h 14"/>
                <a:gd name="T8" fmla="*/ 0 w 12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0" y="10"/>
                  </a:moveTo>
                  <a:lnTo>
                    <a:pt x="7" y="14"/>
                  </a:lnTo>
                  <a:lnTo>
                    <a:pt x="12" y="5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7" name="Freeform 517">
              <a:extLst>
                <a:ext uri="{FF2B5EF4-FFF2-40B4-BE49-F238E27FC236}">
                  <a16:creationId xmlns:a16="http://schemas.microsoft.com/office/drawing/2014/main" id="{A86C1752-1ADE-47C5-919F-5609EAE02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4583113"/>
              <a:ext cx="17462" cy="17463"/>
            </a:xfrm>
            <a:custGeom>
              <a:avLst/>
              <a:gdLst>
                <a:gd name="T0" fmla="*/ 11 w 11"/>
                <a:gd name="T1" fmla="*/ 2 h 11"/>
                <a:gd name="T2" fmla="*/ 2 w 11"/>
                <a:gd name="T3" fmla="*/ 0 h 11"/>
                <a:gd name="T4" fmla="*/ 0 w 11"/>
                <a:gd name="T5" fmla="*/ 7 h 11"/>
                <a:gd name="T6" fmla="*/ 9 w 11"/>
                <a:gd name="T7" fmla="*/ 11 h 11"/>
                <a:gd name="T8" fmla="*/ 11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2"/>
                  </a:moveTo>
                  <a:lnTo>
                    <a:pt x="2" y="0"/>
                  </a:lnTo>
                  <a:lnTo>
                    <a:pt x="0" y="7"/>
                  </a:lnTo>
                  <a:lnTo>
                    <a:pt x="9" y="11"/>
                  </a:ln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8" name="Freeform 518">
              <a:extLst>
                <a:ext uri="{FF2B5EF4-FFF2-40B4-BE49-F238E27FC236}">
                  <a16:creationId xmlns:a16="http://schemas.microsoft.com/office/drawing/2014/main" id="{D45301AA-A08C-49CD-89AC-0E4F5DB43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63" y="4616450"/>
              <a:ext cx="19050" cy="14288"/>
            </a:xfrm>
            <a:custGeom>
              <a:avLst/>
              <a:gdLst>
                <a:gd name="T0" fmla="*/ 12 w 12"/>
                <a:gd name="T1" fmla="*/ 2 h 9"/>
                <a:gd name="T2" fmla="*/ 2 w 12"/>
                <a:gd name="T3" fmla="*/ 0 h 9"/>
                <a:gd name="T4" fmla="*/ 0 w 12"/>
                <a:gd name="T5" fmla="*/ 9 h 9"/>
                <a:gd name="T6" fmla="*/ 9 w 12"/>
                <a:gd name="T7" fmla="*/ 9 h 9"/>
                <a:gd name="T8" fmla="*/ 12 w 12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12" y="2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9" y="9"/>
                  </a:ln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9" name="Rectangle 519">
              <a:extLst>
                <a:ext uri="{FF2B5EF4-FFF2-40B4-BE49-F238E27FC236}">
                  <a16:creationId xmlns:a16="http://schemas.microsoft.com/office/drawing/2014/main" id="{7444A115-C14B-4AB9-99CD-FCD4CC8E3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88" y="4649788"/>
              <a:ext cx="17462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0" name="Freeform 520">
              <a:extLst>
                <a:ext uri="{FF2B5EF4-FFF2-40B4-BE49-F238E27FC236}">
                  <a16:creationId xmlns:a16="http://schemas.microsoft.com/office/drawing/2014/main" id="{7F4CFDF7-01E9-4AED-8F98-53C4B809E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63" y="4683125"/>
              <a:ext cx="19050" cy="19050"/>
            </a:xfrm>
            <a:custGeom>
              <a:avLst/>
              <a:gdLst>
                <a:gd name="T0" fmla="*/ 9 w 12"/>
                <a:gd name="T1" fmla="*/ 0 h 12"/>
                <a:gd name="T2" fmla="*/ 0 w 12"/>
                <a:gd name="T3" fmla="*/ 3 h 12"/>
                <a:gd name="T4" fmla="*/ 2 w 12"/>
                <a:gd name="T5" fmla="*/ 12 h 12"/>
                <a:gd name="T6" fmla="*/ 12 w 12"/>
                <a:gd name="T7" fmla="*/ 10 h 12"/>
                <a:gd name="T8" fmla="*/ 9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9" y="0"/>
                  </a:moveTo>
                  <a:lnTo>
                    <a:pt x="0" y="3"/>
                  </a:lnTo>
                  <a:lnTo>
                    <a:pt x="2" y="12"/>
                  </a:lnTo>
                  <a:lnTo>
                    <a:pt x="12" y="1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1" name="Freeform 521">
              <a:extLst>
                <a:ext uri="{FF2B5EF4-FFF2-40B4-BE49-F238E27FC236}">
                  <a16:creationId xmlns:a16="http://schemas.microsoft.com/office/drawing/2014/main" id="{60DF1730-C5A6-491B-B2B7-1852CC2C5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" y="4718050"/>
              <a:ext cx="17462" cy="17463"/>
            </a:xfrm>
            <a:custGeom>
              <a:avLst/>
              <a:gdLst>
                <a:gd name="T0" fmla="*/ 9 w 11"/>
                <a:gd name="T1" fmla="*/ 0 h 11"/>
                <a:gd name="T2" fmla="*/ 0 w 11"/>
                <a:gd name="T3" fmla="*/ 2 h 11"/>
                <a:gd name="T4" fmla="*/ 2 w 11"/>
                <a:gd name="T5" fmla="*/ 11 h 11"/>
                <a:gd name="T6" fmla="*/ 11 w 11"/>
                <a:gd name="T7" fmla="*/ 7 h 11"/>
                <a:gd name="T8" fmla="*/ 9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9" y="0"/>
                  </a:moveTo>
                  <a:lnTo>
                    <a:pt x="0" y="2"/>
                  </a:lnTo>
                  <a:lnTo>
                    <a:pt x="2" y="11"/>
                  </a:lnTo>
                  <a:lnTo>
                    <a:pt x="11" y="7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2" name="Freeform 522">
              <a:extLst>
                <a:ext uri="{FF2B5EF4-FFF2-40B4-BE49-F238E27FC236}">
                  <a16:creationId xmlns:a16="http://schemas.microsoft.com/office/drawing/2014/main" id="{17761867-AA86-4F86-8DC4-F9FB5333B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8" y="4748213"/>
              <a:ext cx="19050" cy="17463"/>
            </a:xfrm>
            <a:custGeom>
              <a:avLst/>
              <a:gdLst>
                <a:gd name="T0" fmla="*/ 0 w 12"/>
                <a:gd name="T1" fmla="*/ 4 h 11"/>
                <a:gd name="T2" fmla="*/ 5 w 12"/>
                <a:gd name="T3" fmla="*/ 11 h 11"/>
                <a:gd name="T4" fmla="*/ 12 w 12"/>
                <a:gd name="T5" fmla="*/ 7 h 11"/>
                <a:gd name="T6" fmla="*/ 7 w 12"/>
                <a:gd name="T7" fmla="*/ 0 h 11"/>
                <a:gd name="T8" fmla="*/ 0 w 12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0" y="4"/>
                  </a:moveTo>
                  <a:lnTo>
                    <a:pt x="5" y="11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3" name="Freeform 523">
              <a:extLst>
                <a:ext uri="{FF2B5EF4-FFF2-40B4-BE49-F238E27FC236}">
                  <a16:creationId xmlns:a16="http://schemas.microsoft.com/office/drawing/2014/main" id="{A0C75223-E830-4F59-87B0-3923D2B72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4454525"/>
              <a:ext cx="19050" cy="19050"/>
            </a:xfrm>
            <a:custGeom>
              <a:avLst/>
              <a:gdLst>
                <a:gd name="T0" fmla="*/ 12 w 12"/>
                <a:gd name="T1" fmla="*/ 2 h 12"/>
                <a:gd name="T2" fmla="*/ 2 w 12"/>
                <a:gd name="T3" fmla="*/ 0 h 12"/>
                <a:gd name="T4" fmla="*/ 0 w 12"/>
                <a:gd name="T5" fmla="*/ 10 h 12"/>
                <a:gd name="T6" fmla="*/ 9 w 12"/>
                <a:gd name="T7" fmla="*/ 12 h 12"/>
                <a:gd name="T8" fmla="*/ 1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9" y="12"/>
                  </a:ln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4" name="Freeform 524">
              <a:extLst>
                <a:ext uri="{FF2B5EF4-FFF2-40B4-BE49-F238E27FC236}">
                  <a16:creationId xmlns:a16="http://schemas.microsoft.com/office/drawing/2014/main" id="{642D6146-3366-4983-A59B-EB04A0AD3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0" y="4462463"/>
              <a:ext cx="19050" cy="19050"/>
            </a:xfrm>
            <a:custGeom>
              <a:avLst/>
              <a:gdLst>
                <a:gd name="T0" fmla="*/ 0 w 12"/>
                <a:gd name="T1" fmla="*/ 9 h 12"/>
                <a:gd name="T2" fmla="*/ 7 w 12"/>
                <a:gd name="T3" fmla="*/ 12 h 12"/>
                <a:gd name="T4" fmla="*/ 12 w 12"/>
                <a:gd name="T5" fmla="*/ 2 h 12"/>
                <a:gd name="T6" fmla="*/ 2 w 12"/>
                <a:gd name="T7" fmla="*/ 0 h 12"/>
                <a:gd name="T8" fmla="*/ 0 w 12"/>
                <a:gd name="T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9"/>
                  </a:moveTo>
                  <a:lnTo>
                    <a:pt x="7" y="12"/>
                  </a:lnTo>
                  <a:lnTo>
                    <a:pt x="12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5" name="Freeform 525">
              <a:extLst>
                <a:ext uri="{FF2B5EF4-FFF2-40B4-BE49-F238E27FC236}">
                  <a16:creationId xmlns:a16="http://schemas.microsoft.com/office/drawing/2014/main" id="{8522791B-BB42-444F-8ECA-036FDE478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63" y="4476750"/>
              <a:ext cx="19050" cy="22225"/>
            </a:xfrm>
            <a:custGeom>
              <a:avLst/>
              <a:gdLst>
                <a:gd name="T0" fmla="*/ 0 w 12"/>
                <a:gd name="T1" fmla="*/ 10 h 14"/>
                <a:gd name="T2" fmla="*/ 7 w 12"/>
                <a:gd name="T3" fmla="*/ 14 h 14"/>
                <a:gd name="T4" fmla="*/ 12 w 12"/>
                <a:gd name="T5" fmla="*/ 5 h 14"/>
                <a:gd name="T6" fmla="*/ 5 w 12"/>
                <a:gd name="T7" fmla="*/ 0 h 14"/>
                <a:gd name="T8" fmla="*/ 0 w 12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0" y="10"/>
                  </a:moveTo>
                  <a:lnTo>
                    <a:pt x="7" y="14"/>
                  </a:lnTo>
                  <a:lnTo>
                    <a:pt x="12" y="5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6" name="Freeform 526">
              <a:extLst>
                <a:ext uri="{FF2B5EF4-FFF2-40B4-BE49-F238E27FC236}">
                  <a16:creationId xmlns:a16="http://schemas.microsoft.com/office/drawing/2014/main" id="{37824BE0-3DBE-44D1-9865-EAD5DC1E6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3" y="4495800"/>
              <a:ext cx="23812" cy="22225"/>
            </a:xfrm>
            <a:custGeom>
              <a:avLst/>
              <a:gdLst>
                <a:gd name="T0" fmla="*/ 0 w 15"/>
                <a:gd name="T1" fmla="*/ 7 h 14"/>
                <a:gd name="T2" fmla="*/ 8 w 15"/>
                <a:gd name="T3" fmla="*/ 14 h 14"/>
                <a:gd name="T4" fmla="*/ 15 w 15"/>
                <a:gd name="T5" fmla="*/ 7 h 14"/>
                <a:gd name="T6" fmla="*/ 8 w 15"/>
                <a:gd name="T7" fmla="*/ 0 h 14"/>
                <a:gd name="T8" fmla="*/ 0 w 15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0" y="7"/>
                  </a:moveTo>
                  <a:lnTo>
                    <a:pt x="8" y="14"/>
                  </a:lnTo>
                  <a:lnTo>
                    <a:pt x="15" y="7"/>
                  </a:lnTo>
                  <a:lnTo>
                    <a:pt x="8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7" name="Freeform 527">
              <a:extLst>
                <a:ext uri="{FF2B5EF4-FFF2-40B4-BE49-F238E27FC236}">
                  <a16:creationId xmlns:a16="http://schemas.microsoft.com/office/drawing/2014/main" id="{E2A46B42-934E-4684-B6C9-9E4F3182F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522788"/>
              <a:ext cx="19050" cy="17463"/>
            </a:xfrm>
            <a:custGeom>
              <a:avLst/>
              <a:gdLst>
                <a:gd name="T0" fmla="*/ 7 w 12"/>
                <a:gd name="T1" fmla="*/ 0 h 11"/>
                <a:gd name="T2" fmla="*/ 0 w 12"/>
                <a:gd name="T3" fmla="*/ 4 h 11"/>
                <a:gd name="T4" fmla="*/ 5 w 12"/>
                <a:gd name="T5" fmla="*/ 11 h 11"/>
                <a:gd name="T6" fmla="*/ 12 w 12"/>
                <a:gd name="T7" fmla="*/ 7 h 11"/>
                <a:gd name="T8" fmla="*/ 7 w 1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7" y="0"/>
                  </a:moveTo>
                  <a:lnTo>
                    <a:pt x="0" y="4"/>
                  </a:lnTo>
                  <a:lnTo>
                    <a:pt x="5" y="11"/>
                  </a:lnTo>
                  <a:lnTo>
                    <a:pt x="12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8" name="Freeform 528">
              <a:extLst>
                <a:ext uri="{FF2B5EF4-FFF2-40B4-BE49-F238E27FC236}">
                  <a16:creationId xmlns:a16="http://schemas.microsoft.com/office/drawing/2014/main" id="{7FFE44CA-AE05-4FE4-99D5-A28C44D4D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4548188"/>
              <a:ext cx="22225" cy="22225"/>
            </a:xfrm>
            <a:custGeom>
              <a:avLst/>
              <a:gdLst>
                <a:gd name="T0" fmla="*/ 4 w 14"/>
                <a:gd name="T1" fmla="*/ 14 h 14"/>
                <a:gd name="T2" fmla="*/ 14 w 14"/>
                <a:gd name="T3" fmla="*/ 10 h 14"/>
                <a:gd name="T4" fmla="*/ 9 w 14"/>
                <a:gd name="T5" fmla="*/ 0 h 14"/>
                <a:gd name="T6" fmla="*/ 0 w 14"/>
                <a:gd name="T7" fmla="*/ 5 h 14"/>
                <a:gd name="T8" fmla="*/ 4 w 1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4" y="14"/>
                  </a:moveTo>
                  <a:lnTo>
                    <a:pt x="14" y="10"/>
                  </a:lnTo>
                  <a:lnTo>
                    <a:pt x="9" y="0"/>
                  </a:lnTo>
                  <a:lnTo>
                    <a:pt x="0" y="5"/>
                  </a:ln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09" name="Freeform 529">
              <a:extLst>
                <a:ext uri="{FF2B5EF4-FFF2-40B4-BE49-F238E27FC236}">
                  <a16:creationId xmlns:a16="http://schemas.microsoft.com/office/drawing/2014/main" id="{A8516858-293F-4B20-BA25-3FB9494E9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88" y="4583113"/>
              <a:ext cx="19050" cy="17463"/>
            </a:xfrm>
            <a:custGeom>
              <a:avLst/>
              <a:gdLst>
                <a:gd name="T0" fmla="*/ 3 w 12"/>
                <a:gd name="T1" fmla="*/ 11 h 11"/>
                <a:gd name="T2" fmla="*/ 12 w 12"/>
                <a:gd name="T3" fmla="*/ 7 h 11"/>
                <a:gd name="T4" fmla="*/ 10 w 12"/>
                <a:gd name="T5" fmla="*/ 0 h 11"/>
                <a:gd name="T6" fmla="*/ 0 w 12"/>
                <a:gd name="T7" fmla="*/ 2 h 11"/>
                <a:gd name="T8" fmla="*/ 3 w 12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3" y="11"/>
                  </a:moveTo>
                  <a:lnTo>
                    <a:pt x="12" y="7"/>
                  </a:lnTo>
                  <a:lnTo>
                    <a:pt x="10" y="0"/>
                  </a:lnTo>
                  <a:lnTo>
                    <a:pt x="0" y="2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0" name="Freeform 530">
              <a:extLst>
                <a:ext uri="{FF2B5EF4-FFF2-40B4-BE49-F238E27FC236}">
                  <a16:creationId xmlns:a16="http://schemas.microsoft.com/office/drawing/2014/main" id="{0DFC2C53-E9B0-486F-8DD4-7F92A3421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4616450"/>
              <a:ext cx="15875" cy="14288"/>
            </a:xfrm>
            <a:custGeom>
              <a:avLst/>
              <a:gdLst>
                <a:gd name="T0" fmla="*/ 0 w 10"/>
                <a:gd name="T1" fmla="*/ 9 h 9"/>
                <a:gd name="T2" fmla="*/ 10 w 10"/>
                <a:gd name="T3" fmla="*/ 9 h 9"/>
                <a:gd name="T4" fmla="*/ 10 w 10"/>
                <a:gd name="T5" fmla="*/ 0 h 9"/>
                <a:gd name="T6" fmla="*/ 0 w 10"/>
                <a:gd name="T7" fmla="*/ 2 h 9"/>
                <a:gd name="T8" fmla="*/ 0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lnTo>
                    <a:pt x="10" y="9"/>
                  </a:lnTo>
                  <a:lnTo>
                    <a:pt x="10" y="0"/>
                  </a:lnTo>
                  <a:lnTo>
                    <a:pt x="0" y="2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1" name="Rectangle 531">
              <a:extLst>
                <a:ext uri="{FF2B5EF4-FFF2-40B4-BE49-F238E27FC236}">
                  <a16:creationId xmlns:a16="http://schemas.microsoft.com/office/drawing/2014/main" id="{85676829-5978-40B0-AE65-84B155717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63" y="4649788"/>
              <a:ext cx="14287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2" name="Freeform 532">
              <a:extLst>
                <a:ext uri="{FF2B5EF4-FFF2-40B4-BE49-F238E27FC236}">
                  <a16:creationId xmlns:a16="http://schemas.microsoft.com/office/drawing/2014/main" id="{13374BE7-D3DF-47A9-A60A-E190C4AAD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4683125"/>
              <a:ext cx="15875" cy="19050"/>
            </a:xfrm>
            <a:custGeom>
              <a:avLst/>
              <a:gdLst>
                <a:gd name="T0" fmla="*/ 0 w 10"/>
                <a:gd name="T1" fmla="*/ 10 h 12"/>
                <a:gd name="T2" fmla="*/ 10 w 10"/>
                <a:gd name="T3" fmla="*/ 12 h 12"/>
                <a:gd name="T4" fmla="*/ 10 w 10"/>
                <a:gd name="T5" fmla="*/ 3 h 12"/>
                <a:gd name="T6" fmla="*/ 0 w 10"/>
                <a:gd name="T7" fmla="*/ 0 h 12"/>
                <a:gd name="T8" fmla="*/ 0 w 10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0" y="10"/>
                  </a:moveTo>
                  <a:lnTo>
                    <a:pt x="10" y="12"/>
                  </a:lnTo>
                  <a:lnTo>
                    <a:pt x="10" y="3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3" name="Freeform 533">
              <a:extLst>
                <a:ext uri="{FF2B5EF4-FFF2-40B4-BE49-F238E27FC236}">
                  <a16:creationId xmlns:a16="http://schemas.microsoft.com/office/drawing/2014/main" id="{3003BD65-52E6-482C-A6A5-286679961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88" y="4718050"/>
              <a:ext cx="19050" cy="17463"/>
            </a:xfrm>
            <a:custGeom>
              <a:avLst/>
              <a:gdLst>
                <a:gd name="T0" fmla="*/ 0 w 12"/>
                <a:gd name="T1" fmla="*/ 7 h 11"/>
                <a:gd name="T2" fmla="*/ 10 w 12"/>
                <a:gd name="T3" fmla="*/ 11 h 11"/>
                <a:gd name="T4" fmla="*/ 12 w 12"/>
                <a:gd name="T5" fmla="*/ 2 h 11"/>
                <a:gd name="T6" fmla="*/ 3 w 12"/>
                <a:gd name="T7" fmla="*/ 0 h 11"/>
                <a:gd name="T8" fmla="*/ 0 w 12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0" y="7"/>
                  </a:moveTo>
                  <a:lnTo>
                    <a:pt x="10" y="11"/>
                  </a:lnTo>
                  <a:lnTo>
                    <a:pt x="12" y="2"/>
                  </a:lnTo>
                  <a:lnTo>
                    <a:pt x="3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4" name="Freeform 534">
              <a:extLst>
                <a:ext uri="{FF2B5EF4-FFF2-40B4-BE49-F238E27FC236}">
                  <a16:creationId xmlns:a16="http://schemas.microsoft.com/office/drawing/2014/main" id="{4E110A08-CED1-40B8-97BA-1715E69B7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4748213"/>
              <a:ext cx="22225" cy="17463"/>
            </a:xfrm>
            <a:custGeom>
              <a:avLst/>
              <a:gdLst>
                <a:gd name="T0" fmla="*/ 0 w 14"/>
                <a:gd name="T1" fmla="*/ 7 h 11"/>
                <a:gd name="T2" fmla="*/ 9 w 14"/>
                <a:gd name="T3" fmla="*/ 11 h 11"/>
                <a:gd name="T4" fmla="*/ 14 w 14"/>
                <a:gd name="T5" fmla="*/ 4 h 11"/>
                <a:gd name="T6" fmla="*/ 4 w 14"/>
                <a:gd name="T7" fmla="*/ 0 h 11"/>
                <a:gd name="T8" fmla="*/ 0 w 14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0" y="7"/>
                  </a:moveTo>
                  <a:lnTo>
                    <a:pt x="9" y="11"/>
                  </a:lnTo>
                  <a:lnTo>
                    <a:pt x="14" y="4"/>
                  </a:lnTo>
                  <a:lnTo>
                    <a:pt x="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15" name="群組 414">
            <a:extLst>
              <a:ext uri="{FF2B5EF4-FFF2-40B4-BE49-F238E27FC236}">
                <a16:creationId xmlns:a16="http://schemas.microsoft.com/office/drawing/2014/main" id="{35AAAD4D-A863-456D-B2CD-88519A56FB11}"/>
              </a:ext>
            </a:extLst>
          </p:cNvPr>
          <p:cNvGrpSpPr/>
          <p:nvPr/>
        </p:nvGrpSpPr>
        <p:grpSpPr>
          <a:xfrm>
            <a:off x="3259701" y="4549783"/>
            <a:ext cx="307975" cy="576262"/>
            <a:chOff x="1435100" y="4405313"/>
            <a:chExt cx="307975" cy="576262"/>
          </a:xfrm>
          <a:solidFill>
            <a:schemeClr val="bg2"/>
          </a:solidFill>
        </p:grpSpPr>
        <p:sp>
          <p:nvSpPr>
            <p:cNvPr id="416" name="Rectangle 539">
              <a:extLst>
                <a:ext uri="{FF2B5EF4-FFF2-40B4-BE49-F238E27FC236}">
                  <a16:creationId xmlns:a16="http://schemas.microsoft.com/office/drawing/2014/main" id="{161D3DDB-728F-4AA7-855A-F91A1501A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4638" y="4405313"/>
              <a:ext cx="88900" cy="3016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7" name="Freeform 540">
              <a:extLst>
                <a:ext uri="{FF2B5EF4-FFF2-40B4-BE49-F238E27FC236}">
                  <a16:creationId xmlns:a16="http://schemas.microsoft.com/office/drawing/2014/main" id="{5EA358B3-936B-4200-8BC1-6CEC55851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5100" y="4449763"/>
              <a:ext cx="307975" cy="531812"/>
            </a:xfrm>
            <a:custGeom>
              <a:avLst/>
              <a:gdLst>
                <a:gd name="T0" fmla="*/ 72 w 82"/>
                <a:gd name="T1" fmla="*/ 0 h 142"/>
                <a:gd name="T2" fmla="*/ 9 w 82"/>
                <a:gd name="T3" fmla="*/ 0 h 142"/>
                <a:gd name="T4" fmla="*/ 0 w 82"/>
                <a:gd name="T5" fmla="*/ 9 h 142"/>
                <a:gd name="T6" fmla="*/ 0 w 82"/>
                <a:gd name="T7" fmla="*/ 127 h 142"/>
                <a:gd name="T8" fmla="*/ 9 w 82"/>
                <a:gd name="T9" fmla="*/ 136 h 142"/>
                <a:gd name="T10" fmla="*/ 14 w 82"/>
                <a:gd name="T11" fmla="*/ 136 h 142"/>
                <a:gd name="T12" fmla="*/ 14 w 82"/>
                <a:gd name="T13" fmla="*/ 142 h 142"/>
                <a:gd name="T14" fmla="*/ 68 w 82"/>
                <a:gd name="T15" fmla="*/ 142 h 142"/>
                <a:gd name="T16" fmla="*/ 68 w 82"/>
                <a:gd name="T17" fmla="*/ 136 h 142"/>
                <a:gd name="T18" fmla="*/ 72 w 82"/>
                <a:gd name="T19" fmla="*/ 136 h 142"/>
                <a:gd name="T20" fmla="*/ 82 w 82"/>
                <a:gd name="T21" fmla="*/ 127 h 142"/>
                <a:gd name="T22" fmla="*/ 82 w 82"/>
                <a:gd name="T23" fmla="*/ 9 h 142"/>
                <a:gd name="T24" fmla="*/ 72 w 82"/>
                <a:gd name="T25" fmla="*/ 0 h 142"/>
                <a:gd name="T26" fmla="*/ 68 w 82"/>
                <a:gd name="T27" fmla="*/ 123 h 142"/>
                <a:gd name="T28" fmla="*/ 14 w 82"/>
                <a:gd name="T29" fmla="*/ 123 h 142"/>
                <a:gd name="T30" fmla="*/ 14 w 82"/>
                <a:gd name="T31" fmla="*/ 36 h 142"/>
                <a:gd name="T32" fmla="*/ 68 w 82"/>
                <a:gd name="T33" fmla="*/ 36 h 142"/>
                <a:gd name="T34" fmla="*/ 68 w 82"/>
                <a:gd name="T35" fmla="*/ 12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42">
                  <a:moveTo>
                    <a:pt x="7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2"/>
                    <a:pt x="4" y="136"/>
                    <a:pt x="9" y="136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68" y="142"/>
                    <a:pt x="68" y="142"/>
                    <a:pt x="68" y="142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72" y="136"/>
                    <a:pt x="72" y="136"/>
                    <a:pt x="72" y="136"/>
                  </a:cubicBezTo>
                  <a:cubicBezTo>
                    <a:pt x="78" y="136"/>
                    <a:pt x="82" y="132"/>
                    <a:pt x="82" y="127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4"/>
                    <a:pt x="78" y="0"/>
                    <a:pt x="72" y="0"/>
                  </a:cubicBezTo>
                  <a:close/>
                  <a:moveTo>
                    <a:pt x="68" y="123"/>
                  </a:moveTo>
                  <a:cubicBezTo>
                    <a:pt x="14" y="123"/>
                    <a:pt x="14" y="123"/>
                    <a:pt x="14" y="12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68" y="36"/>
                    <a:pt x="68" y="36"/>
                    <a:pt x="68" y="36"/>
                  </a:cubicBezTo>
                  <a:lnTo>
                    <a:pt x="68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8" name="Freeform 541">
              <a:extLst>
                <a:ext uri="{FF2B5EF4-FFF2-40B4-BE49-F238E27FC236}">
                  <a16:creationId xmlns:a16="http://schemas.microsoft.com/office/drawing/2014/main" id="{666ABA63-004B-4D7A-9C0D-CE66C6FAF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638" y="4600575"/>
              <a:ext cx="88900" cy="209550"/>
            </a:xfrm>
            <a:custGeom>
              <a:avLst/>
              <a:gdLst>
                <a:gd name="T0" fmla="*/ 28 w 56"/>
                <a:gd name="T1" fmla="*/ 132 h 132"/>
                <a:gd name="T2" fmla="*/ 56 w 56"/>
                <a:gd name="T3" fmla="*/ 61 h 132"/>
                <a:gd name="T4" fmla="*/ 28 w 56"/>
                <a:gd name="T5" fmla="*/ 61 h 132"/>
                <a:gd name="T6" fmla="*/ 28 w 56"/>
                <a:gd name="T7" fmla="*/ 0 h 132"/>
                <a:gd name="T8" fmla="*/ 0 w 56"/>
                <a:gd name="T9" fmla="*/ 73 h 132"/>
                <a:gd name="T10" fmla="*/ 28 w 56"/>
                <a:gd name="T11" fmla="*/ 73 h 132"/>
                <a:gd name="T12" fmla="*/ 28 w 56"/>
                <a:gd name="T1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32">
                  <a:moveTo>
                    <a:pt x="28" y="132"/>
                  </a:moveTo>
                  <a:lnTo>
                    <a:pt x="56" y="61"/>
                  </a:lnTo>
                  <a:lnTo>
                    <a:pt x="28" y="61"/>
                  </a:lnTo>
                  <a:lnTo>
                    <a:pt x="28" y="0"/>
                  </a:lnTo>
                  <a:lnTo>
                    <a:pt x="0" y="73"/>
                  </a:lnTo>
                  <a:lnTo>
                    <a:pt x="28" y="73"/>
                  </a:lnTo>
                  <a:lnTo>
                    <a:pt x="28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19" name="群組 418">
            <a:extLst>
              <a:ext uri="{FF2B5EF4-FFF2-40B4-BE49-F238E27FC236}">
                <a16:creationId xmlns:a16="http://schemas.microsoft.com/office/drawing/2014/main" id="{2BA9C8E0-0128-45EA-9F28-A71184175754}"/>
              </a:ext>
            </a:extLst>
          </p:cNvPr>
          <p:cNvGrpSpPr/>
          <p:nvPr/>
        </p:nvGrpSpPr>
        <p:grpSpPr>
          <a:xfrm>
            <a:off x="3654048" y="5453863"/>
            <a:ext cx="557213" cy="554038"/>
            <a:chOff x="2041525" y="4451350"/>
            <a:chExt cx="557213" cy="554038"/>
          </a:xfrm>
          <a:solidFill>
            <a:schemeClr val="bg2"/>
          </a:solidFill>
        </p:grpSpPr>
        <p:sp>
          <p:nvSpPr>
            <p:cNvPr id="420" name="Freeform 546">
              <a:extLst>
                <a:ext uri="{FF2B5EF4-FFF2-40B4-BE49-F238E27FC236}">
                  <a16:creationId xmlns:a16="http://schemas.microsoft.com/office/drawing/2014/main" id="{8F2D06D5-D97D-4D4B-A48A-D17695F49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1525" y="4451350"/>
              <a:ext cx="557213" cy="554038"/>
            </a:xfrm>
            <a:custGeom>
              <a:avLst/>
              <a:gdLst>
                <a:gd name="T0" fmla="*/ 146 w 149"/>
                <a:gd name="T1" fmla="*/ 62 h 148"/>
                <a:gd name="T2" fmla="*/ 137 w 149"/>
                <a:gd name="T3" fmla="*/ 48 h 148"/>
                <a:gd name="T4" fmla="*/ 135 w 149"/>
                <a:gd name="T5" fmla="*/ 34 h 148"/>
                <a:gd name="T6" fmla="*/ 121 w 149"/>
                <a:gd name="T7" fmla="*/ 25 h 148"/>
                <a:gd name="T8" fmla="*/ 114 w 149"/>
                <a:gd name="T9" fmla="*/ 12 h 148"/>
                <a:gd name="T10" fmla="*/ 98 w 149"/>
                <a:gd name="T11" fmla="*/ 10 h 148"/>
                <a:gd name="T12" fmla="*/ 86 w 149"/>
                <a:gd name="T13" fmla="*/ 2 h 148"/>
                <a:gd name="T14" fmla="*/ 70 w 149"/>
                <a:gd name="T15" fmla="*/ 6 h 148"/>
                <a:gd name="T16" fmla="*/ 56 w 149"/>
                <a:gd name="T17" fmla="*/ 3 h 148"/>
                <a:gd name="T18" fmla="*/ 43 w 149"/>
                <a:gd name="T19" fmla="*/ 14 h 148"/>
                <a:gd name="T20" fmla="*/ 29 w 149"/>
                <a:gd name="T21" fmla="*/ 17 h 148"/>
                <a:gd name="T22" fmla="*/ 22 w 149"/>
                <a:gd name="T23" fmla="*/ 32 h 148"/>
                <a:gd name="T24" fmla="*/ 10 w 149"/>
                <a:gd name="T25" fmla="*/ 40 h 148"/>
                <a:gd name="T26" fmla="*/ 9 w 149"/>
                <a:gd name="T27" fmla="*/ 57 h 148"/>
                <a:gd name="T28" fmla="*/ 2 w 149"/>
                <a:gd name="T29" fmla="*/ 70 h 148"/>
                <a:gd name="T30" fmla="*/ 8 w 149"/>
                <a:gd name="T31" fmla="*/ 85 h 148"/>
                <a:gd name="T32" fmla="*/ 7 w 149"/>
                <a:gd name="T33" fmla="*/ 99 h 148"/>
                <a:gd name="T34" fmla="*/ 19 w 149"/>
                <a:gd name="T35" fmla="*/ 111 h 148"/>
                <a:gd name="T36" fmla="*/ 23 w 149"/>
                <a:gd name="T37" fmla="*/ 125 h 148"/>
                <a:gd name="T38" fmla="*/ 39 w 149"/>
                <a:gd name="T39" fmla="*/ 130 h 148"/>
                <a:gd name="T40" fmla="*/ 49 w 149"/>
                <a:gd name="T41" fmla="*/ 141 h 148"/>
                <a:gd name="T42" fmla="*/ 65 w 149"/>
                <a:gd name="T43" fmla="*/ 140 h 148"/>
                <a:gd name="T44" fmla="*/ 78 w 149"/>
                <a:gd name="T45" fmla="*/ 146 h 148"/>
                <a:gd name="T46" fmla="*/ 93 w 149"/>
                <a:gd name="T47" fmla="*/ 138 h 148"/>
                <a:gd name="T48" fmla="*/ 108 w 149"/>
                <a:gd name="T49" fmla="*/ 138 h 148"/>
                <a:gd name="T50" fmla="*/ 118 w 149"/>
                <a:gd name="T51" fmla="*/ 125 h 148"/>
                <a:gd name="T52" fmla="*/ 131 w 149"/>
                <a:gd name="T53" fmla="*/ 119 h 148"/>
                <a:gd name="T54" fmla="*/ 135 w 149"/>
                <a:gd name="T55" fmla="*/ 103 h 148"/>
                <a:gd name="T56" fmla="*/ 145 w 149"/>
                <a:gd name="T57" fmla="*/ 92 h 148"/>
                <a:gd name="T58" fmla="*/ 142 w 149"/>
                <a:gd name="T59" fmla="*/ 76 h 148"/>
                <a:gd name="T60" fmla="*/ 75 w 149"/>
                <a:gd name="T61" fmla="*/ 122 h 148"/>
                <a:gd name="T62" fmla="*/ 75 w 149"/>
                <a:gd name="T63" fmla="*/ 26 h 148"/>
                <a:gd name="T64" fmla="*/ 75 w 149"/>
                <a:gd name="T65" fmla="*/ 12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9" h="148">
                  <a:moveTo>
                    <a:pt x="147" y="70"/>
                  </a:moveTo>
                  <a:cubicBezTo>
                    <a:pt x="149" y="67"/>
                    <a:pt x="149" y="64"/>
                    <a:pt x="146" y="62"/>
                  </a:cubicBezTo>
                  <a:cubicBezTo>
                    <a:pt x="140" y="57"/>
                    <a:pt x="140" y="57"/>
                    <a:pt x="140" y="57"/>
                  </a:cubicBezTo>
                  <a:cubicBezTo>
                    <a:pt x="137" y="55"/>
                    <a:pt x="136" y="51"/>
                    <a:pt x="137" y="48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38"/>
                    <a:pt x="138" y="35"/>
                    <a:pt x="135" y="34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5" y="31"/>
                    <a:pt x="122" y="28"/>
                    <a:pt x="121" y="25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4"/>
                    <a:pt x="117" y="12"/>
                    <a:pt x="114" y="12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99" y="13"/>
                    <a:pt x="98" y="10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2" y="1"/>
                    <a:pt x="88" y="0"/>
                    <a:pt x="86" y="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7" y="8"/>
                    <a:pt x="72" y="8"/>
                    <a:pt x="70" y="6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0"/>
                    <a:pt x="57" y="1"/>
                    <a:pt x="56" y="3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3"/>
                    <a:pt x="46" y="14"/>
                    <a:pt x="43" y="14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2" y="12"/>
                    <a:pt x="29" y="14"/>
                    <a:pt x="29" y="17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8"/>
                    <a:pt x="25" y="31"/>
                    <a:pt x="22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1" y="35"/>
                    <a:pt x="9" y="38"/>
                    <a:pt x="10" y="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51"/>
                    <a:pt x="12" y="55"/>
                    <a:pt x="9" y="57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4"/>
                    <a:pt x="0" y="67"/>
                    <a:pt x="2" y="70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9" y="78"/>
                    <a:pt x="10" y="82"/>
                    <a:pt x="8" y="85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3" y="95"/>
                    <a:pt x="4" y="98"/>
                    <a:pt x="7" y="99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7" y="104"/>
                    <a:pt x="19" y="108"/>
                    <a:pt x="19" y="111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122"/>
                    <a:pt x="20" y="124"/>
                    <a:pt x="23" y="125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34" y="125"/>
                    <a:pt x="38" y="127"/>
                    <a:pt x="39" y="130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43" y="141"/>
                    <a:pt x="46" y="142"/>
                    <a:pt x="49" y="141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59" y="137"/>
                    <a:pt x="63" y="138"/>
                    <a:pt x="65" y="14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73" y="148"/>
                    <a:pt x="76" y="148"/>
                    <a:pt x="78" y="146"/>
                  </a:cubicBezTo>
                  <a:cubicBezTo>
                    <a:pt x="84" y="140"/>
                    <a:pt x="84" y="140"/>
                    <a:pt x="84" y="140"/>
                  </a:cubicBezTo>
                  <a:cubicBezTo>
                    <a:pt x="86" y="138"/>
                    <a:pt x="90" y="137"/>
                    <a:pt x="93" y="138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103" y="142"/>
                    <a:pt x="106" y="141"/>
                    <a:pt x="108" y="138"/>
                  </a:cubicBezTo>
                  <a:cubicBezTo>
                    <a:pt x="110" y="130"/>
                    <a:pt x="110" y="130"/>
                    <a:pt x="110" y="130"/>
                  </a:cubicBezTo>
                  <a:cubicBezTo>
                    <a:pt x="111" y="127"/>
                    <a:pt x="115" y="125"/>
                    <a:pt x="118" y="125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129" y="124"/>
                    <a:pt x="131" y="122"/>
                    <a:pt x="131" y="119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08"/>
                    <a:pt x="132" y="104"/>
                    <a:pt x="135" y="103"/>
                  </a:cubicBezTo>
                  <a:cubicBezTo>
                    <a:pt x="142" y="99"/>
                    <a:pt x="142" y="99"/>
                    <a:pt x="142" y="99"/>
                  </a:cubicBezTo>
                  <a:cubicBezTo>
                    <a:pt x="145" y="98"/>
                    <a:pt x="146" y="95"/>
                    <a:pt x="145" y="92"/>
                  </a:cubicBezTo>
                  <a:cubicBezTo>
                    <a:pt x="141" y="85"/>
                    <a:pt x="141" y="85"/>
                    <a:pt x="141" y="85"/>
                  </a:cubicBezTo>
                  <a:cubicBezTo>
                    <a:pt x="139" y="82"/>
                    <a:pt x="140" y="78"/>
                    <a:pt x="142" y="76"/>
                  </a:cubicBezTo>
                  <a:lnTo>
                    <a:pt x="147" y="70"/>
                  </a:lnTo>
                  <a:close/>
                  <a:moveTo>
                    <a:pt x="75" y="122"/>
                  </a:moveTo>
                  <a:cubicBezTo>
                    <a:pt x="48" y="122"/>
                    <a:pt x="27" y="100"/>
                    <a:pt x="27" y="74"/>
                  </a:cubicBezTo>
                  <a:cubicBezTo>
                    <a:pt x="27" y="48"/>
                    <a:pt x="48" y="26"/>
                    <a:pt x="75" y="26"/>
                  </a:cubicBezTo>
                  <a:cubicBezTo>
                    <a:pt x="101" y="26"/>
                    <a:pt x="122" y="48"/>
                    <a:pt x="122" y="74"/>
                  </a:cubicBezTo>
                  <a:cubicBezTo>
                    <a:pt x="122" y="100"/>
                    <a:pt x="101" y="122"/>
                    <a:pt x="75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21" name="Freeform 547">
              <a:extLst>
                <a:ext uri="{FF2B5EF4-FFF2-40B4-BE49-F238E27FC236}">
                  <a16:creationId xmlns:a16="http://schemas.microsoft.com/office/drawing/2014/main" id="{16AC0424-8771-4F9D-8EEA-9B34A65CE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913" y="4657725"/>
              <a:ext cx="201613" cy="153988"/>
            </a:xfrm>
            <a:custGeom>
              <a:avLst/>
              <a:gdLst>
                <a:gd name="T0" fmla="*/ 45 w 127"/>
                <a:gd name="T1" fmla="*/ 68 h 97"/>
                <a:gd name="T2" fmla="*/ 14 w 127"/>
                <a:gd name="T3" fmla="*/ 37 h 97"/>
                <a:gd name="T4" fmla="*/ 0 w 127"/>
                <a:gd name="T5" fmla="*/ 52 h 97"/>
                <a:gd name="T6" fmla="*/ 45 w 127"/>
                <a:gd name="T7" fmla="*/ 97 h 97"/>
                <a:gd name="T8" fmla="*/ 127 w 127"/>
                <a:gd name="T9" fmla="*/ 14 h 97"/>
                <a:gd name="T10" fmla="*/ 111 w 127"/>
                <a:gd name="T11" fmla="*/ 0 h 97"/>
                <a:gd name="T12" fmla="*/ 45 w 127"/>
                <a:gd name="T13" fmla="*/ 6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97">
                  <a:moveTo>
                    <a:pt x="45" y="68"/>
                  </a:moveTo>
                  <a:lnTo>
                    <a:pt x="14" y="37"/>
                  </a:lnTo>
                  <a:lnTo>
                    <a:pt x="0" y="52"/>
                  </a:lnTo>
                  <a:lnTo>
                    <a:pt x="45" y="97"/>
                  </a:lnTo>
                  <a:lnTo>
                    <a:pt x="127" y="14"/>
                  </a:lnTo>
                  <a:lnTo>
                    <a:pt x="111" y="0"/>
                  </a:lnTo>
                  <a:lnTo>
                    <a:pt x="45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22" name="群組 421">
            <a:extLst>
              <a:ext uri="{FF2B5EF4-FFF2-40B4-BE49-F238E27FC236}">
                <a16:creationId xmlns:a16="http://schemas.microsoft.com/office/drawing/2014/main" id="{184827AF-732B-45B4-9D23-FDD947800D13}"/>
              </a:ext>
            </a:extLst>
          </p:cNvPr>
          <p:cNvGrpSpPr/>
          <p:nvPr/>
        </p:nvGrpSpPr>
        <p:grpSpPr>
          <a:xfrm>
            <a:off x="4629068" y="4560895"/>
            <a:ext cx="550863" cy="554038"/>
            <a:chOff x="3086224" y="4364832"/>
            <a:chExt cx="550863" cy="554038"/>
          </a:xfrm>
          <a:solidFill>
            <a:schemeClr val="bg2"/>
          </a:solidFill>
        </p:grpSpPr>
        <p:sp>
          <p:nvSpPr>
            <p:cNvPr id="423" name="Freeform 552">
              <a:extLst>
                <a:ext uri="{FF2B5EF4-FFF2-40B4-BE49-F238E27FC236}">
                  <a16:creationId xmlns:a16="http://schemas.microsoft.com/office/drawing/2014/main" id="{AB8F5BF1-0AF9-4CAC-8AB7-E8EDAA0393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86224" y="4364832"/>
              <a:ext cx="550863" cy="554038"/>
            </a:xfrm>
            <a:custGeom>
              <a:avLst/>
              <a:gdLst>
                <a:gd name="T0" fmla="*/ 147 w 147"/>
                <a:gd name="T1" fmla="*/ 68 h 148"/>
                <a:gd name="T2" fmla="*/ 127 w 147"/>
                <a:gd name="T3" fmla="*/ 53 h 148"/>
                <a:gd name="T4" fmla="*/ 140 w 147"/>
                <a:gd name="T5" fmla="*/ 42 h 148"/>
                <a:gd name="T6" fmla="*/ 119 w 147"/>
                <a:gd name="T7" fmla="*/ 38 h 148"/>
                <a:gd name="T8" fmla="*/ 110 w 147"/>
                <a:gd name="T9" fmla="*/ 29 h 148"/>
                <a:gd name="T10" fmla="*/ 115 w 147"/>
                <a:gd name="T11" fmla="*/ 13 h 148"/>
                <a:gd name="T12" fmla="*/ 94 w 147"/>
                <a:gd name="T13" fmla="*/ 20 h 148"/>
                <a:gd name="T14" fmla="*/ 82 w 147"/>
                <a:gd name="T15" fmla="*/ 17 h 148"/>
                <a:gd name="T16" fmla="*/ 79 w 147"/>
                <a:gd name="T17" fmla="*/ 0 h 148"/>
                <a:gd name="T18" fmla="*/ 64 w 147"/>
                <a:gd name="T19" fmla="*/ 17 h 148"/>
                <a:gd name="T20" fmla="*/ 52 w 147"/>
                <a:gd name="T21" fmla="*/ 20 h 148"/>
                <a:gd name="T22" fmla="*/ 41 w 147"/>
                <a:gd name="T23" fmla="*/ 7 h 148"/>
                <a:gd name="T24" fmla="*/ 37 w 147"/>
                <a:gd name="T25" fmla="*/ 29 h 148"/>
                <a:gd name="T26" fmla="*/ 28 w 147"/>
                <a:gd name="T27" fmla="*/ 38 h 148"/>
                <a:gd name="T28" fmla="*/ 12 w 147"/>
                <a:gd name="T29" fmla="*/ 32 h 148"/>
                <a:gd name="T30" fmla="*/ 19 w 147"/>
                <a:gd name="T31" fmla="*/ 53 h 148"/>
                <a:gd name="T32" fmla="*/ 16 w 147"/>
                <a:gd name="T33" fmla="*/ 65 h 148"/>
                <a:gd name="T34" fmla="*/ 0 w 147"/>
                <a:gd name="T35" fmla="*/ 80 h 148"/>
                <a:gd name="T36" fmla="*/ 19 w 147"/>
                <a:gd name="T37" fmla="*/ 95 h 148"/>
                <a:gd name="T38" fmla="*/ 7 w 147"/>
                <a:gd name="T39" fmla="*/ 106 h 148"/>
                <a:gd name="T40" fmla="*/ 28 w 147"/>
                <a:gd name="T41" fmla="*/ 110 h 148"/>
                <a:gd name="T42" fmla="*/ 37 w 147"/>
                <a:gd name="T43" fmla="*/ 119 h 148"/>
                <a:gd name="T44" fmla="*/ 32 w 147"/>
                <a:gd name="T45" fmla="*/ 135 h 148"/>
                <a:gd name="T46" fmla="*/ 52 w 147"/>
                <a:gd name="T47" fmla="*/ 128 h 148"/>
                <a:gd name="T48" fmla="*/ 64 w 147"/>
                <a:gd name="T49" fmla="*/ 131 h 148"/>
                <a:gd name="T50" fmla="*/ 68 w 147"/>
                <a:gd name="T51" fmla="*/ 148 h 148"/>
                <a:gd name="T52" fmla="*/ 82 w 147"/>
                <a:gd name="T53" fmla="*/ 131 h 148"/>
                <a:gd name="T54" fmla="*/ 94 w 147"/>
                <a:gd name="T55" fmla="*/ 128 h 148"/>
                <a:gd name="T56" fmla="*/ 105 w 147"/>
                <a:gd name="T57" fmla="*/ 141 h 148"/>
                <a:gd name="T58" fmla="*/ 110 w 147"/>
                <a:gd name="T59" fmla="*/ 119 h 148"/>
                <a:gd name="T60" fmla="*/ 119 w 147"/>
                <a:gd name="T61" fmla="*/ 110 h 148"/>
                <a:gd name="T62" fmla="*/ 134 w 147"/>
                <a:gd name="T63" fmla="*/ 116 h 148"/>
                <a:gd name="T64" fmla="*/ 127 w 147"/>
                <a:gd name="T65" fmla="*/ 95 h 148"/>
                <a:gd name="T66" fmla="*/ 131 w 147"/>
                <a:gd name="T67" fmla="*/ 83 h 148"/>
                <a:gd name="T68" fmla="*/ 73 w 147"/>
                <a:gd name="T69" fmla="*/ 118 h 148"/>
                <a:gd name="T70" fmla="*/ 73 w 147"/>
                <a:gd name="T71" fmla="*/ 30 h 148"/>
                <a:gd name="T72" fmla="*/ 73 w 147"/>
                <a:gd name="T73" fmla="*/ 11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48">
                  <a:moveTo>
                    <a:pt x="147" y="80"/>
                  </a:moveTo>
                  <a:cubicBezTo>
                    <a:pt x="147" y="68"/>
                    <a:pt x="147" y="68"/>
                    <a:pt x="147" y="68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0" y="61"/>
                    <a:pt x="129" y="57"/>
                    <a:pt x="127" y="53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19" y="38"/>
                    <a:pt x="119" y="38"/>
                    <a:pt x="119" y="38"/>
                  </a:cubicBezTo>
                  <a:cubicBezTo>
                    <a:pt x="116" y="34"/>
                    <a:pt x="113" y="31"/>
                    <a:pt x="110" y="29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1" y="18"/>
                    <a:pt x="86" y="17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56" y="18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4" y="31"/>
                    <a:pt x="31" y="34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8" y="57"/>
                    <a:pt x="17" y="61"/>
                    <a:pt x="16" y="6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17" y="87"/>
                    <a:pt x="18" y="91"/>
                    <a:pt x="19" y="95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31" y="114"/>
                    <a:pt x="34" y="117"/>
                    <a:pt x="37" y="119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56" y="130"/>
                    <a:pt x="60" y="131"/>
                    <a:pt x="64" y="131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6" y="131"/>
                    <a:pt x="90" y="130"/>
                    <a:pt x="94" y="128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0" y="119"/>
                    <a:pt x="110" y="119"/>
                    <a:pt x="110" y="119"/>
                  </a:cubicBezTo>
                  <a:cubicBezTo>
                    <a:pt x="110" y="119"/>
                    <a:pt x="110" y="119"/>
                    <a:pt x="110" y="119"/>
                  </a:cubicBezTo>
                  <a:cubicBezTo>
                    <a:pt x="113" y="117"/>
                    <a:pt x="116" y="114"/>
                    <a:pt x="119" y="110"/>
                  </a:cubicBezTo>
                  <a:cubicBezTo>
                    <a:pt x="119" y="110"/>
                    <a:pt x="119" y="110"/>
                    <a:pt x="119" y="110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27" y="95"/>
                    <a:pt x="127" y="95"/>
                    <a:pt x="127" y="95"/>
                  </a:cubicBezTo>
                  <a:cubicBezTo>
                    <a:pt x="127" y="95"/>
                    <a:pt x="127" y="95"/>
                    <a:pt x="127" y="95"/>
                  </a:cubicBezTo>
                  <a:cubicBezTo>
                    <a:pt x="129" y="91"/>
                    <a:pt x="130" y="87"/>
                    <a:pt x="131" y="83"/>
                  </a:cubicBezTo>
                  <a:lnTo>
                    <a:pt x="147" y="80"/>
                  </a:lnTo>
                  <a:close/>
                  <a:moveTo>
                    <a:pt x="73" y="118"/>
                  </a:moveTo>
                  <a:cubicBezTo>
                    <a:pt x="49" y="118"/>
                    <a:pt x="29" y="98"/>
                    <a:pt x="29" y="74"/>
                  </a:cubicBezTo>
                  <a:cubicBezTo>
                    <a:pt x="29" y="50"/>
                    <a:pt x="49" y="30"/>
                    <a:pt x="73" y="30"/>
                  </a:cubicBezTo>
                  <a:cubicBezTo>
                    <a:pt x="98" y="30"/>
                    <a:pt x="117" y="50"/>
                    <a:pt x="117" y="74"/>
                  </a:cubicBezTo>
                  <a:cubicBezTo>
                    <a:pt x="117" y="98"/>
                    <a:pt x="98" y="118"/>
                    <a:pt x="73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24" name="Freeform 553">
              <a:extLst>
                <a:ext uri="{FF2B5EF4-FFF2-40B4-BE49-F238E27FC236}">
                  <a16:creationId xmlns:a16="http://schemas.microsoft.com/office/drawing/2014/main" id="{745E1109-594E-4B65-852B-19973B9DC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7674" y="4536282"/>
              <a:ext cx="206375" cy="211138"/>
            </a:xfrm>
            <a:custGeom>
              <a:avLst/>
              <a:gdLst>
                <a:gd name="T0" fmla="*/ 0 w 55"/>
                <a:gd name="T1" fmla="*/ 28 h 56"/>
                <a:gd name="T2" fmla="*/ 55 w 55"/>
                <a:gd name="T3" fmla="*/ 28 h 56"/>
                <a:gd name="T4" fmla="*/ 19 w 55"/>
                <a:gd name="T5" fmla="*/ 5 h 56"/>
                <a:gd name="T6" fmla="*/ 10 w 55"/>
                <a:gd name="T7" fmla="*/ 11 h 56"/>
                <a:gd name="T8" fmla="*/ 8 w 55"/>
                <a:gd name="T9" fmla="*/ 14 h 56"/>
                <a:gd name="T10" fmla="*/ 13 w 55"/>
                <a:gd name="T11" fmla="*/ 26 h 56"/>
                <a:gd name="T12" fmla="*/ 8 w 55"/>
                <a:gd name="T13" fmla="*/ 14 h 56"/>
                <a:gd name="T14" fmla="*/ 3 w 55"/>
                <a:gd name="T15" fmla="*/ 30 h 56"/>
                <a:gd name="T16" fmla="*/ 14 w 55"/>
                <a:gd name="T17" fmla="*/ 41 h 56"/>
                <a:gd name="T18" fmla="*/ 10 w 55"/>
                <a:gd name="T19" fmla="*/ 45 h 56"/>
                <a:gd name="T20" fmla="*/ 19 w 55"/>
                <a:gd name="T21" fmla="*/ 51 h 56"/>
                <a:gd name="T22" fmla="*/ 26 w 55"/>
                <a:gd name="T23" fmla="*/ 52 h 56"/>
                <a:gd name="T24" fmla="*/ 26 w 55"/>
                <a:gd name="T25" fmla="*/ 43 h 56"/>
                <a:gd name="T26" fmla="*/ 26 w 55"/>
                <a:gd name="T27" fmla="*/ 39 h 56"/>
                <a:gd name="T28" fmla="*/ 16 w 55"/>
                <a:gd name="T29" fmla="*/ 30 h 56"/>
                <a:gd name="T30" fmla="*/ 26 w 55"/>
                <a:gd name="T31" fmla="*/ 39 h 56"/>
                <a:gd name="T32" fmla="*/ 16 w 55"/>
                <a:gd name="T33" fmla="*/ 26 h 56"/>
                <a:gd name="T34" fmla="*/ 26 w 55"/>
                <a:gd name="T35" fmla="*/ 17 h 56"/>
                <a:gd name="T36" fmla="*/ 26 w 55"/>
                <a:gd name="T37" fmla="*/ 13 h 56"/>
                <a:gd name="T38" fmla="*/ 26 w 55"/>
                <a:gd name="T39" fmla="*/ 4 h 56"/>
                <a:gd name="T40" fmla="*/ 44 w 55"/>
                <a:gd name="T41" fmla="*/ 11 h 56"/>
                <a:gd name="T42" fmla="*/ 36 w 55"/>
                <a:gd name="T43" fmla="*/ 5 h 56"/>
                <a:gd name="T44" fmla="*/ 29 w 55"/>
                <a:gd name="T45" fmla="*/ 4 h 56"/>
                <a:gd name="T46" fmla="*/ 29 w 55"/>
                <a:gd name="T47" fmla="*/ 13 h 56"/>
                <a:gd name="T48" fmla="*/ 29 w 55"/>
                <a:gd name="T49" fmla="*/ 17 h 56"/>
                <a:gd name="T50" fmla="*/ 38 w 55"/>
                <a:gd name="T51" fmla="*/ 26 h 56"/>
                <a:gd name="T52" fmla="*/ 29 w 55"/>
                <a:gd name="T53" fmla="*/ 17 h 56"/>
                <a:gd name="T54" fmla="*/ 38 w 55"/>
                <a:gd name="T55" fmla="*/ 30 h 56"/>
                <a:gd name="T56" fmla="*/ 29 w 55"/>
                <a:gd name="T57" fmla="*/ 39 h 56"/>
                <a:gd name="T58" fmla="*/ 29 w 55"/>
                <a:gd name="T59" fmla="*/ 52 h 56"/>
                <a:gd name="T60" fmla="*/ 36 w 55"/>
                <a:gd name="T61" fmla="*/ 43 h 56"/>
                <a:gd name="T62" fmla="*/ 36 w 55"/>
                <a:gd name="T63" fmla="*/ 51 h 56"/>
                <a:gd name="T64" fmla="*/ 44 w 55"/>
                <a:gd name="T65" fmla="*/ 45 h 56"/>
                <a:gd name="T66" fmla="*/ 47 w 55"/>
                <a:gd name="T67" fmla="*/ 42 h 56"/>
                <a:gd name="T68" fmla="*/ 42 w 55"/>
                <a:gd name="T69" fmla="*/ 30 h 56"/>
                <a:gd name="T70" fmla="*/ 47 w 55"/>
                <a:gd name="T71" fmla="*/ 42 h 56"/>
                <a:gd name="T72" fmla="*/ 42 w 55"/>
                <a:gd name="T73" fmla="*/ 26 h 56"/>
                <a:gd name="T74" fmla="*/ 47 w 55"/>
                <a:gd name="T75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56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7" y="56"/>
                  </a:cubicBezTo>
                  <a:cubicBezTo>
                    <a:pt x="43" y="56"/>
                    <a:pt x="55" y="43"/>
                    <a:pt x="55" y="28"/>
                  </a:cubicBezTo>
                  <a:cubicBezTo>
                    <a:pt x="55" y="13"/>
                    <a:pt x="43" y="0"/>
                    <a:pt x="27" y="0"/>
                  </a:cubicBezTo>
                  <a:close/>
                  <a:moveTo>
                    <a:pt x="19" y="5"/>
                  </a:moveTo>
                  <a:cubicBezTo>
                    <a:pt x="17" y="7"/>
                    <a:pt x="16" y="9"/>
                    <a:pt x="15" y="12"/>
                  </a:cubicBezTo>
                  <a:cubicBezTo>
                    <a:pt x="13" y="12"/>
                    <a:pt x="12" y="11"/>
                    <a:pt x="10" y="11"/>
                  </a:cubicBezTo>
                  <a:cubicBezTo>
                    <a:pt x="13" y="8"/>
                    <a:pt x="15" y="7"/>
                    <a:pt x="19" y="5"/>
                  </a:cubicBezTo>
                  <a:close/>
                  <a:moveTo>
                    <a:pt x="8" y="14"/>
                  </a:moveTo>
                  <a:cubicBezTo>
                    <a:pt x="10" y="14"/>
                    <a:pt x="12" y="15"/>
                    <a:pt x="14" y="15"/>
                  </a:cubicBezTo>
                  <a:cubicBezTo>
                    <a:pt x="13" y="19"/>
                    <a:pt x="13" y="22"/>
                    <a:pt x="1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2"/>
                    <a:pt x="5" y="17"/>
                    <a:pt x="8" y="14"/>
                  </a:cubicBezTo>
                  <a:close/>
                  <a:moveTo>
                    <a:pt x="8" y="42"/>
                  </a:moveTo>
                  <a:cubicBezTo>
                    <a:pt x="5" y="39"/>
                    <a:pt x="3" y="34"/>
                    <a:pt x="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4"/>
                    <a:pt x="13" y="37"/>
                    <a:pt x="14" y="41"/>
                  </a:cubicBezTo>
                  <a:cubicBezTo>
                    <a:pt x="12" y="41"/>
                    <a:pt x="10" y="42"/>
                    <a:pt x="8" y="42"/>
                  </a:cubicBezTo>
                  <a:close/>
                  <a:moveTo>
                    <a:pt x="10" y="45"/>
                  </a:moveTo>
                  <a:cubicBezTo>
                    <a:pt x="12" y="45"/>
                    <a:pt x="13" y="44"/>
                    <a:pt x="15" y="44"/>
                  </a:cubicBezTo>
                  <a:cubicBezTo>
                    <a:pt x="16" y="47"/>
                    <a:pt x="17" y="49"/>
                    <a:pt x="19" y="51"/>
                  </a:cubicBezTo>
                  <a:cubicBezTo>
                    <a:pt x="15" y="49"/>
                    <a:pt x="13" y="48"/>
                    <a:pt x="10" y="45"/>
                  </a:cubicBezTo>
                  <a:close/>
                  <a:moveTo>
                    <a:pt x="26" y="52"/>
                  </a:moveTo>
                  <a:cubicBezTo>
                    <a:pt x="23" y="51"/>
                    <a:pt x="20" y="48"/>
                    <a:pt x="19" y="43"/>
                  </a:cubicBezTo>
                  <a:cubicBezTo>
                    <a:pt x="21" y="43"/>
                    <a:pt x="23" y="43"/>
                    <a:pt x="26" y="43"/>
                  </a:cubicBezTo>
                  <a:lnTo>
                    <a:pt x="26" y="52"/>
                  </a:lnTo>
                  <a:close/>
                  <a:moveTo>
                    <a:pt x="26" y="39"/>
                  </a:moveTo>
                  <a:cubicBezTo>
                    <a:pt x="23" y="39"/>
                    <a:pt x="20" y="40"/>
                    <a:pt x="18" y="40"/>
                  </a:cubicBezTo>
                  <a:cubicBezTo>
                    <a:pt x="17" y="37"/>
                    <a:pt x="16" y="33"/>
                    <a:pt x="16" y="30"/>
                  </a:cubicBezTo>
                  <a:cubicBezTo>
                    <a:pt x="26" y="30"/>
                    <a:pt x="26" y="30"/>
                    <a:pt x="26" y="30"/>
                  </a:cubicBezTo>
                  <a:lnTo>
                    <a:pt x="26" y="39"/>
                  </a:lnTo>
                  <a:close/>
                  <a:moveTo>
                    <a:pt x="26" y="26"/>
                  </a:moveTo>
                  <a:cubicBezTo>
                    <a:pt x="16" y="26"/>
                    <a:pt x="16" y="26"/>
                    <a:pt x="16" y="26"/>
                  </a:cubicBezTo>
                  <a:cubicBezTo>
                    <a:pt x="16" y="23"/>
                    <a:pt x="17" y="19"/>
                    <a:pt x="18" y="16"/>
                  </a:cubicBezTo>
                  <a:cubicBezTo>
                    <a:pt x="20" y="16"/>
                    <a:pt x="23" y="17"/>
                    <a:pt x="26" y="17"/>
                  </a:cubicBezTo>
                  <a:lnTo>
                    <a:pt x="26" y="26"/>
                  </a:lnTo>
                  <a:close/>
                  <a:moveTo>
                    <a:pt x="26" y="13"/>
                  </a:moveTo>
                  <a:cubicBezTo>
                    <a:pt x="23" y="13"/>
                    <a:pt x="21" y="13"/>
                    <a:pt x="19" y="13"/>
                  </a:cubicBezTo>
                  <a:cubicBezTo>
                    <a:pt x="20" y="8"/>
                    <a:pt x="23" y="5"/>
                    <a:pt x="26" y="4"/>
                  </a:cubicBezTo>
                  <a:lnTo>
                    <a:pt x="26" y="13"/>
                  </a:lnTo>
                  <a:close/>
                  <a:moveTo>
                    <a:pt x="44" y="11"/>
                  </a:moveTo>
                  <a:cubicBezTo>
                    <a:pt x="43" y="11"/>
                    <a:pt x="41" y="12"/>
                    <a:pt x="39" y="12"/>
                  </a:cubicBezTo>
                  <a:cubicBezTo>
                    <a:pt x="38" y="9"/>
                    <a:pt x="37" y="7"/>
                    <a:pt x="36" y="5"/>
                  </a:cubicBezTo>
                  <a:cubicBezTo>
                    <a:pt x="39" y="7"/>
                    <a:pt x="42" y="8"/>
                    <a:pt x="44" y="11"/>
                  </a:cubicBezTo>
                  <a:close/>
                  <a:moveTo>
                    <a:pt x="29" y="4"/>
                  </a:moveTo>
                  <a:cubicBezTo>
                    <a:pt x="32" y="5"/>
                    <a:pt x="34" y="8"/>
                    <a:pt x="36" y="13"/>
                  </a:cubicBezTo>
                  <a:cubicBezTo>
                    <a:pt x="34" y="13"/>
                    <a:pt x="31" y="13"/>
                    <a:pt x="29" y="13"/>
                  </a:cubicBezTo>
                  <a:lnTo>
                    <a:pt x="29" y="4"/>
                  </a:lnTo>
                  <a:close/>
                  <a:moveTo>
                    <a:pt x="29" y="17"/>
                  </a:moveTo>
                  <a:cubicBezTo>
                    <a:pt x="32" y="17"/>
                    <a:pt x="34" y="16"/>
                    <a:pt x="37" y="16"/>
                  </a:cubicBezTo>
                  <a:cubicBezTo>
                    <a:pt x="38" y="19"/>
                    <a:pt x="38" y="23"/>
                    <a:pt x="38" y="26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9" y="17"/>
                  </a:lnTo>
                  <a:close/>
                  <a:moveTo>
                    <a:pt x="29" y="30"/>
                  </a:moveTo>
                  <a:cubicBezTo>
                    <a:pt x="38" y="30"/>
                    <a:pt x="38" y="30"/>
                    <a:pt x="38" y="30"/>
                  </a:cubicBezTo>
                  <a:cubicBezTo>
                    <a:pt x="38" y="33"/>
                    <a:pt x="38" y="37"/>
                    <a:pt x="37" y="40"/>
                  </a:cubicBezTo>
                  <a:cubicBezTo>
                    <a:pt x="34" y="40"/>
                    <a:pt x="32" y="39"/>
                    <a:pt x="29" y="39"/>
                  </a:cubicBezTo>
                  <a:lnTo>
                    <a:pt x="29" y="30"/>
                  </a:lnTo>
                  <a:close/>
                  <a:moveTo>
                    <a:pt x="29" y="52"/>
                  </a:moveTo>
                  <a:cubicBezTo>
                    <a:pt x="29" y="43"/>
                    <a:pt x="29" y="43"/>
                    <a:pt x="29" y="43"/>
                  </a:cubicBezTo>
                  <a:cubicBezTo>
                    <a:pt x="31" y="43"/>
                    <a:pt x="34" y="43"/>
                    <a:pt x="36" y="43"/>
                  </a:cubicBezTo>
                  <a:cubicBezTo>
                    <a:pt x="34" y="48"/>
                    <a:pt x="32" y="51"/>
                    <a:pt x="29" y="52"/>
                  </a:cubicBezTo>
                  <a:close/>
                  <a:moveTo>
                    <a:pt x="36" y="51"/>
                  </a:moveTo>
                  <a:cubicBezTo>
                    <a:pt x="37" y="49"/>
                    <a:pt x="38" y="47"/>
                    <a:pt x="39" y="44"/>
                  </a:cubicBezTo>
                  <a:cubicBezTo>
                    <a:pt x="41" y="44"/>
                    <a:pt x="43" y="45"/>
                    <a:pt x="44" y="45"/>
                  </a:cubicBezTo>
                  <a:cubicBezTo>
                    <a:pt x="42" y="48"/>
                    <a:pt x="39" y="49"/>
                    <a:pt x="36" y="51"/>
                  </a:cubicBezTo>
                  <a:close/>
                  <a:moveTo>
                    <a:pt x="47" y="42"/>
                  </a:moveTo>
                  <a:cubicBezTo>
                    <a:pt x="45" y="42"/>
                    <a:pt x="43" y="41"/>
                    <a:pt x="40" y="41"/>
                  </a:cubicBezTo>
                  <a:cubicBezTo>
                    <a:pt x="41" y="37"/>
                    <a:pt x="42" y="34"/>
                    <a:pt x="42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4"/>
                    <a:pt x="49" y="39"/>
                    <a:pt x="47" y="42"/>
                  </a:cubicBezTo>
                  <a:close/>
                  <a:moveTo>
                    <a:pt x="51" y="26"/>
                  </a:moveTo>
                  <a:cubicBezTo>
                    <a:pt x="42" y="26"/>
                    <a:pt x="42" y="26"/>
                    <a:pt x="42" y="26"/>
                  </a:cubicBezTo>
                  <a:cubicBezTo>
                    <a:pt x="42" y="22"/>
                    <a:pt x="41" y="19"/>
                    <a:pt x="40" y="15"/>
                  </a:cubicBezTo>
                  <a:cubicBezTo>
                    <a:pt x="43" y="15"/>
                    <a:pt x="45" y="14"/>
                    <a:pt x="47" y="14"/>
                  </a:cubicBezTo>
                  <a:cubicBezTo>
                    <a:pt x="49" y="17"/>
                    <a:pt x="51" y="22"/>
                    <a:pt x="5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25" name="群組 424">
            <a:extLst>
              <a:ext uri="{FF2B5EF4-FFF2-40B4-BE49-F238E27FC236}">
                <a16:creationId xmlns:a16="http://schemas.microsoft.com/office/drawing/2014/main" id="{478DFE11-80EF-43B8-946F-5D21622D5309}"/>
              </a:ext>
            </a:extLst>
          </p:cNvPr>
          <p:cNvGrpSpPr/>
          <p:nvPr/>
        </p:nvGrpSpPr>
        <p:grpSpPr>
          <a:xfrm>
            <a:off x="5928269" y="5476089"/>
            <a:ext cx="615951" cy="509587"/>
            <a:chOff x="3605213" y="4348163"/>
            <a:chExt cx="615951" cy="509587"/>
          </a:xfrm>
          <a:solidFill>
            <a:schemeClr val="bg2"/>
          </a:solidFill>
        </p:grpSpPr>
        <p:sp>
          <p:nvSpPr>
            <p:cNvPr id="426" name="Freeform 558">
              <a:extLst>
                <a:ext uri="{FF2B5EF4-FFF2-40B4-BE49-F238E27FC236}">
                  <a16:creationId xmlns:a16="http://schemas.microsoft.com/office/drawing/2014/main" id="{02534941-BF9D-4848-AAE3-7D8D7AF69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738" y="4540250"/>
              <a:ext cx="46038" cy="88900"/>
            </a:xfrm>
            <a:custGeom>
              <a:avLst/>
              <a:gdLst>
                <a:gd name="T0" fmla="*/ 12 w 12"/>
                <a:gd name="T1" fmla="*/ 12 h 24"/>
                <a:gd name="T2" fmla="*/ 0 w 12"/>
                <a:gd name="T3" fmla="*/ 0 h 24"/>
                <a:gd name="T4" fmla="*/ 0 w 12"/>
                <a:gd name="T5" fmla="*/ 24 h 24"/>
                <a:gd name="T6" fmla="*/ 12 w 12"/>
                <a:gd name="T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4">
                  <a:moveTo>
                    <a:pt x="12" y="12"/>
                  </a:moveTo>
                  <a:cubicBezTo>
                    <a:pt x="12" y="6"/>
                    <a:pt x="7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" y="24"/>
                    <a:pt x="12" y="19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27" name="Rectangle 559">
              <a:extLst>
                <a:ext uri="{FF2B5EF4-FFF2-40B4-BE49-F238E27FC236}">
                  <a16:creationId xmlns:a16="http://schemas.microsoft.com/office/drawing/2014/main" id="{9D3825D6-4307-4552-8039-D273D56F9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6" y="4581525"/>
              <a:ext cx="33338" cy="111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28" name="Freeform 560">
              <a:extLst>
                <a:ext uri="{FF2B5EF4-FFF2-40B4-BE49-F238E27FC236}">
                  <a16:creationId xmlns:a16="http://schemas.microsoft.com/office/drawing/2014/main" id="{4BD771BD-E51E-439B-8632-AEEB871F7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063" y="4606925"/>
              <a:ext cx="30163" cy="19050"/>
            </a:xfrm>
            <a:custGeom>
              <a:avLst/>
              <a:gdLst>
                <a:gd name="T0" fmla="*/ 0 w 19"/>
                <a:gd name="T1" fmla="*/ 5 h 12"/>
                <a:gd name="T2" fmla="*/ 17 w 19"/>
                <a:gd name="T3" fmla="*/ 12 h 12"/>
                <a:gd name="T4" fmla="*/ 19 w 19"/>
                <a:gd name="T5" fmla="*/ 7 h 12"/>
                <a:gd name="T6" fmla="*/ 3 w 19"/>
                <a:gd name="T7" fmla="*/ 0 h 12"/>
                <a:gd name="T8" fmla="*/ 0 w 1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0" y="5"/>
                  </a:moveTo>
                  <a:lnTo>
                    <a:pt x="17" y="12"/>
                  </a:lnTo>
                  <a:lnTo>
                    <a:pt x="19" y="7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29" name="Freeform 561">
              <a:extLst>
                <a:ext uri="{FF2B5EF4-FFF2-40B4-BE49-F238E27FC236}">
                  <a16:creationId xmlns:a16="http://schemas.microsoft.com/office/drawing/2014/main" id="{A70E7FFD-12EC-43E6-83EC-82CEF7DB0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76" y="4629150"/>
              <a:ext cx="25400" cy="26987"/>
            </a:xfrm>
            <a:custGeom>
              <a:avLst/>
              <a:gdLst>
                <a:gd name="T0" fmla="*/ 0 w 16"/>
                <a:gd name="T1" fmla="*/ 3 h 17"/>
                <a:gd name="T2" fmla="*/ 12 w 16"/>
                <a:gd name="T3" fmla="*/ 17 h 17"/>
                <a:gd name="T4" fmla="*/ 16 w 16"/>
                <a:gd name="T5" fmla="*/ 12 h 17"/>
                <a:gd name="T6" fmla="*/ 2 w 16"/>
                <a:gd name="T7" fmla="*/ 0 h 17"/>
                <a:gd name="T8" fmla="*/ 0 w 16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0" y="3"/>
                  </a:moveTo>
                  <a:lnTo>
                    <a:pt x="12" y="17"/>
                  </a:lnTo>
                  <a:lnTo>
                    <a:pt x="16" y="12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30" name="Freeform 562">
              <a:extLst>
                <a:ext uri="{FF2B5EF4-FFF2-40B4-BE49-F238E27FC236}">
                  <a16:creationId xmlns:a16="http://schemas.microsoft.com/office/drawing/2014/main" id="{198F2751-CA55-41CA-AE49-D8AD2B4CC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4645025"/>
              <a:ext cx="17463" cy="30162"/>
            </a:xfrm>
            <a:custGeom>
              <a:avLst/>
              <a:gdLst>
                <a:gd name="T0" fmla="*/ 0 w 11"/>
                <a:gd name="T1" fmla="*/ 2 h 19"/>
                <a:gd name="T2" fmla="*/ 7 w 11"/>
                <a:gd name="T3" fmla="*/ 19 h 19"/>
                <a:gd name="T4" fmla="*/ 11 w 11"/>
                <a:gd name="T5" fmla="*/ 16 h 19"/>
                <a:gd name="T6" fmla="*/ 4 w 11"/>
                <a:gd name="T7" fmla="*/ 0 h 19"/>
                <a:gd name="T8" fmla="*/ 0 w 11"/>
                <a:gd name="T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">
                  <a:moveTo>
                    <a:pt x="0" y="2"/>
                  </a:moveTo>
                  <a:lnTo>
                    <a:pt x="7" y="19"/>
                  </a:lnTo>
                  <a:lnTo>
                    <a:pt x="11" y="16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31" name="Freeform 563">
              <a:extLst>
                <a:ext uri="{FF2B5EF4-FFF2-40B4-BE49-F238E27FC236}">
                  <a16:creationId xmlns:a16="http://schemas.microsoft.com/office/drawing/2014/main" id="{878F78D3-C6AC-4BC9-A1CD-C7E463A01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063" y="4543425"/>
              <a:ext cx="30163" cy="22225"/>
            </a:xfrm>
            <a:custGeom>
              <a:avLst/>
              <a:gdLst>
                <a:gd name="T0" fmla="*/ 3 w 19"/>
                <a:gd name="T1" fmla="*/ 14 h 14"/>
                <a:gd name="T2" fmla="*/ 19 w 19"/>
                <a:gd name="T3" fmla="*/ 7 h 14"/>
                <a:gd name="T4" fmla="*/ 17 w 19"/>
                <a:gd name="T5" fmla="*/ 0 h 14"/>
                <a:gd name="T6" fmla="*/ 0 w 19"/>
                <a:gd name="T7" fmla="*/ 9 h 14"/>
                <a:gd name="T8" fmla="*/ 3 w 1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3" y="14"/>
                  </a:moveTo>
                  <a:lnTo>
                    <a:pt x="19" y="7"/>
                  </a:lnTo>
                  <a:lnTo>
                    <a:pt x="17" y="0"/>
                  </a:lnTo>
                  <a:lnTo>
                    <a:pt x="0" y="9"/>
                  </a:lnTo>
                  <a:lnTo>
                    <a:pt x="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32" name="Freeform 564">
              <a:extLst>
                <a:ext uri="{FF2B5EF4-FFF2-40B4-BE49-F238E27FC236}">
                  <a16:creationId xmlns:a16="http://schemas.microsoft.com/office/drawing/2014/main" id="{B532BAD0-564C-4228-B873-B54D2CD34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776" y="4516438"/>
              <a:ext cx="25400" cy="26987"/>
            </a:xfrm>
            <a:custGeom>
              <a:avLst/>
              <a:gdLst>
                <a:gd name="T0" fmla="*/ 16 w 16"/>
                <a:gd name="T1" fmla="*/ 3 h 17"/>
                <a:gd name="T2" fmla="*/ 12 w 16"/>
                <a:gd name="T3" fmla="*/ 0 h 17"/>
                <a:gd name="T4" fmla="*/ 0 w 16"/>
                <a:gd name="T5" fmla="*/ 12 h 17"/>
                <a:gd name="T6" fmla="*/ 2 w 16"/>
                <a:gd name="T7" fmla="*/ 17 h 17"/>
                <a:gd name="T8" fmla="*/ 16 w 16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16" y="3"/>
                  </a:moveTo>
                  <a:lnTo>
                    <a:pt x="12" y="0"/>
                  </a:lnTo>
                  <a:lnTo>
                    <a:pt x="0" y="12"/>
                  </a:lnTo>
                  <a:lnTo>
                    <a:pt x="2" y="17"/>
                  </a:lnTo>
                  <a:lnTo>
                    <a:pt x="1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33" name="Freeform 565">
              <a:extLst>
                <a:ext uri="{FF2B5EF4-FFF2-40B4-BE49-F238E27FC236}">
                  <a16:creationId xmlns:a16="http://schemas.microsoft.com/office/drawing/2014/main" id="{57714C38-0A82-4592-9C75-BD1039633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1" y="4494213"/>
              <a:ext cx="17463" cy="33337"/>
            </a:xfrm>
            <a:custGeom>
              <a:avLst/>
              <a:gdLst>
                <a:gd name="T0" fmla="*/ 11 w 11"/>
                <a:gd name="T1" fmla="*/ 3 h 21"/>
                <a:gd name="T2" fmla="*/ 7 w 11"/>
                <a:gd name="T3" fmla="*/ 0 h 21"/>
                <a:gd name="T4" fmla="*/ 0 w 11"/>
                <a:gd name="T5" fmla="*/ 19 h 21"/>
                <a:gd name="T6" fmla="*/ 4 w 11"/>
                <a:gd name="T7" fmla="*/ 21 h 21"/>
                <a:gd name="T8" fmla="*/ 11 w 11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">
                  <a:moveTo>
                    <a:pt x="11" y="3"/>
                  </a:moveTo>
                  <a:lnTo>
                    <a:pt x="7" y="0"/>
                  </a:lnTo>
                  <a:lnTo>
                    <a:pt x="0" y="19"/>
                  </a:lnTo>
                  <a:lnTo>
                    <a:pt x="4" y="21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34" name="Freeform 566">
              <a:extLst>
                <a:ext uri="{FF2B5EF4-FFF2-40B4-BE49-F238E27FC236}">
                  <a16:creationId xmlns:a16="http://schemas.microsoft.com/office/drawing/2014/main" id="{DE58ABDA-A8C3-4B9A-BE85-863871D22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4471988"/>
              <a:ext cx="225425" cy="385762"/>
            </a:xfrm>
            <a:custGeom>
              <a:avLst/>
              <a:gdLst>
                <a:gd name="T0" fmla="*/ 9 w 60"/>
                <a:gd name="T1" fmla="*/ 9 h 103"/>
                <a:gd name="T2" fmla="*/ 0 w 60"/>
                <a:gd name="T3" fmla="*/ 30 h 103"/>
                <a:gd name="T4" fmla="*/ 9 w 60"/>
                <a:gd name="T5" fmla="*/ 51 h 103"/>
                <a:gd name="T6" fmla="*/ 30 w 60"/>
                <a:gd name="T7" fmla="*/ 60 h 103"/>
                <a:gd name="T8" fmla="*/ 34 w 60"/>
                <a:gd name="T9" fmla="*/ 60 h 103"/>
                <a:gd name="T10" fmla="*/ 34 w 60"/>
                <a:gd name="T11" fmla="*/ 96 h 103"/>
                <a:gd name="T12" fmla="*/ 37 w 60"/>
                <a:gd name="T13" fmla="*/ 101 h 103"/>
                <a:gd name="T14" fmla="*/ 42 w 60"/>
                <a:gd name="T15" fmla="*/ 103 h 103"/>
                <a:gd name="T16" fmla="*/ 47 w 60"/>
                <a:gd name="T17" fmla="*/ 103 h 103"/>
                <a:gd name="T18" fmla="*/ 52 w 60"/>
                <a:gd name="T19" fmla="*/ 101 h 103"/>
                <a:gd name="T20" fmla="*/ 55 w 60"/>
                <a:gd name="T21" fmla="*/ 96 h 103"/>
                <a:gd name="T22" fmla="*/ 55 w 60"/>
                <a:gd name="T23" fmla="*/ 72 h 103"/>
                <a:gd name="T24" fmla="*/ 56 w 60"/>
                <a:gd name="T25" fmla="*/ 72 h 103"/>
                <a:gd name="T26" fmla="*/ 59 w 60"/>
                <a:gd name="T27" fmla="*/ 71 h 103"/>
                <a:gd name="T28" fmla="*/ 60 w 60"/>
                <a:gd name="T29" fmla="*/ 68 h 103"/>
                <a:gd name="T30" fmla="*/ 60 w 60"/>
                <a:gd name="T31" fmla="*/ 60 h 103"/>
                <a:gd name="T32" fmla="*/ 60 w 60"/>
                <a:gd name="T33" fmla="*/ 60 h 103"/>
                <a:gd name="T34" fmla="*/ 60 w 60"/>
                <a:gd name="T35" fmla="*/ 0 h 103"/>
                <a:gd name="T36" fmla="*/ 30 w 60"/>
                <a:gd name="T37" fmla="*/ 0 h 103"/>
                <a:gd name="T38" fmla="*/ 9 w 60"/>
                <a:gd name="T3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103">
                  <a:moveTo>
                    <a:pt x="9" y="9"/>
                  </a:moveTo>
                  <a:cubicBezTo>
                    <a:pt x="3" y="15"/>
                    <a:pt x="0" y="23"/>
                    <a:pt x="0" y="30"/>
                  </a:cubicBezTo>
                  <a:cubicBezTo>
                    <a:pt x="0" y="38"/>
                    <a:pt x="3" y="46"/>
                    <a:pt x="9" y="51"/>
                  </a:cubicBezTo>
                  <a:cubicBezTo>
                    <a:pt x="15" y="57"/>
                    <a:pt x="23" y="60"/>
                    <a:pt x="30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8"/>
                    <a:pt x="35" y="100"/>
                    <a:pt x="37" y="101"/>
                  </a:cubicBezTo>
                  <a:cubicBezTo>
                    <a:pt x="38" y="103"/>
                    <a:pt x="40" y="103"/>
                    <a:pt x="42" y="103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49" y="103"/>
                    <a:pt x="51" y="103"/>
                    <a:pt x="52" y="101"/>
                  </a:cubicBezTo>
                  <a:cubicBezTo>
                    <a:pt x="54" y="100"/>
                    <a:pt x="55" y="98"/>
                    <a:pt x="55" y="9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7" y="72"/>
                    <a:pt x="58" y="72"/>
                    <a:pt x="59" y="71"/>
                  </a:cubicBezTo>
                  <a:cubicBezTo>
                    <a:pt x="60" y="70"/>
                    <a:pt x="60" y="69"/>
                    <a:pt x="60" y="68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3" y="0"/>
                    <a:pt x="15" y="3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35" name="Freeform 567">
              <a:extLst>
                <a:ext uri="{FF2B5EF4-FFF2-40B4-BE49-F238E27FC236}">
                  <a16:creationId xmlns:a16="http://schemas.microsoft.com/office/drawing/2014/main" id="{B6F6CB72-766D-486B-BDA7-B58456D393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6" y="4348163"/>
              <a:ext cx="239713" cy="476250"/>
            </a:xfrm>
            <a:custGeom>
              <a:avLst/>
              <a:gdLst>
                <a:gd name="T0" fmla="*/ 57 w 64"/>
                <a:gd name="T1" fmla="*/ 0 h 127"/>
                <a:gd name="T2" fmla="*/ 53 w 64"/>
                <a:gd name="T3" fmla="*/ 2 h 127"/>
                <a:gd name="T4" fmla="*/ 51 w 64"/>
                <a:gd name="T5" fmla="*/ 6 h 127"/>
                <a:gd name="T6" fmla="*/ 51 w 64"/>
                <a:gd name="T7" fmla="*/ 12 h 127"/>
                <a:gd name="T8" fmla="*/ 18 w 64"/>
                <a:gd name="T9" fmla="*/ 36 h 127"/>
                <a:gd name="T10" fmla="*/ 0 w 64"/>
                <a:gd name="T11" fmla="*/ 36 h 127"/>
                <a:gd name="T12" fmla="*/ 0 w 64"/>
                <a:gd name="T13" fmla="*/ 91 h 127"/>
                <a:gd name="T14" fmla="*/ 18 w 64"/>
                <a:gd name="T15" fmla="*/ 91 h 127"/>
                <a:gd name="T16" fmla="*/ 51 w 64"/>
                <a:gd name="T17" fmla="*/ 115 h 127"/>
                <a:gd name="T18" fmla="*/ 51 w 64"/>
                <a:gd name="T19" fmla="*/ 121 h 127"/>
                <a:gd name="T20" fmla="*/ 53 w 64"/>
                <a:gd name="T21" fmla="*/ 125 h 127"/>
                <a:gd name="T22" fmla="*/ 57 w 64"/>
                <a:gd name="T23" fmla="*/ 127 h 127"/>
                <a:gd name="T24" fmla="*/ 62 w 64"/>
                <a:gd name="T25" fmla="*/ 125 h 127"/>
                <a:gd name="T26" fmla="*/ 64 w 64"/>
                <a:gd name="T27" fmla="*/ 121 h 127"/>
                <a:gd name="T28" fmla="*/ 64 w 64"/>
                <a:gd name="T29" fmla="*/ 6 h 127"/>
                <a:gd name="T30" fmla="*/ 62 w 64"/>
                <a:gd name="T31" fmla="*/ 2 h 127"/>
                <a:gd name="T32" fmla="*/ 57 w 64"/>
                <a:gd name="T33" fmla="*/ 0 h 127"/>
                <a:gd name="T34" fmla="*/ 44 w 64"/>
                <a:gd name="T35" fmla="*/ 93 h 127"/>
                <a:gd name="T36" fmla="*/ 18 w 64"/>
                <a:gd name="T37" fmla="*/ 84 h 127"/>
                <a:gd name="T38" fmla="*/ 7 w 64"/>
                <a:gd name="T39" fmla="*/ 84 h 127"/>
                <a:gd name="T40" fmla="*/ 7 w 64"/>
                <a:gd name="T41" fmla="*/ 43 h 127"/>
                <a:gd name="T42" fmla="*/ 18 w 64"/>
                <a:gd name="T43" fmla="*/ 43 h 127"/>
                <a:gd name="T44" fmla="*/ 44 w 64"/>
                <a:gd name="T45" fmla="*/ 34 h 127"/>
                <a:gd name="T46" fmla="*/ 44 w 64"/>
                <a:gd name="T47" fmla="*/ 9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127">
                  <a:moveTo>
                    <a:pt x="57" y="0"/>
                  </a:moveTo>
                  <a:cubicBezTo>
                    <a:pt x="56" y="0"/>
                    <a:pt x="54" y="0"/>
                    <a:pt x="53" y="2"/>
                  </a:cubicBezTo>
                  <a:cubicBezTo>
                    <a:pt x="52" y="3"/>
                    <a:pt x="51" y="4"/>
                    <a:pt x="51" y="6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7" y="26"/>
                    <a:pt x="34" y="36"/>
                    <a:pt x="1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34" y="91"/>
                    <a:pt x="47" y="101"/>
                    <a:pt x="51" y="115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1" y="122"/>
                    <a:pt x="52" y="124"/>
                    <a:pt x="53" y="125"/>
                  </a:cubicBezTo>
                  <a:cubicBezTo>
                    <a:pt x="54" y="126"/>
                    <a:pt x="56" y="127"/>
                    <a:pt x="57" y="127"/>
                  </a:cubicBezTo>
                  <a:cubicBezTo>
                    <a:pt x="59" y="127"/>
                    <a:pt x="61" y="126"/>
                    <a:pt x="62" y="125"/>
                  </a:cubicBezTo>
                  <a:cubicBezTo>
                    <a:pt x="63" y="124"/>
                    <a:pt x="64" y="122"/>
                    <a:pt x="64" y="121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4"/>
                    <a:pt x="63" y="3"/>
                    <a:pt x="62" y="2"/>
                  </a:cubicBezTo>
                  <a:cubicBezTo>
                    <a:pt x="61" y="0"/>
                    <a:pt x="59" y="0"/>
                    <a:pt x="57" y="0"/>
                  </a:cubicBezTo>
                  <a:close/>
                  <a:moveTo>
                    <a:pt x="44" y="93"/>
                  </a:moveTo>
                  <a:cubicBezTo>
                    <a:pt x="37" y="87"/>
                    <a:pt x="28" y="84"/>
                    <a:pt x="18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28" y="43"/>
                    <a:pt x="37" y="39"/>
                    <a:pt x="44" y="34"/>
                  </a:cubicBezTo>
                  <a:lnTo>
                    <a:pt x="44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436" name="Freeform 572">
            <a:extLst>
              <a:ext uri="{FF2B5EF4-FFF2-40B4-BE49-F238E27FC236}">
                <a16:creationId xmlns:a16="http://schemas.microsoft.com/office/drawing/2014/main" id="{3F8D4E22-A996-4639-A28E-896A6F216DFA}"/>
              </a:ext>
            </a:extLst>
          </p:cNvPr>
          <p:cNvSpPr>
            <a:spLocks noEditPoints="1"/>
          </p:cNvSpPr>
          <p:nvPr/>
        </p:nvSpPr>
        <p:spPr bwMode="auto">
          <a:xfrm>
            <a:off x="6758310" y="5494345"/>
            <a:ext cx="520700" cy="473075"/>
          </a:xfrm>
          <a:custGeom>
            <a:avLst/>
            <a:gdLst>
              <a:gd name="T0" fmla="*/ 98 w 139"/>
              <a:gd name="T1" fmla="*/ 0 h 126"/>
              <a:gd name="T2" fmla="*/ 82 w 139"/>
              <a:gd name="T3" fmla="*/ 3 h 126"/>
              <a:gd name="T4" fmla="*/ 70 w 139"/>
              <a:gd name="T5" fmla="*/ 12 h 126"/>
              <a:gd name="T6" fmla="*/ 70 w 139"/>
              <a:gd name="T7" fmla="*/ 12 h 126"/>
              <a:gd name="T8" fmla="*/ 41 w 139"/>
              <a:gd name="T9" fmla="*/ 0 h 126"/>
              <a:gd name="T10" fmla="*/ 0 w 139"/>
              <a:gd name="T11" fmla="*/ 40 h 126"/>
              <a:gd name="T12" fmla="*/ 12 w 139"/>
              <a:gd name="T13" fmla="*/ 69 h 126"/>
              <a:gd name="T14" fmla="*/ 70 w 139"/>
              <a:gd name="T15" fmla="*/ 126 h 126"/>
              <a:gd name="T16" fmla="*/ 70 w 139"/>
              <a:gd name="T17" fmla="*/ 126 h 126"/>
              <a:gd name="T18" fmla="*/ 70 w 139"/>
              <a:gd name="T19" fmla="*/ 126 h 126"/>
              <a:gd name="T20" fmla="*/ 127 w 139"/>
              <a:gd name="T21" fmla="*/ 69 h 126"/>
              <a:gd name="T22" fmla="*/ 139 w 139"/>
              <a:gd name="T23" fmla="*/ 40 h 126"/>
              <a:gd name="T24" fmla="*/ 98 w 139"/>
              <a:gd name="T25" fmla="*/ 0 h 126"/>
              <a:gd name="T26" fmla="*/ 41 w 139"/>
              <a:gd name="T27" fmla="*/ 18 h 126"/>
              <a:gd name="T28" fmla="*/ 19 w 139"/>
              <a:gd name="T29" fmla="*/ 40 h 126"/>
              <a:gd name="T30" fmla="*/ 14 w 139"/>
              <a:gd name="T31" fmla="*/ 45 h 126"/>
              <a:gd name="T32" fmla="*/ 10 w 139"/>
              <a:gd name="T33" fmla="*/ 40 h 126"/>
              <a:gd name="T34" fmla="*/ 41 w 139"/>
              <a:gd name="T35" fmla="*/ 9 h 126"/>
              <a:gd name="T36" fmla="*/ 45 w 139"/>
              <a:gd name="T37" fmla="*/ 13 h 126"/>
              <a:gd name="T38" fmla="*/ 41 w 139"/>
              <a:gd name="T39" fmla="*/ 18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9" h="126">
                <a:moveTo>
                  <a:pt x="98" y="0"/>
                </a:moveTo>
                <a:cubicBezTo>
                  <a:pt x="92" y="0"/>
                  <a:pt x="87" y="1"/>
                  <a:pt x="82" y="3"/>
                </a:cubicBezTo>
                <a:cubicBezTo>
                  <a:pt x="77" y="5"/>
                  <a:pt x="73" y="8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2" y="4"/>
                  <a:pt x="52" y="0"/>
                  <a:pt x="41" y="0"/>
                </a:cubicBezTo>
                <a:cubicBezTo>
                  <a:pt x="19" y="0"/>
                  <a:pt x="0" y="18"/>
                  <a:pt x="0" y="40"/>
                </a:cubicBezTo>
                <a:cubicBezTo>
                  <a:pt x="0" y="51"/>
                  <a:pt x="5" y="62"/>
                  <a:pt x="12" y="69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34" y="62"/>
                  <a:pt x="139" y="51"/>
                  <a:pt x="139" y="40"/>
                </a:cubicBezTo>
                <a:cubicBezTo>
                  <a:pt x="139" y="18"/>
                  <a:pt x="121" y="0"/>
                  <a:pt x="98" y="0"/>
                </a:cubicBezTo>
                <a:close/>
                <a:moveTo>
                  <a:pt x="41" y="18"/>
                </a:moveTo>
                <a:cubicBezTo>
                  <a:pt x="29" y="18"/>
                  <a:pt x="19" y="28"/>
                  <a:pt x="19" y="40"/>
                </a:cubicBezTo>
                <a:cubicBezTo>
                  <a:pt x="19" y="43"/>
                  <a:pt x="17" y="45"/>
                  <a:pt x="14" y="45"/>
                </a:cubicBezTo>
                <a:cubicBezTo>
                  <a:pt x="12" y="45"/>
                  <a:pt x="10" y="43"/>
                  <a:pt x="10" y="40"/>
                </a:cubicBezTo>
                <a:cubicBezTo>
                  <a:pt x="10" y="23"/>
                  <a:pt x="24" y="9"/>
                  <a:pt x="41" y="9"/>
                </a:cubicBezTo>
                <a:cubicBezTo>
                  <a:pt x="43" y="9"/>
                  <a:pt x="45" y="11"/>
                  <a:pt x="45" y="13"/>
                </a:cubicBezTo>
                <a:cubicBezTo>
                  <a:pt x="45" y="16"/>
                  <a:pt x="43" y="18"/>
                  <a:pt x="41" y="1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437" name="群組 436">
            <a:extLst>
              <a:ext uri="{FF2B5EF4-FFF2-40B4-BE49-F238E27FC236}">
                <a16:creationId xmlns:a16="http://schemas.microsoft.com/office/drawing/2014/main" id="{211A3EBC-6960-456E-9CFA-25C8416DDBEE}"/>
              </a:ext>
            </a:extLst>
          </p:cNvPr>
          <p:cNvGrpSpPr/>
          <p:nvPr/>
        </p:nvGrpSpPr>
        <p:grpSpPr>
          <a:xfrm>
            <a:off x="9465698" y="5322101"/>
            <a:ext cx="393700" cy="817562"/>
            <a:chOff x="6589982" y="4174331"/>
            <a:chExt cx="393700" cy="817562"/>
          </a:xfrm>
          <a:solidFill>
            <a:schemeClr val="bg2"/>
          </a:solidFill>
        </p:grpSpPr>
        <p:sp>
          <p:nvSpPr>
            <p:cNvPr id="438" name="Freeform 583">
              <a:extLst>
                <a:ext uri="{FF2B5EF4-FFF2-40B4-BE49-F238E27FC236}">
                  <a16:creationId xmlns:a16="http://schemas.microsoft.com/office/drawing/2014/main" id="{D8EF8A42-0E06-49B0-B84B-33BE86365D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89982" y="4518818"/>
              <a:ext cx="393700" cy="473075"/>
            </a:xfrm>
            <a:custGeom>
              <a:avLst/>
              <a:gdLst>
                <a:gd name="T0" fmla="*/ 87 w 105"/>
                <a:gd name="T1" fmla="*/ 35 h 126"/>
                <a:gd name="T2" fmla="*/ 86 w 105"/>
                <a:gd name="T3" fmla="*/ 34 h 126"/>
                <a:gd name="T4" fmla="*/ 73 w 105"/>
                <a:gd name="T5" fmla="*/ 3 h 126"/>
                <a:gd name="T6" fmla="*/ 73 w 105"/>
                <a:gd name="T7" fmla="*/ 0 h 126"/>
                <a:gd name="T8" fmla="*/ 52 w 105"/>
                <a:gd name="T9" fmla="*/ 0 h 126"/>
                <a:gd name="T10" fmla="*/ 32 w 105"/>
                <a:gd name="T11" fmla="*/ 0 h 126"/>
                <a:gd name="T12" fmla="*/ 32 w 105"/>
                <a:gd name="T13" fmla="*/ 3 h 126"/>
                <a:gd name="T14" fmla="*/ 18 w 105"/>
                <a:gd name="T15" fmla="*/ 34 h 126"/>
                <a:gd name="T16" fmla="*/ 17 w 105"/>
                <a:gd name="T17" fmla="*/ 35 h 126"/>
                <a:gd name="T18" fmla="*/ 0 w 105"/>
                <a:gd name="T19" fmla="*/ 74 h 126"/>
                <a:gd name="T20" fmla="*/ 52 w 105"/>
                <a:gd name="T21" fmla="*/ 126 h 126"/>
                <a:gd name="T22" fmla="*/ 105 w 105"/>
                <a:gd name="T23" fmla="*/ 74 h 126"/>
                <a:gd name="T24" fmla="*/ 87 w 105"/>
                <a:gd name="T25" fmla="*/ 35 h 126"/>
                <a:gd name="T26" fmla="*/ 52 w 105"/>
                <a:gd name="T27" fmla="*/ 115 h 126"/>
                <a:gd name="T28" fmla="*/ 10 w 105"/>
                <a:gd name="T29" fmla="*/ 74 h 126"/>
                <a:gd name="T30" fmla="*/ 52 w 105"/>
                <a:gd name="T31" fmla="*/ 32 h 126"/>
                <a:gd name="T32" fmla="*/ 94 w 105"/>
                <a:gd name="T33" fmla="*/ 74 h 126"/>
                <a:gd name="T34" fmla="*/ 52 w 105"/>
                <a:gd name="T35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" h="126">
                  <a:moveTo>
                    <a:pt x="87" y="35"/>
                  </a:moveTo>
                  <a:cubicBezTo>
                    <a:pt x="87" y="35"/>
                    <a:pt x="86" y="34"/>
                    <a:pt x="86" y="34"/>
                  </a:cubicBezTo>
                  <a:cubicBezTo>
                    <a:pt x="78" y="26"/>
                    <a:pt x="73" y="15"/>
                    <a:pt x="73" y="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15"/>
                    <a:pt x="26" y="26"/>
                    <a:pt x="18" y="34"/>
                  </a:cubicBezTo>
                  <a:cubicBezTo>
                    <a:pt x="18" y="34"/>
                    <a:pt x="17" y="35"/>
                    <a:pt x="17" y="35"/>
                  </a:cubicBezTo>
                  <a:cubicBezTo>
                    <a:pt x="6" y="45"/>
                    <a:pt x="0" y="58"/>
                    <a:pt x="0" y="74"/>
                  </a:cubicBezTo>
                  <a:cubicBezTo>
                    <a:pt x="0" y="103"/>
                    <a:pt x="23" y="126"/>
                    <a:pt x="52" y="126"/>
                  </a:cubicBezTo>
                  <a:cubicBezTo>
                    <a:pt x="81" y="126"/>
                    <a:pt x="105" y="103"/>
                    <a:pt x="105" y="74"/>
                  </a:cubicBezTo>
                  <a:cubicBezTo>
                    <a:pt x="105" y="58"/>
                    <a:pt x="98" y="45"/>
                    <a:pt x="87" y="35"/>
                  </a:cubicBezTo>
                  <a:close/>
                  <a:moveTo>
                    <a:pt x="52" y="115"/>
                  </a:moveTo>
                  <a:cubicBezTo>
                    <a:pt x="29" y="115"/>
                    <a:pt x="10" y="97"/>
                    <a:pt x="10" y="74"/>
                  </a:cubicBezTo>
                  <a:cubicBezTo>
                    <a:pt x="10" y="51"/>
                    <a:pt x="29" y="32"/>
                    <a:pt x="52" y="32"/>
                  </a:cubicBezTo>
                  <a:cubicBezTo>
                    <a:pt x="75" y="32"/>
                    <a:pt x="94" y="51"/>
                    <a:pt x="94" y="74"/>
                  </a:cubicBezTo>
                  <a:cubicBezTo>
                    <a:pt x="94" y="97"/>
                    <a:pt x="75" y="115"/>
                    <a:pt x="52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39" name="Freeform 584">
              <a:extLst>
                <a:ext uri="{FF2B5EF4-FFF2-40B4-BE49-F238E27FC236}">
                  <a16:creationId xmlns:a16="http://schemas.microsoft.com/office/drawing/2014/main" id="{C7BBB1AF-253E-4F83-9ABB-0A46AC512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7932" y="4174331"/>
              <a:ext cx="173038" cy="300037"/>
            </a:xfrm>
            <a:custGeom>
              <a:avLst/>
              <a:gdLst>
                <a:gd name="T0" fmla="*/ 46 w 46"/>
                <a:gd name="T1" fmla="*/ 60 h 80"/>
                <a:gd name="T2" fmla="*/ 41 w 46"/>
                <a:gd name="T3" fmla="*/ 48 h 80"/>
                <a:gd name="T4" fmla="*/ 29 w 46"/>
                <a:gd name="T5" fmla="*/ 43 h 80"/>
                <a:gd name="T6" fmla="*/ 28 w 46"/>
                <a:gd name="T7" fmla="*/ 43 h 80"/>
                <a:gd name="T8" fmla="*/ 28 w 46"/>
                <a:gd name="T9" fmla="*/ 41 h 80"/>
                <a:gd name="T10" fmla="*/ 27 w 46"/>
                <a:gd name="T11" fmla="*/ 38 h 80"/>
                <a:gd name="T12" fmla="*/ 25 w 46"/>
                <a:gd name="T13" fmla="*/ 37 h 80"/>
                <a:gd name="T14" fmla="*/ 25 w 46"/>
                <a:gd name="T15" fmla="*/ 37 h 80"/>
                <a:gd name="T16" fmla="*/ 25 w 46"/>
                <a:gd name="T17" fmla="*/ 0 h 80"/>
                <a:gd name="T18" fmla="*/ 21 w 46"/>
                <a:gd name="T19" fmla="*/ 0 h 80"/>
                <a:gd name="T20" fmla="*/ 21 w 46"/>
                <a:gd name="T21" fmla="*/ 37 h 80"/>
                <a:gd name="T22" fmla="*/ 21 w 46"/>
                <a:gd name="T23" fmla="*/ 37 h 80"/>
                <a:gd name="T24" fmla="*/ 19 w 46"/>
                <a:gd name="T25" fmla="*/ 38 h 80"/>
                <a:gd name="T26" fmla="*/ 18 w 46"/>
                <a:gd name="T27" fmla="*/ 41 h 80"/>
                <a:gd name="T28" fmla="*/ 18 w 46"/>
                <a:gd name="T29" fmla="*/ 43 h 80"/>
                <a:gd name="T30" fmla="*/ 17 w 46"/>
                <a:gd name="T31" fmla="*/ 43 h 80"/>
                <a:gd name="T32" fmla="*/ 5 w 46"/>
                <a:gd name="T33" fmla="*/ 48 h 80"/>
                <a:gd name="T34" fmla="*/ 0 w 46"/>
                <a:gd name="T35" fmla="*/ 60 h 80"/>
                <a:gd name="T36" fmla="*/ 0 w 46"/>
                <a:gd name="T37" fmla="*/ 80 h 80"/>
                <a:gd name="T38" fmla="*/ 46 w 46"/>
                <a:gd name="T39" fmla="*/ 80 h 80"/>
                <a:gd name="T40" fmla="*/ 46 w 46"/>
                <a:gd name="T41" fmla="*/ 6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80">
                  <a:moveTo>
                    <a:pt x="46" y="60"/>
                  </a:moveTo>
                  <a:cubicBezTo>
                    <a:pt x="46" y="56"/>
                    <a:pt x="44" y="52"/>
                    <a:pt x="41" y="48"/>
                  </a:cubicBezTo>
                  <a:cubicBezTo>
                    <a:pt x="38" y="45"/>
                    <a:pt x="33" y="43"/>
                    <a:pt x="2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0"/>
                    <a:pt x="28" y="39"/>
                    <a:pt x="27" y="38"/>
                  </a:cubicBezTo>
                  <a:cubicBezTo>
                    <a:pt x="27" y="38"/>
                    <a:pt x="26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7"/>
                    <a:pt x="20" y="38"/>
                    <a:pt x="19" y="38"/>
                  </a:cubicBezTo>
                  <a:cubicBezTo>
                    <a:pt x="18" y="39"/>
                    <a:pt x="18" y="40"/>
                    <a:pt x="18" y="41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43"/>
                    <a:pt x="9" y="45"/>
                    <a:pt x="5" y="48"/>
                  </a:cubicBezTo>
                  <a:cubicBezTo>
                    <a:pt x="2" y="52"/>
                    <a:pt x="0" y="56"/>
                    <a:pt x="0" y="6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6" y="80"/>
                    <a:pt x="46" y="80"/>
                    <a:pt x="46" y="80"/>
                  </a:cubicBezTo>
                  <a:lnTo>
                    <a:pt x="46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0" name="Freeform 585">
              <a:extLst>
                <a:ext uri="{FF2B5EF4-FFF2-40B4-BE49-F238E27FC236}">
                  <a16:creationId xmlns:a16="http://schemas.microsoft.com/office/drawing/2014/main" id="{5AD7FA9A-6437-4658-A484-95ED76A96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470" y="4474368"/>
              <a:ext cx="209550" cy="30162"/>
            </a:xfrm>
            <a:custGeom>
              <a:avLst/>
              <a:gdLst>
                <a:gd name="T0" fmla="*/ 4 w 56"/>
                <a:gd name="T1" fmla="*/ 8 h 8"/>
                <a:gd name="T2" fmla="*/ 52 w 56"/>
                <a:gd name="T3" fmla="*/ 8 h 8"/>
                <a:gd name="T4" fmla="*/ 56 w 56"/>
                <a:gd name="T5" fmla="*/ 4 h 8"/>
                <a:gd name="T6" fmla="*/ 52 w 56"/>
                <a:gd name="T7" fmla="*/ 0 h 8"/>
                <a:gd name="T8" fmla="*/ 4 w 56"/>
                <a:gd name="T9" fmla="*/ 0 h 8"/>
                <a:gd name="T10" fmla="*/ 0 w 56"/>
                <a:gd name="T11" fmla="*/ 4 h 8"/>
                <a:gd name="T12" fmla="*/ 4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4" y="8"/>
                  </a:moveTo>
                  <a:cubicBezTo>
                    <a:pt x="52" y="8"/>
                    <a:pt x="52" y="8"/>
                    <a:pt x="52" y="8"/>
                  </a:cubicBezTo>
                  <a:cubicBezTo>
                    <a:pt x="54" y="8"/>
                    <a:pt x="56" y="6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1" name="Freeform 586">
              <a:extLst>
                <a:ext uri="{FF2B5EF4-FFF2-40B4-BE49-F238E27FC236}">
                  <a16:creationId xmlns:a16="http://schemas.microsoft.com/office/drawing/2014/main" id="{2554402F-F64C-4623-8D3F-194A001D3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6032" y="4707731"/>
              <a:ext cx="109538" cy="201612"/>
            </a:xfrm>
            <a:custGeom>
              <a:avLst/>
              <a:gdLst>
                <a:gd name="T0" fmla="*/ 17 w 69"/>
                <a:gd name="T1" fmla="*/ 0 h 127"/>
                <a:gd name="T2" fmla="*/ 0 w 69"/>
                <a:gd name="T3" fmla="*/ 73 h 127"/>
                <a:gd name="T4" fmla="*/ 26 w 69"/>
                <a:gd name="T5" fmla="*/ 73 h 127"/>
                <a:gd name="T6" fmla="*/ 17 w 69"/>
                <a:gd name="T7" fmla="*/ 127 h 127"/>
                <a:gd name="T8" fmla="*/ 59 w 69"/>
                <a:gd name="T9" fmla="*/ 54 h 127"/>
                <a:gd name="T10" fmla="*/ 38 w 69"/>
                <a:gd name="T11" fmla="*/ 54 h 127"/>
                <a:gd name="T12" fmla="*/ 69 w 69"/>
                <a:gd name="T13" fmla="*/ 0 h 127"/>
                <a:gd name="T14" fmla="*/ 17 w 69"/>
                <a:gd name="T1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27">
                  <a:moveTo>
                    <a:pt x="17" y="0"/>
                  </a:moveTo>
                  <a:lnTo>
                    <a:pt x="0" y="73"/>
                  </a:lnTo>
                  <a:lnTo>
                    <a:pt x="26" y="73"/>
                  </a:lnTo>
                  <a:lnTo>
                    <a:pt x="17" y="127"/>
                  </a:lnTo>
                  <a:lnTo>
                    <a:pt x="59" y="54"/>
                  </a:lnTo>
                  <a:lnTo>
                    <a:pt x="38" y="54"/>
                  </a:lnTo>
                  <a:lnTo>
                    <a:pt x="69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42" name="群組 441">
            <a:extLst>
              <a:ext uri="{FF2B5EF4-FFF2-40B4-BE49-F238E27FC236}">
                <a16:creationId xmlns:a16="http://schemas.microsoft.com/office/drawing/2014/main" id="{2B9A6C78-5146-48AB-84D1-245CD8A36685}"/>
              </a:ext>
            </a:extLst>
          </p:cNvPr>
          <p:cNvGrpSpPr/>
          <p:nvPr/>
        </p:nvGrpSpPr>
        <p:grpSpPr>
          <a:xfrm>
            <a:off x="8129465" y="5499107"/>
            <a:ext cx="492125" cy="463551"/>
            <a:chOff x="5222875" y="4427538"/>
            <a:chExt cx="492125" cy="463551"/>
          </a:xfrm>
          <a:solidFill>
            <a:schemeClr val="bg2"/>
          </a:solidFill>
        </p:grpSpPr>
        <p:sp>
          <p:nvSpPr>
            <p:cNvPr id="443" name="Freeform 577">
              <a:extLst>
                <a:ext uri="{FF2B5EF4-FFF2-40B4-BE49-F238E27FC236}">
                  <a16:creationId xmlns:a16="http://schemas.microsoft.com/office/drawing/2014/main" id="{EE399D7F-ACD9-4DA8-B941-22D9E9BBC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4603751"/>
              <a:ext cx="409575" cy="287338"/>
            </a:xfrm>
            <a:custGeom>
              <a:avLst/>
              <a:gdLst>
                <a:gd name="T0" fmla="*/ 96 w 109"/>
                <a:gd name="T1" fmla="*/ 23 h 77"/>
                <a:gd name="T2" fmla="*/ 92 w 109"/>
                <a:gd name="T3" fmla="*/ 26 h 77"/>
                <a:gd name="T4" fmla="*/ 88 w 109"/>
                <a:gd name="T5" fmla="*/ 26 h 77"/>
                <a:gd name="T6" fmla="*/ 86 w 109"/>
                <a:gd name="T7" fmla="*/ 24 h 77"/>
                <a:gd name="T8" fmla="*/ 85 w 109"/>
                <a:gd name="T9" fmla="*/ 28 h 77"/>
                <a:gd name="T10" fmla="*/ 81 w 109"/>
                <a:gd name="T11" fmla="*/ 30 h 77"/>
                <a:gd name="T12" fmla="*/ 78 w 109"/>
                <a:gd name="T13" fmla="*/ 27 h 77"/>
                <a:gd name="T14" fmla="*/ 78 w 109"/>
                <a:gd name="T15" fmla="*/ 19 h 77"/>
                <a:gd name="T16" fmla="*/ 69 w 109"/>
                <a:gd name="T17" fmla="*/ 53 h 77"/>
                <a:gd name="T18" fmla="*/ 66 w 109"/>
                <a:gd name="T19" fmla="*/ 56 h 77"/>
                <a:gd name="T20" fmla="*/ 66 w 109"/>
                <a:gd name="T21" fmla="*/ 56 h 77"/>
                <a:gd name="T22" fmla="*/ 63 w 109"/>
                <a:gd name="T23" fmla="*/ 53 h 77"/>
                <a:gd name="T24" fmla="*/ 59 w 109"/>
                <a:gd name="T25" fmla="*/ 0 h 77"/>
                <a:gd name="T26" fmla="*/ 55 w 109"/>
                <a:gd name="T27" fmla="*/ 16 h 77"/>
                <a:gd name="T28" fmla="*/ 47 w 109"/>
                <a:gd name="T29" fmla="*/ 22 h 77"/>
                <a:gd name="T30" fmla="*/ 0 w 109"/>
                <a:gd name="T31" fmla="*/ 22 h 77"/>
                <a:gd name="T32" fmla="*/ 54 w 109"/>
                <a:gd name="T33" fmla="*/ 77 h 77"/>
                <a:gd name="T34" fmla="*/ 109 w 109"/>
                <a:gd name="T35" fmla="*/ 22 h 77"/>
                <a:gd name="T36" fmla="*/ 101 w 109"/>
                <a:gd name="T37" fmla="*/ 22 h 77"/>
                <a:gd name="T38" fmla="*/ 96 w 109"/>
                <a:gd name="T39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77">
                  <a:moveTo>
                    <a:pt x="96" y="23"/>
                  </a:move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89" y="26"/>
                    <a:pt x="88" y="26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4" y="29"/>
                    <a:pt x="83" y="30"/>
                    <a:pt x="81" y="30"/>
                  </a:cubicBezTo>
                  <a:cubicBezTo>
                    <a:pt x="80" y="30"/>
                    <a:pt x="79" y="29"/>
                    <a:pt x="78" y="27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5"/>
                    <a:pt x="67" y="56"/>
                    <a:pt x="66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4" y="56"/>
                    <a:pt x="63" y="54"/>
                    <a:pt x="63" y="5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9"/>
                    <a:pt x="51" y="22"/>
                    <a:pt x="47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8" y="49"/>
                    <a:pt x="51" y="74"/>
                    <a:pt x="54" y="77"/>
                  </a:cubicBezTo>
                  <a:cubicBezTo>
                    <a:pt x="57" y="74"/>
                    <a:pt x="91" y="49"/>
                    <a:pt x="109" y="22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99" y="22"/>
                    <a:pt x="97" y="22"/>
                    <a:pt x="9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4" name="Freeform 578">
              <a:extLst>
                <a:ext uri="{FF2B5EF4-FFF2-40B4-BE49-F238E27FC236}">
                  <a16:creationId xmlns:a16="http://schemas.microsoft.com/office/drawing/2014/main" id="{5BD41FD0-0A3B-4C41-B481-EC94E3AF0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75" y="4427538"/>
              <a:ext cx="492125" cy="295275"/>
            </a:xfrm>
            <a:custGeom>
              <a:avLst/>
              <a:gdLst>
                <a:gd name="T0" fmla="*/ 97 w 131"/>
                <a:gd name="T1" fmla="*/ 0 h 79"/>
                <a:gd name="T2" fmla="*/ 65 w 131"/>
                <a:gd name="T3" fmla="*/ 13 h 79"/>
                <a:gd name="T4" fmla="*/ 34 w 131"/>
                <a:gd name="T5" fmla="*/ 0 h 79"/>
                <a:gd name="T6" fmla="*/ 0 w 131"/>
                <a:gd name="T7" fmla="*/ 39 h 79"/>
                <a:gd name="T8" fmla="*/ 7 w 131"/>
                <a:gd name="T9" fmla="*/ 62 h 79"/>
                <a:gd name="T10" fmla="*/ 58 w 131"/>
                <a:gd name="T11" fmla="*/ 62 h 79"/>
                <a:gd name="T12" fmla="*/ 60 w 131"/>
                <a:gd name="T13" fmla="*/ 61 h 79"/>
                <a:gd name="T14" fmla="*/ 69 w 131"/>
                <a:gd name="T15" fmla="*/ 27 h 79"/>
                <a:gd name="T16" fmla="*/ 72 w 131"/>
                <a:gd name="T17" fmla="*/ 25 h 79"/>
                <a:gd name="T18" fmla="*/ 75 w 131"/>
                <a:gd name="T19" fmla="*/ 28 h 79"/>
                <a:gd name="T20" fmla="*/ 79 w 131"/>
                <a:gd name="T21" fmla="*/ 79 h 79"/>
                <a:gd name="T22" fmla="*/ 87 w 131"/>
                <a:gd name="T23" fmla="*/ 46 h 79"/>
                <a:gd name="T24" fmla="*/ 90 w 131"/>
                <a:gd name="T25" fmla="*/ 44 h 79"/>
                <a:gd name="T26" fmla="*/ 93 w 131"/>
                <a:gd name="T27" fmla="*/ 47 h 79"/>
                <a:gd name="T28" fmla="*/ 95 w 131"/>
                <a:gd name="T29" fmla="*/ 62 h 79"/>
                <a:gd name="T30" fmla="*/ 97 w 131"/>
                <a:gd name="T31" fmla="*/ 63 h 79"/>
                <a:gd name="T32" fmla="*/ 101 w 131"/>
                <a:gd name="T33" fmla="*/ 66 h 79"/>
                <a:gd name="T34" fmla="*/ 103 w 131"/>
                <a:gd name="T35" fmla="*/ 65 h 79"/>
                <a:gd name="T36" fmla="*/ 112 w 131"/>
                <a:gd name="T37" fmla="*/ 62 h 79"/>
                <a:gd name="T38" fmla="*/ 124 w 131"/>
                <a:gd name="T39" fmla="*/ 62 h 79"/>
                <a:gd name="T40" fmla="*/ 131 w 131"/>
                <a:gd name="T41" fmla="*/ 39 h 79"/>
                <a:gd name="T42" fmla="*/ 97 w 131"/>
                <a:gd name="T4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1" h="79">
                  <a:moveTo>
                    <a:pt x="97" y="0"/>
                  </a:moveTo>
                  <a:cubicBezTo>
                    <a:pt x="80" y="0"/>
                    <a:pt x="70" y="6"/>
                    <a:pt x="65" y="13"/>
                  </a:cubicBezTo>
                  <a:cubicBezTo>
                    <a:pt x="60" y="6"/>
                    <a:pt x="51" y="0"/>
                    <a:pt x="34" y="0"/>
                  </a:cubicBezTo>
                  <a:cubicBezTo>
                    <a:pt x="18" y="0"/>
                    <a:pt x="0" y="15"/>
                    <a:pt x="0" y="39"/>
                  </a:cubicBezTo>
                  <a:cubicBezTo>
                    <a:pt x="0" y="47"/>
                    <a:pt x="3" y="54"/>
                    <a:pt x="7" y="62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2"/>
                    <a:pt x="59" y="62"/>
                    <a:pt x="60" y="61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6"/>
                    <a:pt x="71" y="25"/>
                    <a:pt x="72" y="25"/>
                  </a:cubicBezTo>
                  <a:cubicBezTo>
                    <a:pt x="74" y="25"/>
                    <a:pt x="75" y="26"/>
                    <a:pt x="75" y="28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5"/>
                    <a:pt x="89" y="44"/>
                    <a:pt x="90" y="44"/>
                  </a:cubicBezTo>
                  <a:cubicBezTo>
                    <a:pt x="92" y="44"/>
                    <a:pt x="93" y="45"/>
                    <a:pt x="93" y="47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6" y="62"/>
                    <a:pt x="97" y="62"/>
                    <a:pt x="97" y="63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6" y="63"/>
                    <a:pt x="109" y="62"/>
                    <a:pt x="112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8" y="54"/>
                    <a:pt x="131" y="47"/>
                    <a:pt x="131" y="39"/>
                  </a:cubicBezTo>
                  <a:cubicBezTo>
                    <a:pt x="131" y="15"/>
                    <a:pt x="113" y="0"/>
                    <a:pt x="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45" name="群組 444">
            <a:extLst>
              <a:ext uri="{FF2B5EF4-FFF2-40B4-BE49-F238E27FC236}">
                <a16:creationId xmlns:a16="http://schemas.microsoft.com/office/drawing/2014/main" id="{2923CCE9-9791-4117-849F-A6A73C7FC20A}"/>
              </a:ext>
            </a:extLst>
          </p:cNvPr>
          <p:cNvGrpSpPr/>
          <p:nvPr/>
        </p:nvGrpSpPr>
        <p:grpSpPr>
          <a:xfrm>
            <a:off x="8835680" y="5393539"/>
            <a:ext cx="415925" cy="674687"/>
            <a:chOff x="6958724" y="4284663"/>
            <a:chExt cx="415925" cy="674687"/>
          </a:xfrm>
          <a:solidFill>
            <a:schemeClr val="bg2"/>
          </a:solidFill>
        </p:grpSpPr>
        <p:sp>
          <p:nvSpPr>
            <p:cNvPr id="446" name="Freeform 591">
              <a:extLst>
                <a:ext uri="{FF2B5EF4-FFF2-40B4-BE49-F238E27FC236}">
                  <a16:creationId xmlns:a16="http://schemas.microsoft.com/office/drawing/2014/main" id="{20F0CC6E-EBCB-42A4-B2BF-7138BC082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8724" y="4284663"/>
              <a:ext cx="415925" cy="504825"/>
            </a:xfrm>
            <a:custGeom>
              <a:avLst/>
              <a:gdLst>
                <a:gd name="T0" fmla="*/ 56 w 111"/>
                <a:gd name="T1" fmla="*/ 0 h 135"/>
                <a:gd name="T2" fmla="*/ 0 w 111"/>
                <a:gd name="T3" fmla="*/ 55 h 135"/>
                <a:gd name="T4" fmla="*/ 18 w 111"/>
                <a:gd name="T5" fmla="*/ 96 h 135"/>
                <a:gd name="T6" fmla="*/ 20 w 111"/>
                <a:gd name="T7" fmla="*/ 98 h 135"/>
                <a:gd name="T8" fmla="*/ 34 w 111"/>
                <a:gd name="T9" fmla="*/ 130 h 135"/>
                <a:gd name="T10" fmla="*/ 34 w 111"/>
                <a:gd name="T11" fmla="*/ 135 h 135"/>
                <a:gd name="T12" fmla="*/ 56 w 111"/>
                <a:gd name="T13" fmla="*/ 135 h 135"/>
                <a:gd name="T14" fmla="*/ 77 w 111"/>
                <a:gd name="T15" fmla="*/ 135 h 135"/>
                <a:gd name="T16" fmla="*/ 77 w 111"/>
                <a:gd name="T17" fmla="*/ 130 h 135"/>
                <a:gd name="T18" fmla="*/ 92 w 111"/>
                <a:gd name="T19" fmla="*/ 98 h 135"/>
                <a:gd name="T20" fmla="*/ 93 w 111"/>
                <a:gd name="T21" fmla="*/ 96 h 135"/>
                <a:gd name="T22" fmla="*/ 111 w 111"/>
                <a:gd name="T23" fmla="*/ 55 h 135"/>
                <a:gd name="T24" fmla="*/ 56 w 111"/>
                <a:gd name="T25" fmla="*/ 0 h 135"/>
                <a:gd name="T26" fmla="*/ 56 w 111"/>
                <a:gd name="T27" fmla="*/ 99 h 135"/>
                <a:gd name="T28" fmla="*/ 12 w 111"/>
                <a:gd name="T29" fmla="*/ 55 h 135"/>
                <a:gd name="T30" fmla="*/ 56 w 111"/>
                <a:gd name="T31" fmla="*/ 11 h 135"/>
                <a:gd name="T32" fmla="*/ 100 w 111"/>
                <a:gd name="T33" fmla="*/ 55 h 135"/>
                <a:gd name="T34" fmla="*/ 56 w 111"/>
                <a:gd name="T35" fmla="*/ 9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35">
                  <a:moveTo>
                    <a:pt x="56" y="0"/>
                  </a:moveTo>
                  <a:cubicBezTo>
                    <a:pt x="25" y="0"/>
                    <a:pt x="0" y="25"/>
                    <a:pt x="0" y="55"/>
                  </a:cubicBezTo>
                  <a:cubicBezTo>
                    <a:pt x="0" y="72"/>
                    <a:pt x="7" y="86"/>
                    <a:pt x="18" y="96"/>
                  </a:cubicBezTo>
                  <a:cubicBezTo>
                    <a:pt x="19" y="97"/>
                    <a:pt x="19" y="97"/>
                    <a:pt x="20" y="98"/>
                  </a:cubicBezTo>
                  <a:cubicBezTo>
                    <a:pt x="29" y="106"/>
                    <a:pt x="34" y="117"/>
                    <a:pt x="34" y="130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17"/>
                    <a:pt x="83" y="106"/>
                    <a:pt x="92" y="98"/>
                  </a:cubicBezTo>
                  <a:cubicBezTo>
                    <a:pt x="92" y="97"/>
                    <a:pt x="93" y="97"/>
                    <a:pt x="93" y="96"/>
                  </a:cubicBezTo>
                  <a:cubicBezTo>
                    <a:pt x="104" y="86"/>
                    <a:pt x="111" y="72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lose/>
                  <a:moveTo>
                    <a:pt x="56" y="99"/>
                  </a:moveTo>
                  <a:cubicBezTo>
                    <a:pt x="31" y="99"/>
                    <a:pt x="12" y="80"/>
                    <a:pt x="12" y="55"/>
                  </a:cubicBezTo>
                  <a:cubicBezTo>
                    <a:pt x="12" y="31"/>
                    <a:pt x="31" y="11"/>
                    <a:pt x="56" y="11"/>
                  </a:cubicBezTo>
                  <a:cubicBezTo>
                    <a:pt x="80" y="11"/>
                    <a:pt x="100" y="31"/>
                    <a:pt x="100" y="55"/>
                  </a:cubicBezTo>
                  <a:cubicBezTo>
                    <a:pt x="100" y="80"/>
                    <a:pt x="80" y="99"/>
                    <a:pt x="5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7" name="Freeform 592">
              <a:extLst>
                <a:ext uri="{FF2B5EF4-FFF2-40B4-BE49-F238E27FC236}">
                  <a16:creationId xmlns:a16="http://schemas.microsoft.com/office/drawing/2014/main" id="{C3E34329-DA1E-4CC8-9407-FE59271AB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9212" y="4370388"/>
              <a:ext cx="239713" cy="239712"/>
            </a:xfrm>
            <a:custGeom>
              <a:avLst/>
              <a:gdLst>
                <a:gd name="T0" fmla="*/ 57 w 64"/>
                <a:gd name="T1" fmla="*/ 29 h 64"/>
                <a:gd name="T2" fmla="*/ 55 w 64"/>
                <a:gd name="T3" fmla="*/ 23 h 64"/>
                <a:gd name="T4" fmla="*/ 58 w 64"/>
                <a:gd name="T5" fmla="*/ 14 h 64"/>
                <a:gd name="T6" fmla="*/ 51 w 64"/>
                <a:gd name="T7" fmla="*/ 17 h 64"/>
                <a:gd name="T8" fmla="*/ 48 w 64"/>
                <a:gd name="T9" fmla="*/ 13 h 64"/>
                <a:gd name="T10" fmla="*/ 46 w 64"/>
                <a:gd name="T11" fmla="*/ 3 h 64"/>
                <a:gd name="T12" fmla="*/ 41 w 64"/>
                <a:gd name="T13" fmla="*/ 9 h 64"/>
                <a:gd name="T14" fmla="*/ 36 w 64"/>
                <a:gd name="T15" fmla="*/ 7 h 64"/>
                <a:gd name="T16" fmla="*/ 29 w 64"/>
                <a:gd name="T17" fmla="*/ 0 h 64"/>
                <a:gd name="T18" fmla="*/ 28 w 64"/>
                <a:gd name="T19" fmla="*/ 7 h 64"/>
                <a:gd name="T20" fmla="*/ 23 w 64"/>
                <a:gd name="T21" fmla="*/ 9 h 64"/>
                <a:gd name="T22" fmla="*/ 14 w 64"/>
                <a:gd name="T23" fmla="*/ 6 h 64"/>
                <a:gd name="T24" fmla="*/ 16 w 64"/>
                <a:gd name="T25" fmla="*/ 13 h 64"/>
                <a:gd name="T26" fmla="*/ 12 w 64"/>
                <a:gd name="T27" fmla="*/ 16 h 64"/>
                <a:gd name="T28" fmla="*/ 3 w 64"/>
                <a:gd name="T29" fmla="*/ 18 h 64"/>
                <a:gd name="T30" fmla="*/ 8 w 64"/>
                <a:gd name="T31" fmla="*/ 23 h 64"/>
                <a:gd name="T32" fmla="*/ 7 w 64"/>
                <a:gd name="T33" fmla="*/ 28 h 64"/>
                <a:gd name="T34" fmla="*/ 0 w 64"/>
                <a:gd name="T35" fmla="*/ 35 h 64"/>
                <a:gd name="T36" fmla="*/ 7 w 64"/>
                <a:gd name="T37" fmla="*/ 36 h 64"/>
                <a:gd name="T38" fmla="*/ 8 w 64"/>
                <a:gd name="T39" fmla="*/ 41 h 64"/>
                <a:gd name="T40" fmla="*/ 5 w 64"/>
                <a:gd name="T41" fmla="*/ 50 h 64"/>
                <a:gd name="T42" fmla="*/ 12 w 64"/>
                <a:gd name="T43" fmla="*/ 48 h 64"/>
                <a:gd name="T44" fmla="*/ 16 w 64"/>
                <a:gd name="T45" fmla="*/ 52 h 64"/>
                <a:gd name="T46" fmla="*/ 18 w 64"/>
                <a:gd name="T47" fmla="*/ 61 h 64"/>
                <a:gd name="T48" fmla="*/ 22 w 64"/>
                <a:gd name="T49" fmla="*/ 56 h 64"/>
                <a:gd name="T50" fmla="*/ 28 w 64"/>
                <a:gd name="T51" fmla="*/ 57 h 64"/>
                <a:gd name="T52" fmla="*/ 34 w 64"/>
                <a:gd name="T53" fmla="*/ 64 h 64"/>
                <a:gd name="T54" fmla="*/ 35 w 64"/>
                <a:gd name="T55" fmla="*/ 57 h 64"/>
                <a:gd name="T56" fmla="*/ 41 w 64"/>
                <a:gd name="T57" fmla="*/ 56 h 64"/>
                <a:gd name="T58" fmla="*/ 50 w 64"/>
                <a:gd name="T59" fmla="*/ 59 h 64"/>
                <a:gd name="T60" fmla="*/ 47 w 64"/>
                <a:gd name="T61" fmla="*/ 52 h 64"/>
                <a:gd name="T62" fmla="*/ 51 w 64"/>
                <a:gd name="T63" fmla="*/ 48 h 64"/>
                <a:gd name="T64" fmla="*/ 61 w 64"/>
                <a:gd name="T65" fmla="*/ 46 h 64"/>
                <a:gd name="T66" fmla="*/ 55 w 64"/>
                <a:gd name="T67" fmla="*/ 42 h 64"/>
                <a:gd name="T68" fmla="*/ 57 w 64"/>
                <a:gd name="T69" fmla="*/ 36 h 64"/>
                <a:gd name="T70" fmla="*/ 64 w 64"/>
                <a:gd name="T71" fmla="*/ 30 h 64"/>
                <a:gd name="T72" fmla="*/ 32 w 64"/>
                <a:gd name="T73" fmla="*/ 44 h 64"/>
                <a:gd name="T74" fmla="*/ 32 w 64"/>
                <a:gd name="T75" fmla="*/ 20 h 64"/>
                <a:gd name="T76" fmla="*/ 32 w 64"/>
                <a:gd name="T77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64">
                  <a:moveTo>
                    <a:pt x="57" y="28"/>
                  </a:moveTo>
                  <a:cubicBezTo>
                    <a:pt x="57" y="29"/>
                    <a:pt x="57" y="29"/>
                    <a:pt x="57" y="29"/>
                  </a:cubicBezTo>
                  <a:cubicBezTo>
                    <a:pt x="56" y="27"/>
                    <a:pt x="56" y="25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0" y="15"/>
                    <a:pt x="49" y="14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9" y="8"/>
                    <a:pt x="37" y="8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6" y="8"/>
                    <a:pt x="24" y="8"/>
                    <a:pt x="22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4"/>
                    <a:pt x="13" y="15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7" y="27"/>
                    <a:pt x="7" y="2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8"/>
                    <a:pt x="8" y="40"/>
                    <a:pt x="8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50"/>
                    <a:pt x="15" y="51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4" y="56"/>
                    <a:pt x="26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7" y="57"/>
                    <a:pt x="39" y="56"/>
                    <a:pt x="41" y="5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9" y="51"/>
                    <a:pt x="50" y="50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6" y="40"/>
                    <a:pt x="56" y="38"/>
                    <a:pt x="57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30"/>
                    <a:pt x="64" y="30"/>
                    <a:pt x="64" y="30"/>
                  </a:cubicBezTo>
                  <a:lnTo>
                    <a:pt x="57" y="28"/>
                  </a:lnTo>
                  <a:close/>
                  <a:moveTo>
                    <a:pt x="32" y="44"/>
                  </a:moveTo>
                  <a:cubicBezTo>
                    <a:pt x="25" y="44"/>
                    <a:pt x="20" y="39"/>
                    <a:pt x="20" y="32"/>
                  </a:cubicBezTo>
                  <a:cubicBezTo>
                    <a:pt x="20" y="26"/>
                    <a:pt x="25" y="20"/>
                    <a:pt x="32" y="20"/>
                  </a:cubicBezTo>
                  <a:cubicBezTo>
                    <a:pt x="38" y="20"/>
                    <a:pt x="44" y="26"/>
                    <a:pt x="44" y="32"/>
                  </a:cubicBezTo>
                  <a:cubicBezTo>
                    <a:pt x="44" y="39"/>
                    <a:pt x="38" y="44"/>
                    <a:pt x="3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8" name="Oval 593">
              <a:extLst>
                <a:ext uri="{FF2B5EF4-FFF2-40B4-BE49-F238E27FC236}">
                  <a16:creationId xmlns:a16="http://schemas.microsoft.com/office/drawing/2014/main" id="{421F8F5E-7A69-46D9-8D86-54ADC1113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049" y="4467225"/>
              <a:ext cx="46038" cy="460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9" name="Rectangle 594">
              <a:extLst>
                <a:ext uri="{FF2B5EF4-FFF2-40B4-BE49-F238E27FC236}">
                  <a16:creationId xmlns:a16="http://schemas.microsoft.com/office/drawing/2014/main" id="{342FD976-093E-4B19-94D9-7FAAB06E4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6199" y="4857750"/>
              <a:ext cx="182563" cy="14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0" name="Rectangle 595">
              <a:extLst>
                <a:ext uri="{FF2B5EF4-FFF2-40B4-BE49-F238E27FC236}">
                  <a16:creationId xmlns:a16="http://schemas.microsoft.com/office/drawing/2014/main" id="{FC324D19-E647-468E-8856-1A8D8D48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6199" y="4883150"/>
              <a:ext cx="182563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1" name="Rectangle 596">
              <a:extLst>
                <a:ext uri="{FF2B5EF4-FFF2-40B4-BE49-F238E27FC236}">
                  <a16:creationId xmlns:a16="http://schemas.microsoft.com/office/drawing/2014/main" id="{FAB554EF-4CE5-4697-84CF-00704AB06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6199" y="4830763"/>
              <a:ext cx="182563" cy="111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2" name="Rectangle 597">
              <a:extLst>
                <a:ext uri="{FF2B5EF4-FFF2-40B4-BE49-F238E27FC236}">
                  <a16:creationId xmlns:a16="http://schemas.microsoft.com/office/drawing/2014/main" id="{23C55426-7117-4F76-BB3A-BC81D1B5D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6199" y="4802188"/>
              <a:ext cx="182563" cy="14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3" name="Freeform 598">
              <a:extLst>
                <a:ext uri="{FF2B5EF4-FFF2-40B4-BE49-F238E27FC236}">
                  <a16:creationId xmlns:a16="http://schemas.microsoft.com/office/drawing/2014/main" id="{03A26B2E-0E4C-4C4B-A35E-77696A5FA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199" y="4913313"/>
              <a:ext cx="182563" cy="46037"/>
            </a:xfrm>
            <a:custGeom>
              <a:avLst/>
              <a:gdLst>
                <a:gd name="T0" fmla="*/ 0 w 49"/>
                <a:gd name="T1" fmla="*/ 0 h 12"/>
                <a:gd name="T2" fmla="*/ 1 w 49"/>
                <a:gd name="T3" fmla="*/ 2 h 12"/>
                <a:gd name="T4" fmla="*/ 4 w 49"/>
                <a:gd name="T5" fmla="*/ 3 h 12"/>
                <a:gd name="T6" fmla="*/ 10 w 49"/>
                <a:gd name="T7" fmla="*/ 3 h 12"/>
                <a:gd name="T8" fmla="*/ 25 w 49"/>
                <a:gd name="T9" fmla="*/ 12 h 12"/>
                <a:gd name="T10" fmla="*/ 40 w 49"/>
                <a:gd name="T11" fmla="*/ 3 h 12"/>
                <a:gd name="T12" fmla="*/ 46 w 49"/>
                <a:gd name="T13" fmla="*/ 3 h 12"/>
                <a:gd name="T14" fmla="*/ 48 w 49"/>
                <a:gd name="T15" fmla="*/ 2 h 12"/>
                <a:gd name="T16" fmla="*/ 49 w 49"/>
                <a:gd name="T17" fmla="*/ 0 h 12"/>
                <a:gd name="T18" fmla="*/ 49 w 49"/>
                <a:gd name="T19" fmla="*/ 0 h 12"/>
                <a:gd name="T20" fmla="*/ 0 w 49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2">
                  <a:moveTo>
                    <a:pt x="0" y="0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7" y="3"/>
                    <a:pt x="48" y="3"/>
                    <a:pt x="48" y="2"/>
                  </a:cubicBezTo>
                  <a:cubicBezTo>
                    <a:pt x="49" y="2"/>
                    <a:pt x="49" y="1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54" name="群組 453">
            <a:extLst>
              <a:ext uri="{FF2B5EF4-FFF2-40B4-BE49-F238E27FC236}">
                <a16:creationId xmlns:a16="http://schemas.microsoft.com/office/drawing/2014/main" id="{0E8B3307-5CFE-4D9B-9155-B78B66FBC681}"/>
              </a:ext>
            </a:extLst>
          </p:cNvPr>
          <p:cNvGrpSpPr/>
          <p:nvPr/>
        </p:nvGrpSpPr>
        <p:grpSpPr>
          <a:xfrm>
            <a:off x="7493100" y="5397507"/>
            <a:ext cx="422275" cy="666751"/>
            <a:chOff x="7737475" y="4438650"/>
            <a:chExt cx="422275" cy="666751"/>
          </a:xfrm>
          <a:solidFill>
            <a:schemeClr val="bg2"/>
          </a:solidFill>
        </p:grpSpPr>
        <p:sp>
          <p:nvSpPr>
            <p:cNvPr id="455" name="Rectangle 603">
              <a:extLst>
                <a:ext uri="{FF2B5EF4-FFF2-40B4-BE49-F238E27FC236}">
                  <a16:creationId xmlns:a16="http://schemas.microsoft.com/office/drawing/2014/main" id="{6AFC3A5C-11A2-4A9D-A76F-7488C336A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263" y="5068888"/>
              <a:ext cx="11113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6" name="Freeform 604">
              <a:extLst>
                <a:ext uri="{FF2B5EF4-FFF2-40B4-BE49-F238E27FC236}">
                  <a16:creationId xmlns:a16="http://schemas.microsoft.com/office/drawing/2014/main" id="{B315F78A-9829-4479-9219-B47A65CC3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075" y="5060950"/>
              <a:ext cx="25400" cy="38100"/>
            </a:xfrm>
            <a:custGeom>
              <a:avLst/>
              <a:gdLst>
                <a:gd name="T0" fmla="*/ 0 w 16"/>
                <a:gd name="T1" fmla="*/ 5 h 24"/>
                <a:gd name="T2" fmla="*/ 9 w 16"/>
                <a:gd name="T3" fmla="*/ 24 h 24"/>
                <a:gd name="T4" fmla="*/ 16 w 16"/>
                <a:gd name="T5" fmla="*/ 21 h 24"/>
                <a:gd name="T6" fmla="*/ 9 w 16"/>
                <a:gd name="T7" fmla="*/ 0 h 24"/>
                <a:gd name="T8" fmla="*/ 0 w 16"/>
                <a:gd name="T9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0" y="5"/>
                  </a:moveTo>
                  <a:lnTo>
                    <a:pt x="9" y="24"/>
                  </a:lnTo>
                  <a:lnTo>
                    <a:pt x="16" y="21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7" name="Freeform 605">
              <a:extLst>
                <a:ext uri="{FF2B5EF4-FFF2-40B4-BE49-F238E27FC236}">
                  <a16:creationId xmlns:a16="http://schemas.microsoft.com/office/drawing/2014/main" id="{D13594D3-3965-4EF5-A8EB-46A191FDD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8300" y="5046663"/>
              <a:ext cx="33338" cy="33338"/>
            </a:xfrm>
            <a:custGeom>
              <a:avLst/>
              <a:gdLst>
                <a:gd name="T0" fmla="*/ 0 w 21"/>
                <a:gd name="T1" fmla="*/ 7 h 21"/>
                <a:gd name="T2" fmla="*/ 16 w 21"/>
                <a:gd name="T3" fmla="*/ 21 h 21"/>
                <a:gd name="T4" fmla="*/ 21 w 21"/>
                <a:gd name="T5" fmla="*/ 16 h 21"/>
                <a:gd name="T6" fmla="*/ 7 w 21"/>
                <a:gd name="T7" fmla="*/ 0 h 21"/>
                <a:gd name="T8" fmla="*/ 0 w 21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0" y="7"/>
                  </a:moveTo>
                  <a:lnTo>
                    <a:pt x="16" y="21"/>
                  </a:lnTo>
                  <a:lnTo>
                    <a:pt x="21" y="16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8" name="Freeform 606">
              <a:extLst>
                <a:ext uri="{FF2B5EF4-FFF2-40B4-BE49-F238E27FC236}">
                  <a16:creationId xmlns:a16="http://schemas.microsoft.com/office/drawing/2014/main" id="{169A8477-9873-453B-8747-7167C9703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763" y="5022850"/>
              <a:ext cx="38100" cy="26988"/>
            </a:xfrm>
            <a:custGeom>
              <a:avLst/>
              <a:gdLst>
                <a:gd name="T0" fmla="*/ 0 w 24"/>
                <a:gd name="T1" fmla="*/ 10 h 17"/>
                <a:gd name="T2" fmla="*/ 19 w 24"/>
                <a:gd name="T3" fmla="*/ 17 h 17"/>
                <a:gd name="T4" fmla="*/ 24 w 24"/>
                <a:gd name="T5" fmla="*/ 10 h 17"/>
                <a:gd name="T6" fmla="*/ 3 w 24"/>
                <a:gd name="T7" fmla="*/ 0 h 17"/>
                <a:gd name="T8" fmla="*/ 0 w 24"/>
                <a:gd name="T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0" y="10"/>
                  </a:moveTo>
                  <a:lnTo>
                    <a:pt x="19" y="17"/>
                  </a:lnTo>
                  <a:lnTo>
                    <a:pt x="24" y="10"/>
                  </a:lnTo>
                  <a:lnTo>
                    <a:pt x="3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9" name="Freeform 607">
              <a:extLst>
                <a:ext uri="{FF2B5EF4-FFF2-40B4-BE49-F238E27FC236}">
                  <a16:creationId xmlns:a16="http://schemas.microsoft.com/office/drawing/2014/main" id="{622B6632-EAF0-4C6D-9836-F700F7E99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0" y="5060950"/>
              <a:ext cx="22225" cy="38100"/>
            </a:xfrm>
            <a:custGeom>
              <a:avLst/>
              <a:gdLst>
                <a:gd name="T0" fmla="*/ 0 w 14"/>
                <a:gd name="T1" fmla="*/ 21 h 24"/>
                <a:gd name="T2" fmla="*/ 7 w 14"/>
                <a:gd name="T3" fmla="*/ 24 h 24"/>
                <a:gd name="T4" fmla="*/ 14 w 14"/>
                <a:gd name="T5" fmla="*/ 5 h 24"/>
                <a:gd name="T6" fmla="*/ 7 w 14"/>
                <a:gd name="T7" fmla="*/ 0 h 24"/>
                <a:gd name="T8" fmla="*/ 0 w 14"/>
                <a:gd name="T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">
                  <a:moveTo>
                    <a:pt x="0" y="21"/>
                  </a:moveTo>
                  <a:lnTo>
                    <a:pt x="7" y="24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60" name="Freeform 608">
              <a:extLst>
                <a:ext uri="{FF2B5EF4-FFF2-40B4-BE49-F238E27FC236}">
                  <a16:creationId xmlns:a16="http://schemas.microsoft.com/office/drawing/2014/main" id="{13FBBBA3-7739-41DD-82AB-79B5E2256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5588" y="5046663"/>
              <a:ext cx="33338" cy="33338"/>
            </a:xfrm>
            <a:custGeom>
              <a:avLst/>
              <a:gdLst>
                <a:gd name="T0" fmla="*/ 14 w 21"/>
                <a:gd name="T1" fmla="*/ 0 h 21"/>
                <a:gd name="T2" fmla="*/ 0 w 21"/>
                <a:gd name="T3" fmla="*/ 16 h 21"/>
                <a:gd name="T4" fmla="*/ 5 w 21"/>
                <a:gd name="T5" fmla="*/ 21 h 21"/>
                <a:gd name="T6" fmla="*/ 21 w 21"/>
                <a:gd name="T7" fmla="*/ 7 h 21"/>
                <a:gd name="T8" fmla="*/ 14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4" y="0"/>
                  </a:moveTo>
                  <a:lnTo>
                    <a:pt x="0" y="16"/>
                  </a:lnTo>
                  <a:lnTo>
                    <a:pt x="5" y="21"/>
                  </a:lnTo>
                  <a:lnTo>
                    <a:pt x="21" y="7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61" name="Freeform 609">
              <a:extLst>
                <a:ext uri="{FF2B5EF4-FFF2-40B4-BE49-F238E27FC236}">
                  <a16:creationId xmlns:a16="http://schemas.microsoft.com/office/drawing/2014/main" id="{CC4308E7-36C3-411E-8641-8C3CB79DC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3363" y="5022850"/>
              <a:ext cx="36513" cy="26988"/>
            </a:xfrm>
            <a:custGeom>
              <a:avLst/>
              <a:gdLst>
                <a:gd name="T0" fmla="*/ 21 w 23"/>
                <a:gd name="T1" fmla="*/ 0 h 17"/>
                <a:gd name="T2" fmla="*/ 0 w 23"/>
                <a:gd name="T3" fmla="*/ 10 h 17"/>
                <a:gd name="T4" fmla="*/ 4 w 23"/>
                <a:gd name="T5" fmla="*/ 17 h 17"/>
                <a:gd name="T6" fmla="*/ 23 w 23"/>
                <a:gd name="T7" fmla="*/ 10 h 17"/>
                <a:gd name="T8" fmla="*/ 21 w 2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7">
                  <a:moveTo>
                    <a:pt x="21" y="0"/>
                  </a:moveTo>
                  <a:lnTo>
                    <a:pt x="0" y="10"/>
                  </a:lnTo>
                  <a:lnTo>
                    <a:pt x="4" y="17"/>
                  </a:lnTo>
                  <a:lnTo>
                    <a:pt x="23" y="10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62" name="Freeform 610">
              <a:extLst>
                <a:ext uri="{FF2B5EF4-FFF2-40B4-BE49-F238E27FC236}">
                  <a16:creationId xmlns:a16="http://schemas.microsoft.com/office/drawing/2014/main" id="{6FBD72BC-F9B0-4D9C-BCCC-504B9E7F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0988" y="5005388"/>
              <a:ext cx="93663" cy="47625"/>
            </a:xfrm>
            <a:custGeom>
              <a:avLst/>
              <a:gdLst>
                <a:gd name="T0" fmla="*/ 12 w 25"/>
                <a:gd name="T1" fmla="*/ 13 h 13"/>
                <a:gd name="T2" fmla="*/ 21 w 25"/>
                <a:gd name="T3" fmla="*/ 9 h 13"/>
                <a:gd name="T4" fmla="*/ 25 w 25"/>
                <a:gd name="T5" fmla="*/ 0 h 13"/>
                <a:gd name="T6" fmla="*/ 0 w 25"/>
                <a:gd name="T7" fmla="*/ 0 h 13"/>
                <a:gd name="T8" fmla="*/ 3 w 25"/>
                <a:gd name="T9" fmla="*/ 9 h 13"/>
                <a:gd name="T10" fmla="*/ 12 w 25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3">
                  <a:moveTo>
                    <a:pt x="12" y="13"/>
                  </a:moveTo>
                  <a:cubicBezTo>
                    <a:pt x="16" y="13"/>
                    <a:pt x="19" y="11"/>
                    <a:pt x="21" y="9"/>
                  </a:cubicBezTo>
                  <a:cubicBezTo>
                    <a:pt x="24" y="6"/>
                    <a:pt x="25" y="3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6"/>
                    <a:pt x="3" y="9"/>
                  </a:cubicBezTo>
                  <a:cubicBezTo>
                    <a:pt x="6" y="11"/>
                    <a:pt x="9" y="13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63" name="Freeform 611">
              <a:extLst>
                <a:ext uri="{FF2B5EF4-FFF2-40B4-BE49-F238E27FC236}">
                  <a16:creationId xmlns:a16="http://schemas.microsoft.com/office/drawing/2014/main" id="{3E753D3F-8355-4E00-8C2F-7366598C4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7475" y="4438650"/>
              <a:ext cx="422275" cy="550863"/>
            </a:xfrm>
            <a:custGeom>
              <a:avLst/>
              <a:gdLst>
                <a:gd name="T0" fmla="*/ 106 w 113"/>
                <a:gd name="T1" fmla="*/ 132 h 147"/>
                <a:gd name="T2" fmla="*/ 101 w 113"/>
                <a:gd name="T3" fmla="*/ 130 h 147"/>
                <a:gd name="T4" fmla="*/ 98 w 113"/>
                <a:gd name="T5" fmla="*/ 124 h 147"/>
                <a:gd name="T6" fmla="*/ 98 w 113"/>
                <a:gd name="T7" fmla="*/ 90 h 147"/>
                <a:gd name="T8" fmla="*/ 86 w 113"/>
                <a:gd name="T9" fmla="*/ 60 h 147"/>
                <a:gd name="T10" fmla="*/ 72 w 113"/>
                <a:gd name="T11" fmla="*/ 51 h 147"/>
                <a:gd name="T12" fmla="*/ 72 w 113"/>
                <a:gd name="T13" fmla="*/ 50 h 147"/>
                <a:gd name="T14" fmla="*/ 67 w 113"/>
                <a:gd name="T15" fmla="*/ 39 h 147"/>
                <a:gd name="T16" fmla="*/ 64 w 113"/>
                <a:gd name="T17" fmla="*/ 37 h 147"/>
                <a:gd name="T18" fmla="*/ 64 w 113"/>
                <a:gd name="T19" fmla="*/ 8 h 147"/>
                <a:gd name="T20" fmla="*/ 56 w 113"/>
                <a:gd name="T21" fmla="*/ 0 h 147"/>
                <a:gd name="T22" fmla="*/ 49 w 113"/>
                <a:gd name="T23" fmla="*/ 8 h 147"/>
                <a:gd name="T24" fmla="*/ 49 w 113"/>
                <a:gd name="T25" fmla="*/ 37 h 147"/>
                <a:gd name="T26" fmla="*/ 46 w 113"/>
                <a:gd name="T27" fmla="*/ 39 h 147"/>
                <a:gd name="T28" fmla="*/ 41 w 113"/>
                <a:gd name="T29" fmla="*/ 50 h 147"/>
                <a:gd name="T30" fmla="*/ 41 w 113"/>
                <a:gd name="T31" fmla="*/ 51 h 147"/>
                <a:gd name="T32" fmla="*/ 27 w 113"/>
                <a:gd name="T33" fmla="*/ 60 h 147"/>
                <a:gd name="T34" fmla="*/ 15 w 113"/>
                <a:gd name="T35" fmla="*/ 90 h 147"/>
                <a:gd name="T36" fmla="*/ 15 w 113"/>
                <a:gd name="T37" fmla="*/ 124 h 147"/>
                <a:gd name="T38" fmla="*/ 12 w 113"/>
                <a:gd name="T39" fmla="*/ 130 h 147"/>
                <a:gd name="T40" fmla="*/ 7 w 113"/>
                <a:gd name="T41" fmla="*/ 132 h 147"/>
                <a:gd name="T42" fmla="*/ 0 w 113"/>
                <a:gd name="T43" fmla="*/ 139 h 147"/>
                <a:gd name="T44" fmla="*/ 7 w 113"/>
                <a:gd name="T45" fmla="*/ 147 h 147"/>
                <a:gd name="T46" fmla="*/ 106 w 113"/>
                <a:gd name="T47" fmla="*/ 147 h 147"/>
                <a:gd name="T48" fmla="*/ 113 w 113"/>
                <a:gd name="T49" fmla="*/ 139 h 147"/>
                <a:gd name="T50" fmla="*/ 106 w 113"/>
                <a:gd name="T51" fmla="*/ 132 h 147"/>
                <a:gd name="T52" fmla="*/ 39 w 113"/>
                <a:gd name="T53" fmla="*/ 72 h 147"/>
                <a:gd name="T54" fmla="*/ 31 w 113"/>
                <a:gd name="T55" fmla="*/ 90 h 147"/>
                <a:gd name="T56" fmla="*/ 31 w 113"/>
                <a:gd name="T57" fmla="*/ 103 h 147"/>
                <a:gd name="T58" fmla="*/ 27 w 113"/>
                <a:gd name="T59" fmla="*/ 107 h 147"/>
                <a:gd name="T60" fmla="*/ 23 w 113"/>
                <a:gd name="T61" fmla="*/ 103 h 147"/>
                <a:gd name="T62" fmla="*/ 23 w 113"/>
                <a:gd name="T63" fmla="*/ 90 h 147"/>
                <a:gd name="T64" fmla="*/ 33 w 113"/>
                <a:gd name="T65" fmla="*/ 66 h 147"/>
                <a:gd name="T66" fmla="*/ 39 w 113"/>
                <a:gd name="T67" fmla="*/ 66 h 147"/>
                <a:gd name="T68" fmla="*/ 39 w 113"/>
                <a:gd name="T69" fmla="*/ 72 h 147"/>
                <a:gd name="T70" fmla="*/ 47 w 113"/>
                <a:gd name="T71" fmla="*/ 48 h 147"/>
                <a:gd name="T72" fmla="*/ 49 w 113"/>
                <a:gd name="T73" fmla="*/ 43 h 147"/>
                <a:gd name="T74" fmla="*/ 56 w 113"/>
                <a:gd name="T75" fmla="*/ 40 h 147"/>
                <a:gd name="T76" fmla="*/ 64 w 113"/>
                <a:gd name="T77" fmla="*/ 43 h 147"/>
                <a:gd name="T78" fmla="*/ 66 w 113"/>
                <a:gd name="T79" fmla="*/ 48 h 147"/>
                <a:gd name="T80" fmla="*/ 47 w 113"/>
                <a:gd name="T81" fmla="*/ 4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" h="147">
                  <a:moveTo>
                    <a:pt x="106" y="132"/>
                  </a:moveTo>
                  <a:cubicBezTo>
                    <a:pt x="104" y="132"/>
                    <a:pt x="102" y="131"/>
                    <a:pt x="101" y="130"/>
                  </a:cubicBezTo>
                  <a:cubicBezTo>
                    <a:pt x="99" y="128"/>
                    <a:pt x="98" y="126"/>
                    <a:pt x="98" y="124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79"/>
                    <a:pt x="94" y="69"/>
                    <a:pt x="86" y="60"/>
                  </a:cubicBezTo>
                  <a:cubicBezTo>
                    <a:pt x="82" y="56"/>
                    <a:pt x="77" y="53"/>
                    <a:pt x="72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2" y="46"/>
                    <a:pt x="70" y="42"/>
                    <a:pt x="67" y="39"/>
                  </a:cubicBezTo>
                  <a:cubicBezTo>
                    <a:pt x="66" y="38"/>
                    <a:pt x="65" y="37"/>
                    <a:pt x="64" y="3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1" y="0"/>
                    <a:pt x="56" y="0"/>
                  </a:cubicBezTo>
                  <a:cubicBezTo>
                    <a:pt x="52" y="0"/>
                    <a:pt x="49" y="4"/>
                    <a:pt x="49" y="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8" y="37"/>
                    <a:pt x="47" y="38"/>
                    <a:pt x="46" y="39"/>
                  </a:cubicBezTo>
                  <a:cubicBezTo>
                    <a:pt x="43" y="42"/>
                    <a:pt x="41" y="46"/>
                    <a:pt x="41" y="5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6" y="53"/>
                    <a:pt x="31" y="56"/>
                    <a:pt x="27" y="60"/>
                  </a:cubicBezTo>
                  <a:cubicBezTo>
                    <a:pt x="19" y="69"/>
                    <a:pt x="15" y="79"/>
                    <a:pt x="15" y="90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5" y="126"/>
                    <a:pt x="14" y="128"/>
                    <a:pt x="12" y="130"/>
                  </a:cubicBezTo>
                  <a:cubicBezTo>
                    <a:pt x="11" y="131"/>
                    <a:pt x="9" y="132"/>
                    <a:pt x="7" y="132"/>
                  </a:cubicBezTo>
                  <a:cubicBezTo>
                    <a:pt x="3" y="132"/>
                    <a:pt x="0" y="135"/>
                    <a:pt x="0" y="139"/>
                  </a:cubicBezTo>
                  <a:cubicBezTo>
                    <a:pt x="0" y="144"/>
                    <a:pt x="3" y="147"/>
                    <a:pt x="7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10" y="147"/>
                    <a:pt x="113" y="144"/>
                    <a:pt x="113" y="139"/>
                  </a:cubicBezTo>
                  <a:cubicBezTo>
                    <a:pt x="113" y="135"/>
                    <a:pt x="110" y="132"/>
                    <a:pt x="106" y="132"/>
                  </a:cubicBezTo>
                  <a:close/>
                  <a:moveTo>
                    <a:pt x="39" y="72"/>
                  </a:moveTo>
                  <a:cubicBezTo>
                    <a:pt x="34" y="77"/>
                    <a:pt x="31" y="83"/>
                    <a:pt x="31" y="90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31" y="105"/>
                    <a:pt x="29" y="107"/>
                    <a:pt x="27" y="107"/>
                  </a:cubicBezTo>
                  <a:cubicBezTo>
                    <a:pt x="25" y="107"/>
                    <a:pt x="23" y="105"/>
                    <a:pt x="23" y="103"/>
                  </a:cubicBezTo>
                  <a:cubicBezTo>
                    <a:pt x="23" y="90"/>
                    <a:pt x="23" y="90"/>
                    <a:pt x="23" y="90"/>
                  </a:cubicBezTo>
                  <a:cubicBezTo>
                    <a:pt x="23" y="81"/>
                    <a:pt x="26" y="73"/>
                    <a:pt x="33" y="66"/>
                  </a:cubicBezTo>
                  <a:cubicBezTo>
                    <a:pt x="34" y="65"/>
                    <a:pt x="37" y="65"/>
                    <a:pt x="39" y="66"/>
                  </a:cubicBezTo>
                  <a:cubicBezTo>
                    <a:pt x="40" y="68"/>
                    <a:pt x="40" y="71"/>
                    <a:pt x="39" y="72"/>
                  </a:cubicBezTo>
                  <a:close/>
                  <a:moveTo>
                    <a:pt x="47" y="48"/>
                  </a:moveTo>
                  <a:cubicBezTo>
                    <a:pt x="47" y="46"/>
                    <a:pt x="48" y="44"/>
                    <a:pt x="49" y="43"/>
                  </a:cubicBezTo>
                  <a:cubicBezTo>
                    <a:pt x="51" y="41"/>
                    <a:pt x="54" y="40"/>
                    <a:pt x="56" y="40"/>
                  </a:cubicBezTo>
                  <a:cubicBezTo>
                    <a:pt x="59" y="40"/>
                    <a:pt x="62" y="41"/>
                    <a:pt x="64" y="43"/>
                  </a:cubicBezTo>
                  <a:cubicBezTo>
                    <a:pt x="65" y="44"/>
                    <a:pt x="66" y="46"/>
                    <a:pt x="66" y="48"/>
                  </a:cubicBezTo>
                  <a:lnTo>
                    <a:pt x="4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64" name="群組 463">
            <a:extLst>
              <a:ext uri="{FF2B5EF4-FFF2-40B4-BE49-F238E27FC236}">
                <a16:creationId xmlns:a16="http://schemas.microsoft.com/office/drawing/2014/main" id="{D59BF7D5-68FF-4D46-9A33-E7144EACDC79}"/>
              </a:ext>
            </a:extLst>
          </p:cNvPr>
          <p:cNvGrpSpPr/>
          <p:nvPr/>
        </p:nvGrpSpPr>
        <p:grpSpPr>
          <a:xfrm>
            <a:off x="2822587" y="5426575"/>
            <a:ext cx="617371" cy="608614"/>
            <a:chOff x="2447925" y="476250"/>
            <a:chExt cx="4252913" cy="4192588"/>
          </a:xfrm>
          <a:solidFill>
            <a:schemeClr val="bg2"/>
          </a:solidFill>
        </p:grpSpPr>
        <p:sp>
          <p:nvSpPr>
            <p:cNvPr id="465" name="Freeform 13">
              <a:extLst>
                <a:ext uri="{FF2B5EF4-FFF2-40B4-BE49-F238E27FC236}">
                  <a16:creationId xmlns:a16="http://schemas.microsoft.com/office/drawing/2014/main" id="{27D3DF8C-7F43-4F4C-B509-83ACF26E1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7925" y="615950"/>
              <a:ext cx="4252913" cy="4052888"/>
            </a:xfrm>
            <a:custGeom>
              <a:avLst/>
              <a:gdLst>
                <a:gd name="T0" fmla="*/ 1056 w 1134"/>
                <a:gd name="T1" fmla="*/ 234 h 1081"/>
                <a:gd name="T2" fmla="*/ 846 w 1134"/>
                <a:gd name="T3" fmla="*/ 47 h 1081"/>
                <a:gd name="T4" fmla="*/ 1026 w 1134"/>
                <a:gd name="T5" fmla="*/ 251 h 1081"/>
                <a:gd name="T6" fmla="*/ 1083 w 1134"/>
                <a:gd name="T7" fmla="*/ 512 h 1081"/>
                <a:gd name="T8" fmla="*/ 1006 w 1134"/>
                <a:gd name="T9" fmla="*/ 764 h 1081"/>
                <a:gd name="T10" fmla="*/ 917 w 1134"/>
                <a:gd name="T11" fmla="*/ 693 h 1081"/>
                <a:gd name="T12" fmla="*/ 917 w 1134"/>
                <a:gd name="T13" fmla="*/ 685 h 1081"/>
                <a:gd name="T14" fmla="*/ 912 w 1134"/>
                <a:gd name="T15" fmla="*/ 665 h 1081"/>
                <a:gd name="T16" fmla="*/ 866 w 1134"/>
                <a:gd name="T17" fmla="*/ 621 h 1081"/>
                <a:gd name="T18" fmla="*/ 778 w 1134"/>
                <a:gd name="T19" fmla="*/ 617 h 1081"/>
                <a:gd name="T20" fmla="*/ 356 w 1134"/>
                <a:gd name="T21" fmla="*/ 617 h 1081"/>
                <a:gd name="T22" fmla="*/ 268 w 1134"/>
                <a:gd name="T23" fmla="*/ 621 h 1081"/>
                <a:gd name="T24" fmla="*/ 223 w 1134"/>
                <a:gd name="T25" fmla="*/ 663 h 1081"/>
                <a:gd name="T26" fmla="*/ 217 w 1134"/>
                <a:gd name="T27" fmla="*/ 684 h 1081"/>
                <a:gd name="T28" fmla="*/ 217 w 1134"/>
                <a:gd name="T29" fmla="*/ 685 h 1081"/>
                <a:gd name="T30" fmla="*/ 217 w 1134"/>
                <a:gd name="T31" fmla="*/ 686 h 1081"/>
                <a:gd name="T32" fmla="*/ 217 w 1134"/>
                <a:gd name="T33" fmla="*/ 696 h 1081"/>
                <a:gd name="T34" fmla="*/ 128 w 1134"/>
                <a:gd name="T35" fmla="*/ 764 h 1081"/>
                <a:gd name="T36" fmla="*/ 63 w 1134"/>
                <a:gd name="T37" fmla="*/ 600 h 1081"/>
                <a:gd name="T38" fmla="*/ 108 w 1134"/>
                <a:gd name="T39" fmla="*/ 251 h 1081"/>
                <a:gd name="T40" fmla="*/ 288 w 1134"/>
                <a:gd name="T41" fmla="*/ 47 h 1081"/>
                <a:gd name="T42" fmla="*/ 78 w 1134"/>
                <a:gd name="T43" fmla="*/ 235 h 1081"/>
                <a:gd name="T44" fmla="*/ 0 w 1134"/>
                <a:gd name="T45" fmla="*/ 513 h 1081"/>
                <a:gd name="T46" fmla="*/ 33 w 1134"/>
                <a:gd name="T47" fmla="*/ 706 h 1081"/>
                <a:gd name="T48" fmla="*/ 201 w 1134"/>
                <a:gd name="T49" fmla="*/ 947 h 1081"/>
                <a:gd name="T50" fmla="*/ 567 w 1134"/>
                <a:gd name="T51" fmla="*/ 1081 h 1081"/>
                <a:gd name="T52" fmla="*/ 934 w 1134"/>
                <a:gd name="T53" fmla="*/ 947 h 1081"/>
                <a:gd name="T54" fmla="*/ 1101 w 1134"/>
                <a:gd name="T55" fmla="*/ 706 h 1081"/>
                <a:gd name="T56" fmla="*/ 1134 w 1134"/>
                <a:gd name="T57" fmla="*/ 512 h 1081"/>
                <a:gd name="T58" fmla="*/ 242 w 1134"/>
                <a:gd name="T59" fmla="*/ 671 h 1081"/>
                <a:gd name="T60" fmla="*/ 270 w 1134"/>
                <a:gd name="T61" fmla="*/ 631 h 1081"/>
                <a:gd name="T62" fmla="*/ 567 w 1134"/>
                <a:gd name="T63" fmla="*/ 727 h 1081"/>
                <a:gd name="T64" fmla="*/ 864 w 1134"/>
                <a:gd name="T65" fmla="*/ 631 h 1081"/>
                <a:gd name="T66" fmla="*/ 893 w 1134"/>
                <a:gd name="T67" fmla="*/ 672 h 1081"/>
                <a:gd name="T68" fmla="*/ 856 w 1134"/>
                <a:gd name="T69" fmla="*/ 734 h 1081"/>
                <a:gd name="T70" fmla="*/ 687 w 1134"/>
                <a:gd name="T71" fmla="*/ 784 h 1081"/>
                <a:gd name="T72" fmla="*/ 566 w 1134"/>
                <a:gd name="T73" fmla="*/ 791 h 1081"/>
                <a:gd name="T74" fmla="*/ 446 w 1134"/>
                <a:gd name="T75" fmla="*/ 783 h 1081"/>
                <a:gd name="T76" fmla="*/ 277 w 1134"/>
                <a:gd name="T77" fmla="*/ 733 h 1081"/>
                <a:gd name="T78" fmla="*/ 241 w 1134"/>
                <a:gd name="T79" fmla="*/ 689 h 1081"/>
                <a:gd name="T80" fmla="*/ 240 w 1134"/>
                <a:gd name="T81" fmla="*/ 685 h 1081"/>
                <a:gd name="T82" fmla="*/ 242 w 1134"/>
                <a:gd name="T83" fmla="*/ 671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4" h="1081">
                  <a:moveTo>
                    <a:pt x="1125" y="415"/>
                  </a:moveTo>
                  <a:cubicBezTo>
                    <a:pt x="1113" y="351"/>
                    <a:pt x="1089" y="290"/>
                    <a:pt x="1056" y="234"/>
                  </a:cubicBezTo>
                  <a:cubicBezTo>
                    <a:pt x="990" y="124"/>
                    <a:pt x="885" y="39"/>
                    <a:pt x="765" y="0"/>
                  </a:cubicBezTo>
                  <a:cubicBezTo>
                    <a:pt x="794" y="14"/>
                    <a:pt x="821" y="29"/>
                    <a:pt x="846" y="47"/>
                  </a:cubicBezTo>
                  <a:cubicBezTo>
                    <a:pt x="872" y="64"/>
                    <a:pt x="896" y="84"/>
                    <a:pt x="918" y="105"/>
                  </a:cubicBezTo>
                  <a:cubicBezTo>
                    <a:pt x="962" y="148"/>
                    <a:pt x="999" y="197"/>
                    <a:pt x="1026" y="251"/>
                  </a:cubicBezTo>
                  <a:cubicBezTo>
                    <a:pt x="1053" y="305"/>
                    <a:pt x="1071" y="363"/>
                    <a:pt x="1079" y="422"/>
                  </a:cubicBezTo>
                  <a:cubicBezTo>
                    <a:pt x="1082" y="452"/>
                    <a:pt x="1084" y="482"/>
                    <a:pt x="1083" y="512"/>
                  </a:cubicBezTo>
                  <a:cubicBezTo>
                    <a:pt x="1082" y="541"/>
                    <a:pt x="1078" y="571"/>
                    <a:pt x="1072" y="600"/>
                  </a:cubicBezTo>
                  <a:cubicBezTo>
                    <a:pt x="1059" y="658"/>
                    <a:pt x="1037" y="713"/>
                    <a:pt x="1006" y="764"/>
                  </a:cubicBezTo>
                  <a:cubicBezTo>
                    <a:pt x="982" y="804"/>
                    <a:pt x="952" y="840"/>
                    <a:pt x="917" y="872"/>
                  </a:cubicBezTo>
                  <a:cubicBezTo>
                    <a:pt x="917" y="693"/>
                    <a:pt x="917" y="693"/>
                    <a:pt x="917" y="693"/>
                  </a:cubicBezTo>
                  <a:cubicBezTo>
                    <a:pt x="917" y="692"/>
                    <a:pt x="917" y="691"/>
                    <a:pt x="917" y="690"/>
                  </a:cubicBezTo>
                  <a:cubicBezTo>
                    <a:pt x="917" y="685"/>
                    <a:pt x="917" y="685"/>
                    <a:pt x="917" y="685"/>
                  </a:cubicBezTo>
                  <a:cubicBezTo>
                    <a:pt x="917" y="685"/>
                    <a:pt x="917" y="685"/>
                    <a:pt x="917" y="685"/>
                  </a:cubicBezTo>
                  <a:cubicBezTo>
                    <a:pt x="916" y="678"/>
                    <a:pt x="915" y="671"/>
                    <a:pt x="912" y="665"/>
                  </a:cubicBezTo>
                  <a:cubicBezTo>
                    <a:pt x="907" y="654"/>
                    <a:pt x="899" y="645"/>
                    <a:pt x="890" y="638"/>
                  </a:cubicBezTo>
                  <a:cubicBezTo>
                    <a:pt x="883" y="631"/>
                    <a:pt x="875" y="625"/>
                    <a:pt x="866" y="621"/>
                  </a:cubicBezTo>
                  <a:cubicBezTo>
                    <a:pt x="866" y="551"/>
                    <a:pt x="866" y="551"/>
                    <a:pt x="866" y="551"/>
                  </a:cubicBezTo>
                  <a:cubicBezTo>
                    <a:pt x="854" y="576"/>
                    <a:pt x="824" y="599"/>
                    <a:pt x="778" y="617"/>
                  </a:cubicBezTo>
                  <a:cubicBezTo>
                    <a:pt x="722" y="639"/>
                    <a:pt x="647" y="651"/>
                    <a:pt x="567" y="651"/>
                  </a:cubicBezTo>
                  <a:cubicBezTo>
                    <a:pt x="487" y="651"/>
                    <a:pt x="412" y="639"/>
                    <a:pt x="356" y="617"/>
                  </a:cubicBezTo>
                  <a:cubicBezTo>
                    <a:pt x="310" y="599"/>
                    <a:pt x="280" y="576"/>
                    <a:pt x="268" y="551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0" y="625"/>
                    <a:pt x="252" y="630"/>
                    <a:pt x="245" y="636"/>
                  </a:cubicBezTo>
                  <a:cubicBezTo>
                    <a:pt x="236" y="644"/>
                    <a:pt x="228" y="652"/>
                    <a:pt x="223" y="663"/>
                  </a:cubicBezTo>
                  <a:cubicBezTo>
                    <a:pt x="220" y="669"/>
                    <a:pt x="218" y="675"/>
                    <a:pt x="217" y="681"/>
                  </a:cubicBezTo>
                  <a:cubicBezTo>
                    <a:pt x="217" y="684"/>
                    <a:pt x="217" y="684"/>
                    <a:pt x="217" y="684"/>
                  </a:cubicBezTo>
                  <a:cubicBezTo>
                    <a:pt x="217" y="685"/>
                    <a:pt x="217" y="685"/>
                    <a:pt x="217" y="685"/>
                  </a:cubicBezTo>
                  <a:cubicBezTo>
                    <a:pt x="217" y="685"/>
                    <a:pt x="217" y="685"/>
                    <a:pt x="217" y="685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6"/>
                    <a:pt x="217" y="686"/>
                    <a:pt x="217" y="686"/>
                  </a:cubicBezTo>
                  <a:cubicBezTo>
                    <a:pt x="217" y="688"/>
                    <a:pt x="217" y="689"/>
                    <a:pt x="216" y="691"/>
                  </a:cubicBezTo>
                  <a:cubicBezTo>
                    <a:pt x="216" y="693"/>
                    <a:pt x="217" y="695"/>
                    <a:pt x="217" y="696"/>
                  </a:cubicBezTo>
                  <a:cubicBezTo>
                    <a:pt x="217" y="872"/>
                    <a:pt x="217" y="872"/>
                    <a:pt x="217" y="872"/>
                  </a:cubicBezTo>
                  <a:cubicBezTo>
                    <a:pt x="182" y="840"/>
                    <a:pt x="153" y="804"/>
                    <a:pt x="128" y="764"/>
                  </a:cubicBezTo>
                  <a:cubicBezTo>
                    <a:pt x="112" y="739"/>
                    <a:pt x="99" y="712"/>
                    <a:pt x="88" y="685"/>
                  </a:cubicBezTo>
                  <a:cubicBezTo>
                    <a:pt x="77" y="658"/>
                    <a:pt x="69" y="629"/>
                    <a:pt x="63" y="600"/>
                  </a:cubicBezTo>
                  <a:cubicBezTo>
                    <a:pt x="50" y="542"/>
                    <a:pt x="48" y="482"/>
                    <a:pt x="55" y="423"/>
                  </a:cubicBezTo>
                  <a:cubicBezTo>
                    <a:pt x="63" y="364"/>
                    <a:pt x="81" y="305"/>
                    <a:pt x="108" y="251"/>
                  </a:cubicBezTo>
                  <a:cubicBezTo>
                    <a:pt x="135" y="197"/>
                    <a:pt x="172" y="148"/>
                    <a:pt x="216" y="105"/>
                  </a:cubicBezTo>
                  <a:cubicBezTo>
                    <a:pt x="238" y="84"/>
                    <a:pt x="262" y="64"/>
                    <a:pt x="288" y="47"/>
                  </a:cubicBezTo>
                  <a:cubicBezTo>
                    <a:pt x="313" y="29"/>
                    <a:pt x="340" y="14"/>
                    <a:pt x="368" y="1"/>
                  </a:cubicBezTo>
                  <a:cubicBezTo>
                    <a:pt x="249" y="39"/>
                    <a:pt x="144" y="124"/>
                    <a:pt x="78" y="235"/>
                  </a:cubicBezTo>
                  <a:cubicBezTo>
                    <a:pt x="45" y="290"/>
                    <a:pt x="21" y="351"/>
                    <a:pt x="9" y="416"/>
                  </a:cubicBezTo>
                  <a:cubicBezTo>
                    <a:pt x="3" y="448"/>
                    <a:pt x="0" y="480"/>
                    <a:pt x="0" y="513"/>
                  </a:cubicBezTo>
                  <a:cubicBezTo>
                    <a:pt x="0" y="545"/>
                    <a:pt x="2" y="578"/>
                    <a:pt x="8" y="611"/>
                  </a:cubicBezTo>
                  <a:cubicBezTo>
                    <a:pt x="13" y="643"/>
                    <a:pt x="22" y="675"/>
                    <a:pt x="33" y="706"/>
                  </a:cubicBezTo>
                  <a:cubicBezTo>
                    <a:pt x="44" y="737"/>
                    <a:pt x="58" y="767"/>
                    <a:pt x="74" y="796"/>
                  </a:cubicBezTo>
                  <a:cubicBezTo>
                    <a:pt x="107" y="853"/>
                    <a:pt x="150" y="904"/>
                    <a:pt x="201" y="947"/>
                  </a:cubicBezTo>
                  <a:cubicBezTo>
                    <a:pt x="251" y="990"/>
                    <a:pt x="309" y="1024"/>
                    <a:pt x="372" y="1047"/>
                  </a:cubicBezTo>
                  <a:cubicBezTo>
                    <a:pt x="434" y="1069"/>
                    <a:pt x="501" y="1081"/>
                    <a:pt x="567" y="1081"/>
                  </a:cubicBezTo>
                  <a:cubicBezTo>
                    <a:pt x="634" y="1081"/>
                    <a:pt x="700" y="1069"/>
                    <a:pt x="763" y="1047"/>
                  </a:cubicBezTo>
                  <a:cubicBezTo>
                    <a:pt x="825" y="1024"/>
                    <a:pt x="883" y="990"/>
                    <a:pt x="934" y="947"/>
                  </a:cubicBezTo>
                  <a:cubicBezTo>
                    <a:pt x="984" y="904"/>
                    <a:pt x="1027" y="853"/>
                    <a:pt x="1060" y="795"/>
                  </a:cubicBezTo>
                  <a:cubicBezTo>
                    <a:pt x="1076" y="767"/>
                    <a:pt x="1090" y="737"/>
                    <a:pt x="1101" y="706"/>
                  </a:cubicBezTo>
                  <a:cubicBezTo>
                    <a:pt x="1113" y="675"/>
                    <a:pt x="1121" y="643"/>
                    <a:pt x="1126" y="610"/>
                  </a:cubicBezTo>
                  <a:cubicBezTo>
                    <a:pt x="1132" y="578"/>
                    <a:pt x="1134" y="545"/>
                    <a:pt x="1134" y="512"/>
                  </a:cubicBezTo>
                  <a:cubicBezTo>
                    <a:pt x="1134" y="480"/>
                    <a:pt x="1131" y="447"/>
                    <a:pt x="1125" y="415"/>
                  </a:cubicBezTo>
                  <a:close/>
                  <a:moveTo>
                    <a:pt x="242" y="671"/>
                  </a:moveTo>
                  <a:cubicBezTo>
                    <a:pt x="244" y="663"/>
                    <a:pt x="249" y="654"/>
                    <a:pt x="255" y="647"/>
                  </a:cubicBezTo>
                  <a:cubicBezTo>
                    <a:pt x="260" y="641"/>
                    <a:pt x="265" y="636"/>
                    <a:pt x="270" y="631"/>
                  </a:cubicBezTo>
                  <a:cubicBezTo>
                    <a:pt x="283" y="655"/>
                    <a:pt x="312" y="676"/>
                    <a:pt x="356" y="693"/>
                  </a:cubicBezTo>
                  <a:cubicBezTo>
                    <a:pt x="412" y="715"/>
                    <a:pt x="487" y="727"/>
                    <a:pt x="567" y="727"/>
                  </a:cubicBezTo>
                  <a:cubicBezTo>
                    <a:pt x="647" y="727"/>
                    <a:pt x="722" y="715"/>
                    <a:pt x="778" y="693"/>
                  </a:cubicBezTo>
                  <a:cubicBezTo>
                    <a:pt x="822" y="676"/>
                    <a:pt x="851" y="655"/>
                    <a:pt x="864" y="631"/>
                  </a:cubicBezTo>
                  <a:cubicBezTo>
                    <a:pt x="870" y="636"/>
                    <a:pt x="875" y="641"/>
                    <a:pt x="880" y="647"/>
                  </a:cubicBezTo>
                  <a:cubicBezTo>
                    <a:pt x="886" y="655"/>
                    <a:pt x="890" y="664"/>
                    <a:pt x="893" y="672"/>
                  </a:cubicBezTo>
                  <a:cubicBezTo>
                    <a:pt x="895" y="680"/>
                    <a:pt x="894" y="689"/>
                    <a:pt x="892" y="696"/>
                  </a:cubicBezTo>
                  <a:cubicBezTo>
                    <a:pt x="886" y="711"/>
                    <a:pt x="872" y="724"/>
                    <a:pt x="856" y="734"/>
                  </a:cubicBezTo>
                  <a:cubicBezTo>
                    <a:pt x="840" y="744"/>
                    <a:pt x="822" y="751"/>
                    <a:pt x="804" y="758"/>
                  </a:cubicBezTo>
                  <a:cubicBezTo>
                    <a:pt x="767" y="771"/>
                    <a:pt x="727" y="778"/>
                    <a:pt x="687" y="784"/>
                  </a:cubicBezTo>
                  <a:cubicBezTo>
                    <a:pt x="667" y="786"/>
                    <a:pt x="647" y="788"/>
                    <a:pt x="627" y="789"/>
                  </a:cubicBezTo>
                  <a:cubicBezTo>
                    <a:pt x="607" y="790"/>
                    <a:pt x="587" y="791"/>
                    <a:pt x="566" y="791"/>
                  </a:cubicBezTo>
                  <a:cubicBezTo>
                    <a:pt x="546" y="791"/>
                    <a:pt x="526" y="790"/>
                    <a:pt x="506" y="789"/>
                  </a:cubicBezTo>
                  <a:cubicBezTo>
                    <a:pt x="486" y="788"/>
                    <a:pt x="466" y="786"/>
                    <a:pt x="446" y="783"/>
                  </a:cubicBezTo>
                  <a:cubicBezTo>
                    <a:pt x="406" y="778"/>
                    <a:pt x="366" y="770"/>
                    <a:pt x="329" y="757"/>
                  </a:cubicBezTo>
                  <a:cubicBezTo>
                    <a:pt x="310" y="751"/>
                    <a:pt x="292" y="743"/>
                    <a:pt x="277" y="733"/>
                  </a:cubicBezTo>
                  <a:cubicBezTo>
                    <a:pt x="261" y="723"/>
                    <a:pt x="247" y="710"/>
                    <a:pt x="242" y="695"/>
                  </a:cubicBezTo>
                  <a:cubicBezTo>
                    <a:pt x="242" y="693"/>
                    <a:pt x="241" y="691"/>
                    <a:pt x="241" y="689"/>
                  </a:cubicBezTo>
                  <a:cubicBezTo>
                    <a:pt x="241" y="688"/>
                    <a:pt x="241" y="687"/>
                    <a:pt x="241" y="687"/>
                  </a:cubicBezTo>
                  <a:cubicBezTo>
                    <a:pt x="240" y="685"/>
                    <a:pt x="240" y="685"/>
                    <a:pt x="240" y="685"/>
                  </a:cubicBezTo>
                  <a:cubicBezTo>
                    <a:pt x="240" y="683"/>
                    <a:pt x="240" y="683"/>
                    <a:pt x="240" y="683"/>
                  </a:cubicBezTo>
                  <a:cubicBezTo>
                    <a:pt x="240" y="679"/>
                    <a:pt x="241" y="675"/>
                    <a:pt x="242" y="6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66" name="Freeform 14">
              <a:extLst>
                <a:ext uri="{FF2B5EF4-FFF2-40B4-BE49-F238E27FC236}">
                  <a16:creationId xmlns:a16="http://schemas.microsoft.com/office/drawing/2014/main" id="{87E84FB0-ADB3-41F6-B8A6-67542CFCC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8688" y="476250"/>
              <a:ext cx="2216150" cy="2527300"/>
            </a:xfrm>
            <a:custGeom>
              <a:avLst/>
              <a:gdLst>
                <a:gd name="T0" fmla="*/ 94 w 591"/>
                <a:gd name="T1" fmla="*/ 218 h 674"/>
                <a:gd name="T2" fmla="*/ 80 w 591"/>
                <a:gd name="T3" fmla="*/ 318 h 674"/>
                <a:gd name="T4" fmla="*/ 49 w 591"/>
                <a:gd name="T5" fmla="*/ 584 h 674"/>
                <a:gd name="T6" fmla="*/ 19 w 591"/>
                <a:gd name="T7" fmla="*/ 546 h 674"/>
                <a:gd name="T8" fmla="*/ 19 w 591"/>
                <a:gd name="T9" fmla="*/ 542 h 674"/>
                <a:gd name="T10" fmla="*/ 20 w 591"/>
                <a:gd name="T11" fmla="*/ 530 h 674"/>
                <a:gd name="T12" fmla="*/ 50 w 591"/>
                <a:gd name="T13" fmla="*/ 491 h 674"/>
                <a:gd name="T14" fmla="*/ 23 w 591"/>
                <a:gd name="T15" fmla="*/ 502 h 674"/>
                <a:gd name="T16" fmla="*/ 1 w 591"/>
                <a:gd name="T17" fmla="*/ 539 h 674"/>
                <a:gd name="T18" fmla="*/ 0 w 591"/>
                <a:gd name="T19" fmla="*/ 543 h 674"/>
                <a:gd name="T20" fmla="*/ 1 w 591"/>
                <a:gd name="T21" fmla="*/ 555 h 674"/>
                <a:gd name="T22" fmla="*/ 34 w 591"/>
                <a:gd name="T23" fmla="*/ 605 h 674"/>
                <a:gd name="T24" fmla="*/ 80 w 591"/>
                <a:gd name="T25" fmla="*/ 634 h 674"/>
                <a:gd name="T26" fmla="*/ 133 w 591"/>
                <a:gd name="T27" fmla="*/ 653 h 674"/>
                <a:gd name="T28" fmla="*/ 240 w 591"/>
                <a:gd name="T29" fmla="*/ 671 h 674"/>
                <a:gd name="T30" fmla="*/ 348 w 591"/>
                <a:gd name="T31" fmla="*/ 671 h 674"/>
                <a:gd name="T32" fmla="*/ 455 w 591"/>
                <a:gd name="T33" fmla="*/ 653 h 674"/>
                <a:gd name="T34" fmla="*/ 555 w 591"/>
                <a:gd name="T35" fmla="*/ 606 h 674"/>
                <a:gd name="T36" fmla="*/ 589 w 591"/>
                <a:gd name="T37" fmla="*/ 556 h 674"/>
                <a:gd name="T38" fmla="*/ 568 w 591"/>
                <a:gd name="T39" fmla="*/ 502 h 674"/>
                <a:gd name="T40" fmla="*/ 542 w 591"/>
                <a:gd name="T41" fmla="*/ 492 h 674"/>
                <a:gd name="T42" fmla="*/ 570 w 591"/>
                <a:gd name="T43" fmla="*/ 531 h 674"/>
                <a:gd name="T44" fmla="*/ 540 w 591"/>
                <a:gd name="T45" fmla="*/ 584 h 674"/>
                <a:gd name="T46" fmla="*/ 510 w 591"/>
                <a:gd name="T47" fmla="*/ 235 h 674"/>
                <a:gd name="T48" fmla="*/ 496 w 591"/>
                <a:gd name="T49" fmla="*/ 134 h 674"/>
                <a:gd name="T50" fmla="*/ 482 w 591"/>
                <a:gd name="T51" fmla="*/ 235 h 674"/>
                <a:gd name="T52" fmla="*/ 410 w 591"/>
                <a:gd name="T53" fmla="*/ 625 h 674"/>
                <a:gd name="T54" fmla="*/ 447 w 591"/>
                <a:gd name="T55" fmla="*/ 252 h 674"/>
                <a:gd name="T56" fmla="*/ 345 w 591"/>
                <a:gd name="T57" fmla="*/ 252 h 674"/>
                <a:gd name="T58" fmla="*/ 382 w 591"/>
                <a:gd name="T59" fmla="*/ 629 h 674"/>
                <a:gd name="T60" fmla="*/ 309 w 591"/>
                <a:gd name="T61" fmla="*/ 633 h 674"/>
                <a:gd name="T62" fmla="*/ 346 w 591"/>
                <a:gd name="T63" fmla="*/ 51 h 674"/>
                <a:gd name="T64" fmla="*/ 244 w 591"/>
                <a:gd name="T65" fmla="*/ 51 h 674"/>
                <a:gd name="T66" fmla="*/ 281 w 591"/>
                <a:gd name="T67" fmla="*/ 633 h 674"/>
                <a:gd name="T68" fmla="*/ 209 w 591"/>
                <a:gd name="T69" fmla="*/ 629 h 674"/>
                <a:gd name="T70" fmla="*/ 246 w 591"/>
                <a:gd name="T71" fmla="*/ 160 h 674"/>
                <a:gd name="T72" fmla="*/ 143 w 591"/>
                <a:gd name="T73" fmla="*/ 160 h 674"/>
                <a:gd name="T74" fmla="*/ 180 w 591"/>
                <a:gd name="T75" fmla="*/ 625 h 674"/>
                <a:gd name="T76" fmla="*/ 108 w 591"/>
                <a:gd name="T77" fmla="*/ 318 h 674"/>
                <a:gd name="T78" fmla="*/ 473 w 591"/>
                <a:gd name="T79" fmla="*/ 186 h 674"/>
                <a:gd name="T80" fmla="*/ 519 w 591"/>
                <a:gd name="T81" fmla="*/ 186 h 674"/>
                <a:gd name="T82" fmla="*/ 473 w 591"/>
                <a:gd name="T83" fmla="*/ 186 h 674"/>
                <a:gd name="T84" fmla="*/ 396 w 591"/>
                <a:gd name="T85" fmla="*/ 229 h 674"/>
                <a:gd name="T86" fmla="*/ 396 w 591"/>
                <a:gd name="T87" fmla="*/ 275 h 674"/>
                <a:gd name="T88" fmla="*/ 272 w 591"/>
                <a:gd name="T89" fmla="*/ 51 h 674"/>
                <a:gd name="T90" fmla="*/ 318 w 591"/>
                <a:gd name="T91" fmla="*/ 51 h 674"/>
                <a:gd name="T92" fmla="*/ 272 w 591"/>
                <a:gd name="T93" fmla="*/ 51 h 674"/>
                <a:gd name="T94" fmla="*/ 194 w 591"/>
                <a:gd name="T95" fmla="*/ 137 h 674"/>
                <a:gd name="T96" fmla="*/ 194 w 591"/>
                <a:gd name="T97" fmla="*/ 183 h 674"/>
                <a:gd name="T98" fmla="*/ 71 w 591"/>
                <a:gd name="T99" fmla="*/ 269 h 674"/>
                <a:gd name="T100" fmla="*/ 117 w 591"/>
                <a:gd name="T101" fmla="*/ 269 h 674"/>
                <a:gd name="T102" fmla="*/ 71 w 591"/>
                <a:gd name="T103" fmla="*/ 269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1" h="674">
                  <a:moveTo>
                    <a:pt x="145" y="269"/>
                  </a:moveTo>
                  <a:cubicBezTo>
                    <a:pt x="145" y="241"/>
                    <a:pt x="122" y="218"/>
                    <a:pt x="94" y="218"/>
                  </a:cubicBezTo>
                  <a:cubicBezTo>
                    <a:pt x="66" y="218"/>
                    <a:pt x="43" y="241"/>
                    <a:pt x="43" y="269"/>
                  </a:cubicBezTo>
                  <a:cubicBezTo>
                    <a:pt x="43" y="292"/>
                    <a:pt x="59" y="312"/>
                    <a:pt x="80" y="318"/>
                  </a:cubicBezTo>
                  <a:cubicBezTo>
                    <a:pt x="80" y="599"/>
                    <a:pt x="80" y="599"/>
                    <a:pt x="80" y="599"/>
                  </a:cubicBezTo>
                  <a:cubicBezTo>
                    <a:pt x="69" y="595"/>
                    <a:pt x="59" y="590"/>
                    <a:pt x="49" y="584"/>
                  </a:cubicBezTo>
                  <a:cubicBezTo>
                    <a:pt x="36" y="575"/>
                    <a:pt x="24" y="564"/>
                    <a:pt x="20" y="551"/>
                  </a:cubicBezTo>
                  <a:cubicBezTo>
                    <a:pt x="20" y="549"/>
                    <a:pt x="19" y="548"/>
                    <a:pt x="19" y="546"/>
                  </a:cubicBezTo>
                  <a:cubicBezTo>
                    <a:pt x="19" y="545"/>
                    <a:pt x="19" y="544"/>
                    <a:pt x="19" y="543"/>
                  </a:cubicBezTo>
                  <a:cubicBezTo>
                    <a:pt x="19" y="542"/>
                    <a:pt x="19" y="542"/>
                    <a:pt x="19" y="542"/>
                  </a:cubicBezTo>
                  <a:cubicBezTo>
                    <a:pt x="19" y="541"/>
                    <a:pt x="19" y="541"/>
                    <a:pt x="19" y="541"/>
                  </a:cubicBezTo>
                  <a:cubicBezTo>
                    <a:pt x="19" y="537"/>
                    <a:pt x="19" y="534"/>
                    <a:pt x="20" y="530"/>
                  </a:cubicBezTo>
                  <a:cubicBezTo>
                    <a:pt x="22" y="523"/>
                    <a:pt x="26" y="516"/>
                    <a:pt x="31" y="509"/>
                  </a:cubicBezTo>
                  <a:cubicBezTo>
                    <a:pt x="37" y="503"/>
                    <a:pt x="43" y="497"/>
                    <a:pt x="50" y="491"/>
                  </a:cubicBezTo>
                  <a:cubicBezTo>
                    <a:pt x="56" y="486"/>
                    <a:pt x="63" y="481"/>
                    <a:pt x="71" y="476"/>
                  </a:cubicBezTo>
                  <a:cubicBezTo>
                    <a:pt x="54" y="482"/>
                    <a:pt x="38" y="489"/>
                    <a:pt x="23" y="502"/>
                  </a:cubicBezTo>
                  <a:cubicBezTo>
                    <a:pt x="16" y="508"/>
                    <a:pt x="10" y="515"/>
                    <a:pt x="5" y="524"/>
                  </a:cubicBezTo>
                  <a:cubicBezTo>
                    <a:pt x="3" y="529"/>
                    <a:pt x="2" y="534"/>
                    <a:pt x="1" y="539"/>
                  </a:cubicBezTo>
                  <a:cubicBezTo>
                    <a:pt x="1" y="541"/>
                    <a:pt x="1" y="541"/>
                    <a:pt x="1" y="541"/>
                  </a:cubicBezTo>
                  <a:cubicBezTo>
                    <a:pt x="0" y="543"/>
                    <a:pt x="0" y="543"/>
                    <a:pt x="0" y="543"/>
                  </a:cubicBezTo>
                  <a:cubicBezTo>
                    <a:pt x="0" y="544"/>
                    <a:pt x="0" y="546"/>
                    <a:pt x="0" y="547"/>
                  </a:cubicBezTo>
                  <a:cubicBezTo>
                    <a:pt x="0" y="550"/>
                    <a:pt x="0" y="552"/>
                    <a:pt x="1" y="555"/>
                  </a:cubicBezTo>
                  <a:cubicBezTo>
                    <a:pt x="2" y="566"/>
                    <a:pt x="7" y="575"/>
                    <a:pt x="13" y="584"/>
                  </a:cubicBezTo>
                  <a:cubicBezTo>
                    <a:pt x="19" y="592"/>
                    <a:pt x="26" y="599"/>
                    <a:pt x="34" y="605"/>
                  </a:cubicBezTo>
                  <a:cubicBezTo>
                    <a:pt x="48" y="617"/>
                    <a:pt x="64" y="626"/>
                    <a:pt x="80" y="633"/>
                  </a:cubicBezTo>
                  <a:cubicBezTo>
                    <a:pt x="80" y="634"/>
                    <a:pt x="80" y="634"/>
                    <a:pt x="80" y="634"/>
                  </a:cubicBezTo>
                  <a:cubicBezTo>
                    <a:pt x="82" y="634"/>
                    <a:pt x="82" y="634"/>
                    <a:pt x="82" y="634"/>
                  </a:cubicBezTo>
                  <a:cubicBezTo>
                    <a:pt x="99" y="642"/>
                    <a:pt x="116" y="648"/>
                    <a:pt x="133" y="653"/>
                  </a:cubicBezTo>
                  <a:cubicBezTo>
                    <a:pt x="151" y="658"/>
                    <a:pt x="169" y="661"/>
                    <a:pt x="187" y="665"/>
                  </a:cubicBezTo>
                  <a:cubicBezTo>
                    <a:pt x="204" y="668"/>
                    <a:pt x="222" y="670"/>
                    <a:pt x="240" y="671"/>
                  </a:cubicBezTo>
                  <a:cubicBezTo>
                    <a:pt x="258" y="673"/>
                    <a:pt x="276" y="674"/>
                    <a:pt x="294" y="674"/>
                  </a:cubicBezTo>
                  <a:cubicBezTo>
                    <a:pt x="312" y="674"/>
                    <a:pt x="330" y="673"/>
                    <a:pt x="348" y="671"/>
                  </a:cubicBezTo>
                  <a:cubicBezTo>
                    <a:pt x="366" y="670"/>
                    <a:pt x="384" y="668"/>
                    <a:pt x="402" y="665"/>
                  </a:cubicBezTo>
                  <a:cubicBezTo>
                    <a:pt x="420" y="662"/>
                    <a:pt x="438" y="658"/>
                    <a:pt x="455" y="653"/>
                  </a:cubicBezTo>
                  <a:cubicBezTo>
                    <a:pt x="473" y="648"/>
                    <a:pt x="490" y="642"/>
                    <a:pt x="507" y="634"/>
                  </a:cubicBezTo>
                  <a:cubicBezTo>
                    <a:pt x="524" y="627"/>
                    <a:pt x="540" y="618"/>
                    <a:pt x="555" y="606"/>
                  </a:cubicBezTo>
                  <a:cubicBezTo>
                    <a:pt x="563" y="600"/>
                    <a:pt x="570" y="593"/>
                    <a:pt x="576" y="585"/>
                  </a:cubicBezTo>
                  <a:cubicBezTo>
                    <a:pt x="582" y="577"/>
                    <a:pt x="587" y="567"/>
                    <a:pt x="589" y="556"/>
                  </a:cubicBezTo>
                  <a:cubicBezTo>
                    <a:pt x="591" y="546"/>
                    <a:pt x="589" y="535"/>
                    <a:pt x="585" y="526"/>
                  </a:cubicBezTo>
                  <a:cubicBezTo>
                    <a:pt x="581" y="516"/>
                    <a:pt x="575" y="509"/>
                    <a:pt x="568" y="502"/>
                  </a:cubicBezTo>
                  <a:cubicBezTo>
                    <a:pt x="553" y="490"/>
                    <a:pt x="537" y="482"/>
                    <a:pt x="520" y="476"/>
                  </a:cubicBezTo>
                  <a:cubicBezTo>
                    <a:pt x="528" y="481"/>
                    <a:pt x="535" y="486"/>
                    <a:pt x="542" y="492"/>
                  </a:cubicBezTo>
                  <a:cubicBezTo>
                    <a:pt x="548" y="498"/>
                    <a:pt x="554" y="504"/>
                    <a:pt x="559" y="510"/>
                  </a:cubicBezTo>
                  <a:cubicBezTo>
                    <a:pt x="564" y="517"/>
                    <a:pt x="569" y="524"/>
                    <a:pt x="570" y="531"/>
                  </a:cubicBezTo>
                  <a:cubicBezTo>
                    <a:pt x="572" y="538"/>
                    <a:pt x="572" y="545"/>
                    <a:pt x="570" y="552"/>
                  </a:cubicBezTo>
                  <a:cubicBezTo>
                    <a:pt x="565" y="565"/>
                    <a:pt x="553" y="576"/>
                    <a:pt x="540" y="584"/>
                  </a:cubicBezTo>
                  <a:cubicBezTo>
                    <a:pt x="531" y="590"/>
                    <a:pt x="521" y="595"/>
                    <a:pt x="510" y="599"/>
                  </a:cubicBezTo>
                  <a:cubicBezTo>
                    <a:pt x="510" y="235"/>
                    <a:pt x="510" y="235"/>
                    <a:pt x="510" y="235"/>
                  </a:cubicBezTo>
                  <a:cubicBezTo>
                    <a:pt x="532" y="229"/>
                    <a:pt x="547" y="209"/>
                    <a:pt x="547" y="186"/>
                  </a:cubicBezTo>
                  <a:cubicBezTo>
                    <a:pt x="547" y="157"/>
                    <a:pt x="524" y="134"/>
                    <a:pt x="496" y="134"/>
                  </a:cubicBezTo>
                  <a:cubicBezTo>
                    <a:pt x="468" y="134"/>
                    <a:pt x="445" y="157"/>
                    <a:pt x="445" y="186"/>
                  </a:cubicBezTo>
                  <a:cubicBezTo>
                    <a:pt x="445" y="209"/>
                    <a:pt x="461" y="229"/>
                    <a:pt x="482" y="235"/>
                  </a:cubicBezTo>
                  <a:cubicBezTo>
                    <a:pt x="482" y="609"/>
                    <a:pt x="482" y="609"/>
                    <a:pt x="482" y="609"/>
                  </a:cubicBezTo>
                  <a:cubicBezTo>
                    <a:pt x="459" y="617"/>
                    <a:pt x="434" y="622"/>
                    <a:pt x="410" y="625"/>
                  </a:cubicBezTo>
                  <a:cubicBezTo>
                    <a:pt x="410" y="301"/>
                    <a:pt x="410" y="301"/>
                    <a:pt x="410" y="301"/>
                  </a:cubicBezTo>
                  <a:cubicBezTo>
                    <a:pt x="431" y="295"/>
                    <a:pt x="447" y="275"/>
                    <a:pt x="447" y="252"/>
                  </a:cubicBezTo>
                  <a:cubicBezTo>
                    <a:pt x="447" y="224"/>
                    <a:pt x="424" y="201"/>
                    <a:pt x="396" y="201"/>
                  </a:cubicBezTo>
                  <a:cubicBezTo>
                    <a:pt x="367" y="201"/>
                    <a:pt x="345" y="224"/>
                    <a:pt x="345" y="252"/>
                  </a:cubicBezTo>
                  <a:cubicBezTo>
                    <a:pt x="345" y="275"/>
                    <a:pt x="360" y="295"/>
                    <a:pt x="382" y="301"/>
                  </a:cubicBezTo>
                  <a:cubicBezTo>
                    <a:pt x="382" y="629"/>
                    <a:pt x="382" y="629"/>
                    <a:pt x="382" y="629"/>
                  </a:cubicBezTo>
                  <a:cubicBezTo>
                    <a:pt x="370" y="630"/>
                    <a:pt x="358" y="631"/>
                    <a:pt x="346" y="632"/>
                  </a:cubicBezTo>
                  <a:cubicBezTo>
                    <a:pt x="334" y="633"/>
                    <a:pt x="321" y="633"/>
                    <a:pt x="309" y="633"/>
                  </a:cubicBezTo>
                  <a:cubicBezTo>
                    <a:pt x="309" y="100"/>
                    <a:pt x="309" y="100"/>
                    <a:pt x="309" y="100"/>
                  </a:cubicBezTo>
                  <a:cubicBezTo>
                    <a:pt x="330" y="94"/>
                    <a:pt x="346" y="74"/>
                    <a:pt x="346" y="51"/>
                  </a:cubicBezTo>
                  <a:cubicBezTo>
                    <a:pt x="346" y="23"/>
                    <a:pt x="323" y="0"/>
                    <a:pt x="295" y="0"/>
                  </a:cubicBezTo>
                  <a:cubicBezTo>
                    <a:pt x="267" y="0"/>
                    <a:pt x="244" y="23"/>
                    <a:pt x="244" y="51"/>
                  </a:cubicBezTo>
                  <a:cubicBezTo>
                    <a:pt x="244" y="74"/>
                    <a:pt x="260" y="94"/>
                    <a:pt x="281" y="100"/>
                  </a:cubicBezTo>
                  <a:cubicBezTo>
                    <a:pt x="281" y="633"/>
                    <a:pt x="281" y="633"/>
                    <a:pt x="281" y="633"/>
                  </a:cubicBezTo>
                  <a:cubicBezTo>
                    <a:pt x="268" y="633"/>
                    <a:pt x="256" y="633"/>
                    <a:pt x="243" y="632"/>
                  </a:cubicBezTo>
                  <a:cubicBezTo>
                    <a:pt x="232" y="631"/>
                    <a:pt x="220" y="630"/>
                    <a:pt x="209" y="629"/>
                  </a:cubicBezTo>
                  <a:cubicBezTo>
                    <a:pt x="209" y="209"/>
                    <a:pt x="209" y="209"/>
                    <a:pt x="209" y="209"/>
                  </a:cubicBezTo>
                  <a:cubicBezTo>
                    <a:pt x="230" y="203"/>
                    <a:pt x="246" y="183"/>
                    <a:pt x="246" y="160"/>
                  </a:cubicBezTo>
                  <a:cubicBezTo>
                    <a:pt x="246" y="132"/>
                    <a:pt x="223" y="109"/>
                    <a:pt x="194" y="109"/>
                  </a:cubicBezTo>
                  <a:cubicBezTo>
                    <a:pt x="166" y="109"/>
                    <a:pt x="143" y="132"/>
                    <a:pt x="143" y="160"/>
                  </a:cubicBezTo>
                  <a:cubicBezTo>
                    <a:pt x="143" y="183"/>
                    <a:pt x="159" y="203"/>
                    <a:pt x="180" y="209"/>
                  </a:cubicBezTo>
                  <a:cubicBezTo>
                    <a:pt x="180" y="625"/>
                    <a:pt x="180" y="625"/>
                    <a:pt x="180" y="625"/>
                  </a:cubicBezTo>
                  <a:cubicBezTo>
                    <a:pt x="156" y="622"/>
                    <a:pt x="131" y="616"/>
                    <a:pt x="108" y="609"/>
                  </a:cubicBezTo>
                  <a:cubicBezTo>
                    <a:pt x="108" y="318"/>
                    <a:pt x="108" y="318"/>
                    <a:pt x="108" y="318"/>
                  </a:cubicBezTo>
                  <a:cubicBezTo>
                    <a:pt x="129" y="312"/>
                    <a:pt x="145" y="292"/>
                    <a:pt x="145" y="269"/>
                  </a:cubicBezTo>
                  <a:close/>
                  <a:moveTo>
                    <a:pt x="473" y="186"/>
                  </a:moveTo>
                  <a:cubicBezTo>
                    <a:pt x="473" y="173"/>
                    <a:pt x="484" y="163"/>
                    <a:pt x="496" y="163"/>
                  </a:cubicBezTo>
                  <a:cubicBezTo>
                    <a:pt x="509" y="163"/>
                    <a:pt x="519" y="173"/>
                    <a:pt x="519" y="186"/>
                  </a:cubicBezTo>
                  <a:cubicBezTo>
                    <a:pt x="519" y="198"/>
                    <a:pt x="509" y="208"/>
                    <a:pt x="496" y="208"/>
                  </a:cubicBezTo>
                  <a:cubicBezTo>
                    <a:pt x="484" y="208"/>
                    <a:pt x="473" y="198"/>
                    <a:pt x="473" y="186"/>
                  </a:cubicBezTo>
                  <a:close/>
                  <a:moveTo>
                    <a:pt x="373" y="252"/>
                  </a:moveTo>
                  <a:cubicBezTo>
                    <a:pt x="373" y="239"/>
                    <a:pt x="383" y="229"/>
                    <a:pt x="396" y="229"/>
                  </a:cubicBezTo>
                  <a:cubicBezTo>
                    <a:pt x="408" y="229"/>
                    <a:pt x="419" y="239"/>
                    <a:pt x="419" y="252"/>
                  </a:cubicBezTo>
                  <a:cubicBezTo>
                    <a:pt x="419" y="264"/>
                    <a:pt x="408" y="275"/>
                    <a:pt x="396" y="275"/>
                  </a:cubicBezTo>
                  <a:cubicBezTo>
                    <a:pt x="383" y="275"/>
                    <a:pt x="373" y="264"/>
                    <a:pt x="373" y="252"/>
                  </a:cubicBezTo>
                  <a:close/>
                  <a:moveTo>
                    <a:pt x="272" y="51"/>
                  </a:moveTo>
                  <a:cubicBezTo>
                    <a:pt x="272" y="38"/>
                    <a:pt x="282" y="28"/>
                    <a:pt x="295" y="28"/>
                  </a:cubicBezTo>
                  <a:cubicBezTo>
                    <a:pt x="308" y="28"/>
                    <a:pt x="318" y="38"/>
                    <a:pt x="318" y="51"/>
                  </a:cubicBezTo>
                  <a:cubicBezTo>
                    <a:pt x="318" y="64"/>
                    <a:pt x="308" y="74"/>
                    <a:pt x="295" y="74"/>
                  </a:cubicBezTo>
                  <a:cubicBezTo>
                    <a:pt x="282" y="74"/>
                    <a:pt x="272" y="64"/>
                    <a:pt x="272" y="51"/>
                  </a:cubicBezTo>
                  <a:close/>
                  <a:moveTo>
                    <a:pt x="172" y="160"/>
                  </a:moveTo>
                  <a:cubicBezTo>
                    <a:pt x="172" y="147"/>
                    <a:pt x="182" y="137"/>
                    <a:pt x="194" y="137"/>
                  </a:cubicBezTo>
                  <a:cubicBezTo>
                    <a:pt x="207" y="137"/>
                    <a:pt x="217" y="147"/>
                    <a:pt x="217" y="160"/>
                  </a:cubicBezTo>
                  <a:cubicBezTo>
                    <a:pt x="217" y="173"/>
                    <a:pt x="207" y="183"/>
                    <a:pt x="194" y="183"/>
                  </a:cubicBezTo>
                  <a:cubicBezTo>
                    <a:pt x="182" y="183"/>
                    <a:pt x="172" y="173"/>
                    <a:pt x="172" y="160"/>
                  </a:cubicBezTo>
                  <a:close/>
                  <a:moveTo>
                    <a:pt x="71" y="269"/>
                  </a:moveTo>
                  <a:cubicBezTo>
                    <a:pt x="71" y="256"/>
                    <a:pt x="81" y="246"/>
                    <a:pt x="94" y="246"/>
                  </a:cubicBezTo>
                  <a:cubicBezTo>
                    <a:pt x="107" y="246"/>
                    <a:pt x="117" y="256"/>
                    <a:pt x="117" y="269"/>
                  </a:cubicBezTo>
                  <a:cubicBezTo>
                    <a:pt x="117" y="281"/>
                    <a:pt x="107" y="292"/>
                    <a:pt x="94" y="292"/>
                  </a:cubicBezTo>
                  <a:cubicBezTo>
                    <a:pt x="81" y="292"/>
                    <a:pt x="71" y="281"/>
                    <a:pt x="71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467" name="Freeform 8">
            <a:extLst>
              <a:ext uri="{FF2B5EF4-FFF2-40B4-BE49-F238E27FC236}">
                <a16:creationId xmlns:a16="http://schemas.microsoft.com/office/drawing/2014/main" id="{F1B5E40E-B3B4-4064-B698-2F6691E17971}"/>
              </a:ext>
            </a:extLst>
          </p:cNvPr>
          <p:cNvSpPr>
            <a:spLocks noEditPoints="1"/>
          </p:cNvSpPr>
          <p:nvPr/>
        </p:nvSpPr>
        <p:spPr bwMode="auto">
          <a:xfrm>
            <a:off x="1791708" y="5554670"/>
            <a:ext cx="909470" cy="429894"/>
          </a:xfrm>
          <a:custGeom>
            <a:avLst/>
            <a:gdLst>
              <a:gd name="T0" fmla="*/ 1425 w 1674"/>
              <a:gd name="T1" fmla="*/ 44 h 791"/>
              <a:gd name="T2" fmla="*/ 748 w 1674"/>
              <a:gd name="T3" fmla="*/ 21 h 791"/>
              <a:gd name="T4" fmla="*/ 334 w 1674"/>
              <a:gd name="T5" fmla="*/ 159 h 791"/>
              <a:gd name="T6" fmla="*/ 0 w 1674"/>
              <a:gd name="T7" fmla="*/ 450 h 791"/>
              <a:gd name="T8" fmla="*/ 29 w 1674"/>
              <a:gd name="T9" fmla="*/ 534 h 791"/>
              <a:gd name="T10" fmla="*/ 185 w 1674"/>
              <a:gd name="T11" fmla="*/ 642 h 791"/>
              <a:gd name="T12" fmla="*/ 516 w 1674"/>
              <a:gd name="T13" fmla="*/ 730 h 791"/>
              <a:gd name="T14" fmla="*/ 734 w 1674"/>
              <a:gd name="T15" fmla="*/ 780 h 791"/>
              <a:gd name="T16" fmla="*/ 865 w 1674"/>
              <a:gd name="T17" fmla="*/ 753 h 791"/>
              <a:gd name="T18" fmla="*/ 1036 w 1674"/>
              <a:gd name="T19" fmla="*/ 590 h 791"/>
              <a:gd name="T20" fmla="*/ 1376 w 1674"/>
              <a:gd name="T21" fmla="*/ 521 h 791"/>
              <a:gd name="T22" fmla="*/ 1505 w 1674"/>
              <a:gd name="T23" fmla="*/ 243 h 791"/>
              <a:gd name="T24" fmla="*/ 1674 w 1674"/>
              <a:gd name="T25" fmla="*/ 27 h 791"/>
              <a:gd name="T26" fmla="*/ 522 w 1674"/>
              <a:gd name="T27" fmla="*/ 705 h 791"/>
              <a:gd name="T28" fmla="*/ 264 w 1674"/>
              <a:gd name="T29" fmla="*/ 662 h 791"/>
              <a:gd name="T30" fmla="*/ 54 w 1674"/>
              <a:gd name="T31" fmla="*/ 529 h 791"/>
              <a:gd name="T32" fmla="*/ 51 w 1674"/>
              <a:gd name="T33" fmla="*/ 523 h 791"/>
              <a:gd name="T34" fmla="*/ 30 w 1674"/>
              <a:gd name="T35" fmla="*/ 448 h 791"/>
              <a:gd name="T36" fmla="*/ 147 w 1674"/>
              <a:gd name="T37" fmla="*/ 221 h 791"/>
              <a:gd name="T38" fmla="*/ 620 w 1674"/>
              <a:gd name="T39" fmla="*/ 85 h 791"/>
              <a:gd name="T40" fmla="*/ 1294 w 1674"/>
              <a:gd name="T41" fmla="*/ 74 h 791"/>
              <a:gd name="T42" fmla="*/ 560 w 1674"/>
              <a:gd name="T43" fmla="*/ 144 h 791"/>
              <a:gd name="T44" fmla="*/ 508 w 1674"/>
              <a:gd name="T45" fmla="*/ 193 h 791"/>
              <a:gd name="T46" fmla="*/ 532 w 1674"/>
              <a:gd name="T47" fmla="*/ 204 h 791"/>
              <a:gd name="T48" fmla="*/ 929 w 1674"/>
              <a:gd name="T49" fmla="*/ 151 h 791"/>
              <a:gd name="T50" fmla="*/ 955 w 1674"/>
              <a:gd name="T51" fmla="*/ 131 h 791"/>
              <a:gd name="T52" fmla="*/ 689 w 1674"/>
              <a:gd name="T53" fmla="*/ 279 h 791"/>
              <a:gd name="T54" fmla="*/ 491 w 1674"/>
              <a:gd name="T55" fmla="*/ 215 h 791"/>
              <a:gd name="T56" fmla="*/ 342 w 1674"/>
              <a:gd name="T57" fmla="*/ 195 h 791"/>
              <a:gd name="T58" fmla="*/ 103 w 1674"/>
              <a:gd name="T59" fmla="*/ 379 h 791"/>
              <a:gd name="T60" fmla="*/ 74 w 1674"/>
              <a:gd name="T61" fmla="*/ 513 h 791"/>
              <a:gd name="T62" fmla="*/ 509 w 1674"/>
              <a:gd name="T63" fmla="*/ 692 h 791"/>
              <a:gd name="T64" fmla="*/ 634 w 1674"/>
              <a:gd name="T65" fmla="*/ 416 h 791"/>
              <a:gd name="T66" fmla="*/ 360 w 1674"/>
              <a:gd name="T67" fmla="*/ 428 h 791"/>
              <a:gd name="T68" fmla="*/ 637 w 1674"/>
              <a:gd name="T69" fmla="*/ 388 h 791"/>
              <a:gd name="T70" fmla="*/ 528 w 1674"/>
              <a:gd name="T71" fmla="*/ 543 h 791"/>
              <a:gd name="T72" fmla="*/ 422 w 1674"/>
              <a:gd name="T73" fmla="*/ 544 h 791"/>
              <a:gd name="T74" fmla="*/ 102 w 1674"/>
              <a:gd name="T75" fmla="*/ 436 h 791"/>
              <a:gd name="T76" fmla="*/ 878 w 1674"/>
              <a:gd name="T77" fmla="*/ 657 h 791"/>
              <a:gd name="T78" fmla="*/ 783 w 1674"/>
              <a:gd name="T79" fmla="*/ 553 h 791"/>
              <a:gd name="T80" fmla="*/ 754 w 1674"/>
              <a:gd name="T81" fmla="*/ 760 h 791"/>
              <a:gd name="T82" fmla="*/ 746 w 1674"/>
              <a:gd name="T83" fmla="*/ 529 h 791"/>
              <a:gd name="T84" fmla="*/ 898 w 1674"/>
              <a:gd name="T85" fmla="*/ 455 h 791"/>
              <a:gd name="T86" fmla="*/ 929 w 1674"/>
              <a:gd name="T87" fmla="*/ 505 h 791"/>
              <a:gd name="T88" fmla="*/ 1013 w 1674"/>
              <a:gd name="T89" fmla="*/ 537 h 791"/>
              <a:gd name="T90" fmla="*/ 1298 w 1674"/>
              <a:gd name="T91" fmla="*/ 474 h 791"/>
              <a:gd name="T92" fmla="*/ 1476 w 1674"/>
              <a:gd name="T93" fmla="*/ 349 h 791"/>
              <a:gd name="T94" fmla="*/ 1393 w 1674"/>
              <a:gd name="T95" fmla="*/ 322 h 791"/>
              <a:gd name="T96" fmla="*/ 1328 w 1674"/>
              <a:gd name="T97" fmla="*/ 455 h 791"/>
              <a:gd name="T98" fmla="*/ 1473 w 1674"/>
              <a:gd name="T99" fmla="*/ 254 h 791"/>
              <a:gd name="T100" fmla="*/ 1459 w 1674"/>
              <a:gd name="T101" fmla="*/ 198 h 791"/>
              <a:gd name="T102" fmla="*/ 922 w 1674"/>
              <a:gd name="T103" fmla="*/ 324 h 791"/>
              <a:gd name="T104" fmla="*/ 1461 w 1674"/>
              <a:gd name="T105" fmla="*/ 189 h 791"/>
              <a:gd name="T106" fmla="*/ 1483 w 1674"/>
              <a:gd name="T107" fmla="*/ 143 h 791"/>
              <a:gd name="T108" fmla="*/ 1483 w 1674"/>
              <a:gd name="T109" fmla="*/ 143 h 791"/>
              <a:gd name="T110" fmla="*/ 1601 w 1674"/>
              <a:gd name="T111" fmla="*/ 50 h 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74" h="791">
                <a:moveTo>
                  <a:pt x="1674" y="27"/>
                </a:moveTo>
                <a:cubicBezTo>
                  <a:pt x="1601" y="26"/>
                  <a:pt x="1601" y="26"/>
                  <a:pt x="1601" y="26"/>
                </a:cubicBezTo>
                <a:cubicBezTo>
                  <a:pt x="1598" y="26"/>
                  <a:pt x="1598" y="26"/>
                  <a:pt x="1598" y="26"/>
                </a:cubicBezTo>
                <a:cubicBezTo>
                  <a:pt x="1579" y="26"/>
                  <a:pt x="1561" y="29"/>
                  <a:pt x="1546" y="31"/>
                </a:cubicBezTo>
                <a:cubicBezTo>
                  <a:pt x="1530" y="35"/>
                  <a:pt x="1513" y="39"/>
                  <a:pt x="1496" y="44"/>
                </a:cubicBezTo>
                <a:cubicBezTo>
                  <a:pt x="1479" y="49"/>
                  <a:pt x="1463" y="56"/>
                  <a:pt x="1447" y="62"/>
                </a:cubicBezTo>
                <a:cubicBezTo>
                  <a:pt x="1435" y="68"/>
                  <a:pt x="1420" y="75"/>
                  <a:pt x="1405" y="85"/>
                </a:cubicBezTo>
                <a:cubicBezTo>
                  <a:pt x="1425" y="44"/>
                  <a:pt x="1425" y="44"/>
                  <a:pt x="1425" y="44"/>
                </a:cubicBezTo>
                <a:cubicBezTo>
                  <a:pt x="1333" y="0"/>
                  <a:pt x="1333" y="0"/>
                  <a:pt x="1333" y="0"/>
                </a:cubicBezTo>
                <a:cubicBezTo>
                  <a:pt x="1308" y="52"/>
                  <a:pt x="1308" y="52"/>
                  <a:pt x="1308" y="52"/>
                </a:cubicBezTo>
                <a:cubicBezTo>
                  <a:pt x="1273" y="45"/>
                  <a:pt x="1223" y="36"/>
                  <a:pt x="1191" y="31"/>
                </a:cubicBezTo>
                <a:cubicBezTo>
                  <a:pt x="1172" y="29"/>
                  <a:pt x="1154" y="26"/>
                  <a:pt x="1136" y="24"/>
                </a:cubicBezTo>
                <a:cubicBezTo>
                  <a:pt x="1118" y="22"/>
                  <a:pt x="1100" y="20"/>
                  <a:pt x="1082" y="18"/>
                </a:cubicBezTo>
                <a:cubicBezTo>
                  <a:pt x="1021" y="12"/>
                  <a:pt x="964" y="9"/>
                  <a:pt x="910" y="9"/>
                </a:cubicBezTo>
                <a:cubicBezTo>
                  <a:pt x="893" y="9"/>
                  <a:pt x="877" y="9"/>
                  <a:pt x="860" y="10"/>
                </a:cubicBezTo>
                <a:cubicBezTo>
                  <a:pt x="820" y="11"/>
                  <a:pt x="783" y="15"/>
                  <a:pt x="748" y="21"/>
                </a:cubicBezTo>
                <a:cubicBezTo>
                  <a:pt x="704" y="28"/>
                  <a:pt x="668" y="38"/>
                  <a:pt x="636" y="51"/>
                </a:cubicBezTo>
                <a:cubicBezTo>
                  <a:pt x="631" y="53"/>
                  <a:pt x="627" y="55"/>
                  <a:pt x="622" y="57"/>
                </a:cubicBezTo>
                <a:cubicBezTo>
                  <a:pt x="610" y="63"/>
                  <a:pt x="610" y="63"/>
                  <a:pt x="610" y="63"/>
                </a:cubicBezTo>
                <a:cubicBezTo>
                  <a:pt x="601" y="67"/>
                  <a:pt x="593" y="71"/>
                  <a:pt x="585" y="76"/>
                </a:cubicBezTo>
                <a:cubicBezTo>
                  <a:pt x="566" y="85"/>
                  <a:pt x="550" y="94"/>
                  <a:pt x="535" y="103"/>
                </a:cubicBezTo>
                <a:cubicBezTo>
                  <a:pt x="523" y="111"/>
                  <a:pt x="509" y="119"/>
                  <a:pt x="496" y="129"/>
                </a:cubicBezTo>
                <a:cubicBezTo>
                  <a:pt x="476" y="133"/>
                  <a:pt x="454" y="137"/>
                  <a:pt x="428" y="141"/>
                </a:cubicBezTo>
                <a:cubicBezTo>
                  <a:pt x="334" y="159"/>
                  <a:pt x="334" y="159"/>
                  <a:pt x="334" y="159"/>
                </a:cubicBezTo>
                <a:cubicBezTo>
                  <a:pt x="241" y="177"/>
                  <a:pt x="241" y="177"/>
                  <a:pt x="241" y="177"/>
                </a:cubicBezTo>
                <a:cubicBezTo>
                  <a:pt x="127" y="200"/>
                  <a:pt x="127" y="200"/>
                  <a:pt x="127" y="200"/>
                </a:cubicBezTo>
                <a:cubicBezTo>
                  <a:pt x="122" y="222"/>
                  <a:pt x="122" y="222"/>
                  <a:pt x="122" y="222"/>
                </a:cubicBezTo>
                <a:cubicBezTo>
                  <a:pt x="120" y="231"/>
                  <a:pt x="118" y="240"/>
                  <a:pt x="116" y="248"/>
                </a:cubicBezTo>
                <a:cubicBezTo>
                  <a:pt x="78" y="274"/>
                  <a:pt x="78" y="274"/>
                  <a:pt x="78" y="274"/>
                </a:cubicBezTo>
                <a:cubicBezTo>
                  <a:pt x="62" y="340"/>
                  <a:pt x="62" y="340"/>
                  <a:pt x="62" y="340"/>
                </a:cubicBezTo>
                <a:cubicBezTo>
                  <a:pt x="60" y="347"/>
                  <a:pt x="59" y="355"/>
                  <a:pt x="57" y="362"/>
                </a:cubicBezTo>
                <a:cubicBezTo>
                  <a:pt x="0" y="450"/>
                  <a:pt x="0" y="450"/>
                  <a:pt x="0" y="450"/>
                </a:cubicBezTo>
                <a:cubicBezTo>
                  <a:pt x="25" y="522"/>
                  <a:pt x="25" y="522"/>
                  <a:pt x="25" y="522"/>
                </a:cubicBezTo>
                <a:cubicBezTo>
                  <a:pt x="24" y="522"/>
                  <a:pt x="24" y="522"/>
                  <a:pt x="24" y="522"/>
                </a:cubicBezTo>
                <a:cubicBezTo>
                  <a:pt x="28" y="533"/>
                  <a:pt x="28" y="533"/>
                  <a:pt x="28" y="533"/>
                </a:cubicBezTo>
                <a:cubicBezTo>
                  <a:pt x="29" y="534"/>
                  <a:pt x="29" y="534"/>
                  <a:pt x="29" y="534"/>
                </a:cubicBezTo>
                <a:cubicBezTo>
                  <a:pt x="29" y="534"/>
                  <a:pt x="29" y="534"/>
                  <a:pt x="29" y="534"/>
                </a:cubicBezTo>
                <a:cubicBezTo>
                  <a:pt x="29" y="534"/>
                  <a:pt x="29" y="534"/>
                  <a:pt x="29" y="534"/>
                </a:cubicBezTo>
                <a:cubicBezTo>
                  <a:pt x="29" y="534"/>
                  <a:pt x="29" y="534"/>
                  <a:pt x="29" y="534"/>
                </a:cubicBezTo>
                <a:cubicBezTo>
                  <a:pt x="29" y="534"/>
                  <a:pt x="29" y="534"/>
                  <a:pt x="29" y="534"/>
                </a:cubicBezTo>
                <a:cubicBezTo>
                  <a:pt x="30" y="537"/>
                  <a:pt x="30" y="537"/>
                  <a:pt x="30" y="537"/>
                </a:cubicBezTo>
                <a:cubicBezTo>
                  <a:pt x="31" y="539"/>
                  <a:pt x="32" y="540"/>
                  <a:pt x="33" y="542"/>
                </a:cubicBezTo>
                <a:cubicBezTo>
                  <a:pt x="36" y="545"/>
                  <a:pt x="36" y="545"/>
                  <a:pt x="36" y="545"/>
                </a:cubicBezTo>
                <a:cubicBezTo>
                  <a:pt x="38" y="547"/>
                  <a:pt x="39" y="548"/>
                  <a:pt x="40" y="549"/>
                </a:cubicBezTo>
                <a:cubicBezTo>
                  <a:pt x="50" y="556"/>
                  <a:pt x="50" y="556"/>
                  <a:pt x="50" y="556"/>
                </a:cubicBezTo>
                <a:cubicBezTo>
                  <a:pt x="61" y="564"/>
                  <a:pt x="72" y="571"/>
                  <a:pt x="82" y="578"/>
                </a:cubicBezTo>
                <a:cubicBezTo>
                  <a:pt x="125" y="605"/>
                  <a:pt x="125" y="605"/>
                  <a:pt x="125" y="605"/>
                </a:cubicBezTo>
                <a:cubicBezTo>
                  <a:pt x="145" y="617"/>
                  <a:pt x="165" y="630"/>
                  <a:pt x="185" y="642"/>
                </a:cubicBezTo>
                <a:cubicBezTo>
                  <a:pt x="257" y="686"/>
                  <a:pt x="257" y="686"/>
                  <a:pt x="257" y="686"/>
                </a:cubicBezTo>
                <a:cubicBezTo>
                  <a:pt x="263" y="687"/>
                  <a:pt x="263" y="687"/>
                  <a:pt x="263" y="687"/>
                </a:cubicBezTo>
                <a:cubicBezTo>
                  <a:pt x="299" y="695"/>
                  <a:pt x="335" y="702"/>
                  <a:pt x="369" y="708"/>
                </a:cubicBezTo>
                <a:cubicBezTo>
                  <a:pt x="402" y="714"/>
                  <a:pt x="439" y="721"/>
                  <a:pt x="478" y="726"/>
                </a:cubicBezTo>
                <a:cubicBezTo>
                  <a:pt x="486" y="727"/>
                  <a:pt x="496" y="729"/>
                  <a:pt x="507" y="729"/>
                </a:cubicBezTo>
                <a:cubicBezTo>
                  <a:pt x="508" y="729"/>
                  <a:pt x="510" y="730"/>
                  <a:pt x="511" y="730"/>
                </a:cubicBezTo>
                <a:cubicBezTo>
                  <a:pt x="512" y="730"/>
                  <a:pt x="512" y="730"/>
                  <a:pt x="513" y="730"/>
                </a:cubicBezTo>
                <a:cubicBezTo>
                  <a:pt x="514" y="730"/>
                  <a:pt x="515" y="730"/>
                  <a:pt x="516" y="730"/>
                </a:cubicBezTo>
                <a:cubicBezTo>
                  <a:pt x="590" y="727"/>
                  <a:pt x="590" y="727"/>
                  <a:pt x="590" y="727"/>
                </a:cubicBezTo>
                <a:cubicBezTo>
                  <a:pt x="620" y="726"/>
                  <a:pt x="654" y="725"/>
                  <a:pt x="688" y="724"/>
                </a:cubicBezTo>
                <a:cubicBezTo>
                  <a:pt x="693" y="738"/>
                  <a:pt x="700" y="749"/>
                  <a:pt x="708" y="759"/>
                </a:cubicBezTo>
                <a:cubicBezTo>
                  <a:pt x="714" y="765"/>
                  <a:pt x="720" y="770"/>
                  <a:pt x="726" y="774"/>
                </a:cubicBezTo>
                <a:cubicBezTo>
                  <a:pt x="726" y="775"/>
                  <a:pt x="727" y="775"/>
                  <a:pt x="727" y="775"/>
                </a:cubicBezTo>
                <a:cubicBezTo>
                  <a:pt x="729" y="776"/>
                  <a:pt x="729" y="776"/>
                  <a:pt x="729" y="776"/>
                </a:cubicBezTo>
                <a:cubicBezTo>
                  <a:pt x="734" y="780"/>
                  <a:pt x="734" y="780"/>
                  <a:pt x="734" y="780"/>
                </a:cubicBezTo>
                <a:cubicBezTo>
                  <a:pt x="734" y="780"/>
                  <a:pt x="734" y="780"/>
                  <a:pt x="734" y="780"/>
                </a:cubicBezTo>
                <a:cubicBezTo>
                  <a:pt x="735" y="781"/>
                  <a:pt x="735" y="781"/>
                  <a:pt x="735" y="781"/>
                </a:cubicBezTo>
                <a:cubicBezTo>
                  <a:pt x="735" y="781"/>
                  <a:pt x="735" y="781"/>
                  <a:pt x="736" y="781"/>
                </a:cubicBezTo>
                <a:cubicBezTo>
                  <a:pt x="737" y="782"/>
                  <a:pt x="737" y="782"/>
                  <a:pt x="737" y="782"/>
                </a:cubicBezTo>
                <a:cubicBezTo>
                  <a:pt x="740" y="784"/>
                  <a:pt x="744" y="785"/>
                  <a:pt x="748" y="787"/>
                </a:cubicBezTo>
                <a:cubicBezTo>
                  <a:pt x="757" y="790"/>
                  <a:pt x="766" y="791"/>
                  <a:pt x="776" y="791"/>
                </a:cubicBezTo>
                <a:cubicBezTo>
                  <a:pt x="782" y="791"/>
                  <a:pt x="788" y="791"/>
                  <a:pt x="794" y="790"/>
                </a:cubicBezTo>
                <a:cubicBezTo>
                  <a:pt x="807" y="787"/>
                  <a:pt x="820" y="782"/>
                  <a:pt x="833" y="775"/>
                </a:cubicBezTo>
                <a:cubicBezTo>
                  <a:pt x="844" y="770"/>
                  <a:pt x="854" y="763"/>
                  <a:pt x="865" y="753"/>
                </a:cubicBezTo>
                <a:cubicBezTo>
                  <a:pt x="874" y="746"/>
                  <a:pt x="882" y="738"/>
                  <a:pt x="892" y="727"/>
                </a:cubicBezTo>
                <a:cubicBezTo>
                  <a:pt x="900" y="718"/>
                  <a:pt x="907" y="708"/>
                  <a:pt x="914" y="698"/>
                </a:cubicBezTo>
                <a:cubicBezTo>
                  <a:pt x="921" y="687"/>
                  <a:pt x="927" y="677"/>
                  <a:pt x="932" y="667"/>
                </a:cubicBezTo>
                <a:cubicBezTo>
                  <a:pt x="933" y="664"/>
                  <a:pt x="934" y="661"/>
                  <a:pt x="936" y="658"/>
                </a:cubicBezTo>
                <a:cubicBezTo>
                  <a:pt x="939" y="650"/>
                  <a:pt x="939" y="650"/>
                  <a:pt x="939" y="650"/>
                </a:cubicBezTo>
                <a:cubicBezTo>
                  <a:pt x="942" y="644"/>
                  <a:pt x="944" y="638"/>
                  <a:pt x="946" y="633"/>
                </a:cubicBezTo>
                <a:cubicBezTo>
                  <a:pt x="948" y="626"/>
                  <a:pt x="951" y="618"/>
                  <a:pt x="953" y="611"/>
                </a:cubicBezTo>
                <a:cubicBezTo>
                  <a:pt x="976" y="606"/>
                  <a:pt x="1007" y="599"/>
                  <a:pt x="1036" y="590"/>
                </a:cubicBezTo>
                <a:cubicBezTo>
                  <a:pt x="1061" y="583"/>
                  <a:pt x="1087" y="575"/>
                  <a:pt x="1113" y="565"/>
                </a:cubicBezTo>
                <a:cubicBezTo>
                  <a:pt x="1163" y="548"/>
                  <a:pt x="1211" y="529"/>
                  <a:pt x="1256" y="509"/>
                </a:cubicBezTo>
                <a:cubicBezTo>
                  <a:pt x="1267" y="510"/>
                  <a:pt x="1277" y="510"/>
                  <a:pt x="1286" y="511"/>
                </a:cubicBezTo>
                <a:cubicBezTo>
                  <a:pt x="1293" y="511"/>
                  <a:pt x="1300" y="511"/>
                  <a:pt x="1306" y="511"/>
                </a:cubicBezTo>
                <a:cubicBezTo>
                  <a:pt x="1313" y="511"/>
                  <a:pt x="1320" y="511"/>
                  <a:pt x="1327" y="511"/>
                </a:cubicBezTo>
                <a:cubicBezTo>
                  <a:pt x="1351" y="516"/>
                  <a:pt x="1351" y="516"/>
                  <a:pt x="1351" y="516"/>
                </a:cubicBezTo>
                <a:cubicBezTo>
                  <a:pt x="1358" y="519"/>
                  <a:pt x="1367" y="521"/>
                  <a:pt x="1375" y="521"/>
                </a:cubicBezTo>
                <a:cubicBezTo>
                  <a:pt x="1376" y="521"/>
                  <a:pt x="1376" y="521"/>
                  <a:pt x="1376" y="521"/>
                </a:cubicBezTo>
                <a:cubicBezTo>
                  <a:pt x="1376" y="521"/>
                  <a:pt x="1376" y="521"/>
                  <a:pt x="1376" y="521"/>
                </a:cubicBezTo>
                <a:cubicBezTo>
                  <a:pt x="1383" y="521"/>
                  <a:pt x="1391" y="520"/>
                  <a:pt x="1399" y="517"/>
                </a:cubicBezTo>
                <a:cubicBezTo>
                  <a:pt x="1411" y="513"/>
                  <a:pt x="1422" y="507"/>
                  <a:pt x="1434" y="498"/>
                </a:cubicBezTo>
                <a:cubicBezTo>
                  <a:pt x="1451" y="485"/>
                  <a:pt x="1466" y="468"/>
                  <a:pt x="1479" y="446"/>
                </a:cubicBezTo>
                <a:cubicBezTo>
                  <a:pt x="1491" y="428"/>
                  <a:pt x="1500" y="409"/>
                  <a:pt x="1506" y="387"/>
                </a:cubicBezTo>
                <a:cubicBezTo>
                  <a:pt x="1513" y="366"/>
                  <a:pt x="1517" y="345"/>
                  <a:pt x="1519" y="324"/>
                </a:cubicBezTo>
                <a:cubicBezTo>
                  <a:pt x="1520" y="299"/>
                  <a:pt x="1518" y="277"/>
                  <a:pt x="1511" y="258"/>
                </a:cubicBezTo>
                <a:cubicBezTo>
                  <a:pt x="1509" y="252"/>
                  <a:pt x="1507" y="247"/>
                  <a:pt x="1505" y="243"/>
                </a:cubicBezTo>
                <a:cubicBezTo>
                  <a:pt x="1505" y="242"/>
                  <a:pt x="1505" y="241"/>
                  <a:pt x="1505" y="241"/>
                </a:cubicBezTo>
                <a:cubicBezTo>
                  <a:pt x="1505" y="209"/>
                  <a:pt x="1494" y="181"/>
                  <a:pt x="1479" y="171"/>
                </a:cubicBezTo>
                <a:cubicBezTo>
                  <a:pt x="1483" y="169"/>
                  <a:pt x="1488" y="167"/>
                  <a:pt x="1493" y="165"/>
                </a:cubicBezTo>
                <a:cubicBezTo>
                  <a:pt x="1507" y="159"/>
                  <a:pt x="1524" y="150"/>
                  <a:pt x="1541" y="139"/>
                </a:cubicBezTo>
                <a:cubicBezTo>
                  <a:pt x="1601" y="96"/>
                  <a:pt x="1601" y="96"/>
                  <a:pt x="1601" y="96"/>
                </a:cubicBezTo>
                <a:cubicBezTo>
                  <a:pt x="1567" y="96"/>
                  <a:pt x="1567" y="96"/>
                  <a:pt x="1567" y="96"/>
                </a:cubicBezTo>
                <a:cubicBezTo>
                  <a:pt x="1582" y="89"/>
                  <a:pt x="1598" y="81"/>
                  <a:pt x="1614" y="70"/>
                </a:cubicBezTo>
                <a:lnTo>
                  <a:pt x="1674" y="27"/>
                </a:lnTo>
                <a:close/>
                <a:moveTo>
                  <a:pt x="1344" y="32"/>
                </a:moveTo>
                <a:cubicBezTo>
                  <a:pt x="1393" y="55"/>
                  <a:pt x="1393" y="55"/>
                  <a:pt x="1393" y="55"/>
                </a:cubicBezTo>
                <a:cubicBezTo>
                  <a:pt x="1370" y="104"/>
                  <a:pt x="1370" y="104"/>
                  <a:pt x="1370" y="104"/>
                </a:cubicBezTo>
                <a:cubicBezTo>
                  <a:pt x="1321" y="81"/>
                  <a:pt x="1321" y="81"/>
                  <a:pt x="1321" y="81"/>
                </a:cubicBezTo>
                <a:lnTo>
                  <a:pt x="1344" y="32"/>
                </a:lnTo>
                <a:close/>
                <a:moveTo>
                  <a:pt x="590" y="703"/>
                </a:moveTo>
                <a:cubicBezTo>
                  <a:pt x="536" y="705"/>
                  <a:pt x="536" y="705"/>
                  <a:pt x="536" y="705"/>
                </a:cubicBezTo>
                <a:cubicBezTo>
                  <a:pt x="522" y="705"/>
                  <a:pt x="522" y="705"/>
                  <a:pt x="522" y="705"/>
                </a:cubicBezTo>
                <a:cubicBezTo>
                  <a:pt x="515" y="706"/>
                  <a:pt x="515" y="706"/>
                  <a:pt x="515" y="706"/>
                </a:cubicBezTo>
                <a:cubicBezTo>
                  <a:pt x="514" y="706"/>
                  <a:pt x="513" y="706"/>
                  <a:pt x="512" y="706"/>
                </a:cubicBezTo>
                <a:cubicBezTo>
                  <a:pt x="510" y="706"/>
                  <a:pt x="509" y="705"/>
                  <a:pt x="508" y="705"/>
                </a:cubicBezTo>
                <a:cubicBezTo>
                  <a:pt x="499" y="705"/>
                  <a:pt x="490" y="704"/>
                  <a:pt x="481" y="702"/>
                </a:cubicBezTo>
                <a:cubicBezTo>
                  <a:pt x="445" y="697"/>
                  <a:pt x="409" y="691"/>
                  <a:pt x="374" y="684"/>
                </a:cubicBezTo>
                <a:cubicBezTo>
                  <a:pt x="338" y="678"/>
                  <a:pt x="303" y="671"/>
                  <a:pt x="268" y="664"/>
                </a:cubicBezTo>
                <a:cubicBezTo>
                  <a:pt x="266" y="663"/>
                  <a:pt x="266" y="663"/>
                  <a:pt x="266" y="663"/>
                </a:cubicBezTo>
                <a:cubicBezTo>
                  <a:pt x="264" y="662"/>
                  <a:pt x="264" y="662"/>
                  <a:pt x="264" y="662"/>
                </a:cubicBezTo>
                <a:cubicBezTo>
                  <a:pt x="197" y="621"/>
                  <a:pt x="197" y="621"/>
                  <a:pt x="197" y="621"/>
                </a:cubicBezTo>
                <a:cubicBezTo>
                  <a:pt x="175" y="608"/>
                  <a:pt x="152" y="594"/>
                  <a:pt x="130" y="580"/>
                </a:cubicBezTo>
                <a:cubicBezTo>
                  <a:pt x="97" y="558"/>
                  <a:pt x="97" y="558"/>
                  <a:pt x="97" y="558"/>
                </a:cubicBezTo>
                <a:cubicBezTo>
                  <a:pt x="86" y="551"/>
                  <a:pt x="75" y="544"/>
                  <a:pt x="64" y="537"/>
                </a:cubicBezTo>
                <a:cubicBezTo>
                  <a:pt x="59" y="533"/>
                  <a:pt x="59" y="533"/>
                  <a:pt x="59" y="533"/>
                </a:cubicBezTo>
                <a:cubicBezTo>
                  <a:pt x="57" y="532"/>
                  <a:pt x="57" y="532"/>
                  <a:pt x="57" y="532"/>
                </a:cubicBezTo>
                <a:cubicBezTo>
                  <a:pt x="56" y="531"/>
                  <a:pt x="56" y="531"/>
                  <a:pt x="56" y="531"/>
                </a:cubicBezTo>
                <a:cubicBezTo>
                  <a:pt x="55" y="530"/>
                  <a:pt x="55" y="530"/>
                  <a:pt x="54" y="529"/>
                </a:cubicBezTo>
                <a:cubicBezTo>
                  <a:pt x="53" y="528"/>
                  <a:pt x="53" y="528"/>
                  <a:pt x="53" y="528"/>
                </a:cubicBezTo>
                <a:cubicBezTo>
                  <a:pt x="53" y="528"/>
                  <a:pt x="53" y="528"/>
                  <a:pt x="53" y="528"/>
                </a:cubicBezTo>
                <a:cubicBezTo>
                  <a:pt x="53" y="527"/>
                  <a:pt x="53" y="527"/>
                  <a:pt x="53" y="527"/>
                </a:cubicBezTo>
                <a:cubicBezTo>
                  <a:pt x="52" y="527"/>
                  <a:pt x="52" y="526"/>
                  <a:pt x="51" y="526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25"/>
                  <a:pt x="52" y="527"/>
                  <a:pt x="51" y="524"/>
                </a:cubicBezTo>
                <a:cubicBezTo>
                  <a:pt x="51" y="524"/>
                  <a:pt x="51" y="524"/>
                  <a:pt x="51" y="524"/>
                </a:cubicBezTo>
                <a:cubicBezTo>
                  <a:pt x="51" y="523"/>
                  <a:pt x="51" y="523"/>
                  <a:pt x="51" y="523"/>
                </a:cubicBezTo>
                <a:cubicBezTo>
                  <a:pt x="50" y="523"/>
                  <a:pt x="50" y="523"/>
                  <a:pt x="50" y="523"/>
                </a:cubicBezTo>
                <a:cubicBezTo>
                  <a:pt x="50" y="522"/>
                  <a:pt x="50" y="522"/>
                  <a:pt x="50" y="522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48" y="515"/>
                  <a:pt x="48" y="515"/>
                  <a:pt x="48" y="515"/>
                </a:cubicBezTo>
                <a:cubicBezTo>
                  <a:pt x="41" y="496"/>
                  <a:pt x="41" y="496"/>
                  <a:pt x="41" y="496"/>
                </a:cubicBezTo>
                <a:cubicBezTo>
                  <a:pt x="29" y="459"/>
                  <a:pt x="29" y="459"/>
                  <a:pt x="29" y="459"/>
                </a:cubicBezTo>
                <a:cubicBezTo>
                  <a:pt x="27" y="453"/>
                  <a:pt x="27" y="453"/>
                  <a:pt x="27" y="453"/>
                </a:cubicBezTo>
                <a:cubicBezTo>
                  <a:pt x="30" y="448"/>
                  <a:pt x="30" y="448"/>
                  <a:pt x="30" y="448"/>
                </a:cubicBezTo>
                <a:cubicBezTo>
                  <a:pt x="79" y="371"/>
                  <a:pt x="79" y="371"/>
                  <a:pt x="79" y="371"/>
                </a:cubicBezTo>
                <a:cubicBezTo>
                  <a:pt x="82" y="359"/>
                  <a:pt x="85" y="346"/>
                  <a:pt x="88" y="333"/>
                </a:cubicBezTo>
                <a:cubicBezTo>
                  <a:pt x="98" y="293"/>
                  <a:pt x="98" y="293"/>
                  <a:pt x="98" y="293"/>
                </a:cubicBezTo>
                <a:cubicBezTo>
                  <a:pt x="99" y="289"/>
                  <a:pt x="99" y="289"/>
                  <a:pt x="99" y="289"/>
                </a:cubicBezTo>
                <a:cubicBezTo>
                  <a:pt x="102" y="286"/>
                  <a:pt x="102" y="286"/>
                  <a:pt x="102" y="286"/>
                </a:cubicBezTo>
                <a:cubicBezTo>
                  <a:pt x="137" y="263"/>
                  <a:pt x="137" y="263"/>
                  <a:pt x="137" y="263"/>
                </a:cubicBezTo>
                <a:cubicBezTo>
                  <a:pt x="140" y="251"/>
                  <a:pt x="143" y="239"/>
                  <a:pt x="145" y="227"/>
                </a:cubicBezTo>
                <a:cubicBezTo>
                  <a:pt x="147" y="221"/>
                  <a:pt x="147" y="221"/>
                  <a:pt x="147" y="221"/>
                </a:cubicBezTo>
                <a:cubicBezTo>
                  <a:pt x="153" y="219"/>
                  <a:pt x="153" y="219"/>
                  <a:pt x="153" y="219"/>
                </a:cubicBezTo>
                <a:cubicBezTo>
                  <a:pt x="246" y="201"/>
                  <a:pt x="246" y="201"/>
                  <a:pt x="246" y="201"/>
                </a:cubicBezTo>
                <a:cubicBezTo>
                  <a:pt x="339" y="182"/>
                  <a:pt x="339" y="182"/>
                  <a:pt x="339" y="182"/>
                </a:cubicBezTo>
                <a:cubicBezTo>
                  <a:pt x="432" y="165"/>
                  <a:pt x="432" y="165"/>
                  <a:pt x="432" y="165"/>
                </a:cubicBezTo>
                <a:cubicBezTo>
                  <a:pt x="457" y="160"/>
                  <a:pt x="482" y="156"/>
                  <a:pt x="507" y="152"/>
                </a:cubicBezTo>
                <a:cubicBezTo>
                  <a:pt x="520" y="141"/>
                  <a:pt x="533" y="132"/>
                  <a:pt x="547" y="124"/>
                </a:cubicBezTo>
                <a:cubicBezTo>
                  <a:pt x="563" y="114"/>
                  <a:pt x="579" y="105"/>
                  <a:pt x="596" y="97"/>
                </a:cubicBezTo>
                <a:cubicBezTo>
                  <a:pt x="604" y="93"/>
                  <a:pt x="612" y="89"/>
                  <a:pt x="620" y="85"/>
                </a:cubicBezTo>
                <a:cubicBezTo>
                  <a:pt x="633" y="79"/>
                  <a:pt x="633" y="79"/>
                  <a:pt x="633" y="79"/>
                </a:cubicBezTo>
                <a:cubicBezTo>
                  <a:pt x="637" y="77"/>
                  <a:pt x="641" y="75"/>
                  <a:pt x="645" y="73"/>
                </a:cubicBezTo>
                <a:cubicBezTo>
                  <a:pt x="680" y="59"/>
                  <a:pt x="716" y="50"/>
                  <a:pt x="752" y="44"/>
                </a:cubicBezTo>
                <a:cubicBezTo>
                  <a:pt x="789" y="38"/>
                  <a:pt x="825" y="35"/>
                  <a:pt x="861" y="34"/>
                </a:cubicBezTo>
                <a:cubicBezTo>
                  <a:pt x="934" y="31"/>
                  <a:pt x="1007" y="35"/>
                  <a:pt x="1079" y="42"/>
                </a:cubicBezTo>
                <a:cubicBezTo>
                  <a:pt x="1097" y="44"/>
                  <a:pt x="1115" y="46"/>
                  <a:pt x="1133" y="48"/>
                </a:cubicBezTo>
                <a:cubicBezTo>
                  <a:pt x="1151" y="50"/>
                  <a:pt x="1169" y="53"/>
                  <a:pt x="1187" y="55"/>
                </a:cubicBezTo>
                <a:cubicBezTo>
                  <a:pt x="1223" y="60"/>
                  <a:pt x="1259" y="67"/>
                  <a:pt x="1294" y="74"/>
                </a:cubicBezTo>
                <a:cubicBezTo>
                  <a:pt x="1223" y="64"/>
                  <a:pt x="1151" y="57"/>
                  <a:pt x="1078" y="52"/>
                </a:cubicBezTo>
                <a:cubicBezTo>
                  <a:pt x="1006" y="48"/>
                  <a:pt x="934" y="46"/>
                  <a:pt x="862" y="51"/>
                </a:cubicBezTo>
                <a:cubicBezTo>
                  <a:pt x="826" y="53"/>
                  <a:pt x="791" y="57"/>
                  <a:pt x="756" y="63"/>
                </a:cubicBezTo>
                <a:cubicBezTo>
                  <a:pt x="721" y="70"/>
                  <a:pt x="686" y="79"/>
                  <a:pt x="654" y="93"/>
                </a:cubicBezTo>
                <a:cubicBezTo>
                  <a:pt x="650" y="95"/>
                  <a:pt x="646" y="97"/>
                  <a:pt x="642" y="98"/>
                </a:cubicBezTo>
                <a:cubicBezTo>
                  <a:pt x="630" y="105"/>
                  <a:pt x="630" y="105"/>
                  <a:pt x="630" y="105"/>
                </a:cubicBezTo>
                <a:cubicBezTo>
                  <a:pt x="622" y="109"/>
                  <a:pt x="614" y="113"/>
                  <a:pt x="606" y="117"/>
                </a:cubicBezTo>
                <a:cubicBezTo>
                  <a:pt x="590" y="125"/>
                  <a:pt x="575" y="134"/>
                  <a:pt x="560" y="144"/>
                </a:cubicBezTo>
                <a:cubicBezTo>
                  <a:pt x="552" y="148"/>
                  <a:pt x="545" y="153"/>
                  <a:pt x="538" y="158"/>
                </a:cubicBezTo>
                <a:cubicBezTo>
                  <a:pt x="531" y="163"/>
                  <a:pt x="524" y="169"/>
                  <a:pt x="518" y="174"/>
                </a:cubicBezTo>
                <a:cubicBezTo>
                  <a:pt x="515" y="177"/>
                  <a:pt x="512" y="180"/>
                  <a:pt x="510" y="183"/>
                </a:cubicBezTo>
                <a:cubicBezTo>
                  <a:pt x="507" y="186"/>
                  <a:pt x="507" y="187"/>
                  <a:pt x="506" y="189"/>
                </a:cubicBezTo>
                <a:cubicBezTo>
                  <a:pt x="506" y="190"/>
                  <a:pt x="506" y="191"/>
                  <a:pt x="506" y="191"/>
                </a:cubicBezTo>
                <a:cubicBezTo>
                  <a:pt x="506" y="191"/>
                  <a:pt x="506" y="191"/>
                  <a:pt x="506" y="191"/>
                </a:cubicBezTo>
                <a:cubicBezTo>
                  <a:pt x="506" y="191"/>
                  <a:pt x="506" y="192"/>
                  <a:pt x="507" y="192"/>
                </a:cubicBezTo>
                <a:cubicBezTo>
                  <a:pt x="507" y="192"/>
                  <a:pt x="507" y="193"/>
                  <a:pt x="508" y="193"/>
                </a:cubicBezTo>
                <a:cubicBezTo>
                  <a:pt x="509" y="193"/>
                  <a:pt x="509" y="193"/>
                  <a:pt x="509" y="193"/>
                </a:cubicBezTo>
                <a:cubicBezTo>
                  <a:pt x="509" y="193"/>
                  <a:pt x="509" y="193"/>
                  <a:pt x="509" y="193"/>
                </a:cubicBezTo>
                <a:cubicBezTo>
                  <a:pt x="509" y="193"/>
                  <a:pt x="509" y="193"/>
                  <a:pt x="509" y="193"/>
                </a:cubicBezTo>
                <a:cubicBezTo>
                  <a:pt x="509" y="193"/>
                  <a:pt x="509" y="193"/>
                  <a:pt x="509" y="193"/>
                </a:cubicBezTo>
                <a:cubicBezTo>
                  <a:pt x="510" y="194"/>
                  <a:pt x="510" y="194"/>
                  <a:pt x="510" y="194"/>
                </a:cubicBezTo>
                <a:cubicBezTo>
                  <a:pt x="512" y="195"/>
                  <a:pt x="512" y="195"/>
                  <a:pt x="512" y="195"/>
                </a:cubicBezTo>
                <a:cubicBezTo>
                  <a:pt x="515" y="196"/>
                  <a:pt x="518" y="197"/>
                  <a:pt x="522" y="199"/>
                </a:cubicBezTo>
                <a:cubicBezTo>
                  <a:pt x="525" y="201"/>
                  <a:pt x="529" y="202"/>
                  <a:pt x="532" y="204"/>
                </a:cubicBezTo>
                <a:cubicBezTo>
                  <a:pt x="540" y="207"/>
                  <a:pt x="547" y="210"/>
                  <a:pt x="554" y="213"/>
                </a:cubicBezTo>
                <a:cubicBezTo>
                  <a:pt x="569" y="219"/>
                  <a:pt x="585" y="225"/>
                  <a:pt x="600" y="230"/>
                </a:cubicBezTo>
                <a:cubicBezTo>
                  <a:pt x="631" y="239"/>
                  <a:pt x="662" y="247"/>
                  <a:pt x="694" y="252"/>
                </a:cubicBezTo>
                <a:cubicBezTo>
                  <a:pt x="710" y="255"/>
                  <a:pt x="726" y="257"/>
                  <a:pt x="742" y="258"/>
                </a:cubicBezTo>
                <a:cubicBezTo>
                  <a:pt x="758" y="260"/>
                  <a:pt x="775" y="261"/>
                  <a:pt x="791" y="262"/>
                </a:cubicBezTo>
                <a:cubicBezTo>
                  <a:pt x="821" y="263"/>
                  <a:pt x="843" y="262"/>
                  <a:pt x="873" y="260"/>
                </a:cubicBezTo>
                <a:cubicBezTo>
                  <a:pt x="902" y="204"/>
                  <a:pt x="902" y="204"/>
                  <a:pt x="902" y="204"/>
                </a:cubicBezTo>
                <a:cubicBezTo>
                  <a:pt x="912" y="185"/>
                  <a:pt x="919" y="169"/>
                  <a:pt x="929" y="151"/>
                </a:cubicBezTo>
                <a:cubicBezTo>
                  <a:pt x="913" y="148"/>
                  <a:pt x="906" y="145"/>
                  <a:pt x="891" y="142"/>
                </a:cubicBezTo>
                <a:cubicBezTo>
                  <a:pt x="872" y="138"/>
                  <a:pt x="852" y="133"/>
                  <a:pt x="834" y="128"/>
                </a:cubicBezTo>
                <a:cubicBezTo>
                  <a:pt x="815" y="123"/>
                  <a:pt x="796" y="117"/>
                  <a:pt x="777" y="111"/>
                </a:cubicBezTo>
                <a:cubicBezTo>
                  <a:pt x="755" y="103"/>
                  <a:pt x="741" y="95"/>
                  <a:pt x="724" y="86"/>
                </a:cubicBezTo>
                <a:cubicBezTo>
                  <a:pt x="742" y="91"/>
                  <a:pt x="764" y="94"/>
                  <a:pt x="783" y="99"/>
                </a:cubicBezTo>
                <a:cubicBezTo>
                  <a:pt x="801" y="104"/>
                  <a:pt x="819" y="108"/>
                  <a:pt x="840" y="113"/>
                </a:cubicBezTo>
                <a:cubicBezTo>
                  <a:pt x="859" y="117"/>
                  <a:pt x="878" y="120"/>
                  <a:pt x="897" y="123"/>
                </a:cubicBezTo>
                <a:cubicBezTo>
                  <a:pt x="916" y="126"/>
                  <a:pt x="936" y="129"/>
                  <a:pt x="955" y="131"/>
                </a:cubicBezTo>
                <a:cubicBezTo>
                  <a:pt x="965" y="133"/>
                  <a:pt x="965" y="133"/>
                  <a:pt x="965" y="133"/>
                </a:cubicBezTo>
                <a:cubicBezTo>
                  <a:pt x="961" y="142"/>
                  <a:pt x="961" y="142"/>
                  <a:pt x="961" y="142"/>
                </a:cubicBezTo>
                <a:cubicBezTo>
                  <a:pt x="951" y="165"/>
                  <a:pt x="938" y="190"/>
                  <a:pt x="928" y="212"/>
                </a:cubicBezTo>
                <a:cubicBezTo>
                  <a:pt x="897" y="278"/>
                  <a:pt x="897" y="278"/>
                  <a:pt x="897" y="278"/>
                </a:cubicBezTo>
                <a:cubicBezTo>
                  <a:pt x="895" y="284"/>
                  <a:pt x="895" y="284"/>
                  <a:pt x="895" y="284"/>
                </a:cubicBezTo>
                <a:cubicBezTo>
                  <a:pt x="889" y="284"/>
                  <a:pt x="889" y="284"/>
                  <a:pt x="889" y="284"/>
                </a:cubicBezTo>
                <a:cubicBezTo>
                  <a:pt x="856" y="288"/>
                  <a:pt x="822" y="289"/>
                  <a:pt x="789" y="288"/>
                </a:cubicBezTo>
                <a:cubicBezTo>
                  <a:pt x="756" y="288"/>
                  <a:pt x="722" y="285"/>
                  <a:pt x="689" y="279"/>
                </a:cubicBezTo>
                <a:cubicBezTo>
                  <a:pt x="656" y="274"/>
                  <a:pt x="624" y="267"/>
                  <a:pt x="591" y="257"/>
                </a:cubicBezTo>
                <a:cubicBezTo>
                  <a:pt x="575" y="252"/>
                  <a:pt x="560" y="246"/>
                  <a:pt x="544" y="240"/>
                </a:cubicBezTo>
                <a:cubicBezTo>
                  <a:pt x="536" y="237"/>
                  <a:pt x="528" y="233"/>
                  <a:pt x="521" y="230"/>
                </a:cubicBezTo>
                <a:cubicBezTo>
                  <a:pt x="517" y="228"/>
                  <a:pt x="513" y="226"/>
                  <a:pt x="509" y="224"/>
                </a:cubicBezTo>
                <a:cubicBezTo>
                  <a:pt x="506" y="222"/>
                  <a:pt x="503" y="221"/>
                  <a:pt x="499" y="219"/>
                </a:cubicBezTo>
                <a:cubicBezTo>
                  <a:pt x="498" y="218"/>
                  <a:pt x="498" y="218"/>
                  <a:pt x="498" y="218"/>
                </a:cubicBezTo>
                <a:cubicBezTo>
                  <a:pt x="497" y="218"/>
                  <a:pt x="496" y="218"/>
                  <a:pt x="496" y="217"/>
                </a:cubicBezTo>
                <a:cubicBezTo>
                  <a:pt x="494" y="217"/>
                  <a:pt x="493" y="216"/>
                  <a:pt x="491" y="215"/>
                </a:cubicBezTo>
                <a:cubicBezTo>
                  <a:pt x="488" y="213"/>
                  <a:pt x="485" y="210"/>
                  <a:pt x="483" y="206"/>
                </a:cubicBezTo>
                <a:cubicBezTo>
                  <a:pt x="480" y="202"/>
                  <a:pt x="479" y="197"/>
                  <a:pt x="479" y="193"/>
                </a:cubicBezTo>
                <a:cubicBezTo>
                  <a:pt x="479" y="189"/>
                  <a:pt x="480" y="185"/>
                  <a:pt x="482" y="182"/>
                </a:cubicBezTo>
                <a:cubicBezTo>
                  <a:pt x="484" y="176"/>
                  <a:pt x="487" y="171"/>
                  <a:pt x="491" y="167"/>
                </a:cubicBezTo>
                <a:cubicBezTo>
                  <a:pt x="494" y="163"/>
                  <a:pt x="498" y="160"/>
                  <a:pt x="501" y="156"/>
                </a:cubicBezTo>
                <a:cubicBezTo>
                  <a:pt x="502" y="156"/>
                  <a:pt x="503" y="155"/>
                  <a:pt x="504" y="154"/>
                </a:cubicBezTo>
                <a:cubicBezTo>
                  <a:pt x="481" y="160"/>
                  <a:pt x="457" y="166"/>
                  <a:pt x="434" y="172"/>
                </a:cubicBezTo>
                <a:cubicBezTo>
                  <a:pt x="342" y="195"/>
                  <a:pt x="342" y="195"/>
                  <a:pt x="342" y="195"/>
                </a:cubicBezTo>
                <a:cubicBezTo>
                  <a:pt x="250" y="218"/>
                  <a:pt x="250" y="218"/>
                  <a:pt x="250" y="218"/>
                </a:cubicBezTo>
                <a:cubicBezTo>
                  <a:pt x="164" y="238"/>
                  <a:pt x="164" y="238"/>
                  <a:pt x="164" y="238"/>
                </a:cubicBezTo>
                <a:cubicBezTo>
                  <a:pt x="162" y="249"/>
                  <a:pt x="160" y="260"/>
                  <a:pt x="158" y="271"/>
                </a:cubicBezTo>
                <a:cubicBezTo>
                  <a:pt x="157" y="276"/>
                  <a:pt x="157" y="276"/>
                  <a:pt x="157" y="276"/>
                </a:cubicBezTo>
                <a:cubicBezTo>
                  <a:pt x="154" y="278"/>
                  <a:pt x="154" y="278"/>
                  <a:pt x="154" y="278"/>
                </a:cubicBezTo>
                <a:cubicBezTo>
                  <a:pt x="119" y="303"/>
                  <a:pt x="119" y="303"/>
                  <a:pt x="119" y="303"/>
                </a:cubicBezTo>
                <a:cubicBezTo>
                  <a:pt x="111" y="339"/>
                  <a:pt x="111" y="339"/>
                  <a:pt x="111" y="339"/>
                </a:cubicBezTo>
                <a:cubicBezTo>
                  <a:pt x="109" y="352"/>
                  <a:pt x="106" y="366"/>
                  <a:pt x="103" y="379"/>
                </a:cubicBezTo>
                <a:cubicBezTo>
                  <a:pt x="102" y="381"/>
                  <a:pt x="102" y="381"/>
                  <a:pt x="102" y="381"/>
                </a:cubicBezTo>
                <a:cubicBezTo>
                  <a:pt x="101" y="383"/>
                  <a:pt x="101" y="383"/>
                  <a:pt x="101" y="383"/>
                </a:cubicBezTo>
                <a:cubicBezTo>
                  <a:pt x="54" y="457"/>
                  <a:pt x="54" y="457"/>
                  <a:pt x="54" y="457"/>
                </a:cubicBezTo>
                <a:cubicBezTo>
                  <a:pt x="65" y="488"/>
                  <a:pt x="65" y="488"/>
                  <a:pt x="65" y="488"/>
                </a:cubicBezTo>
                <a:cubicBezTo>
                  <a:pt x="72" y="507"/>
                  <a:pt x="72" y="507"/>
                  <a:pt x="72" y="507"/>
                </a:cubicBezTo>
                <a:cubicBezTo>
                  <a:pt x="73" y="512"/>
                  <a:pt x="73" y="512"/>
                  <a:pt x="73" y="512"/>
                </a:cubicBezTo>
                <a:cubicBezTo>
                  <a:pt x="74" y="513"/>
                  <a:pt x="74" y="513"/>
                  <a:pt x="74" y="513"/>
                </a:cubicBezTo>
                <a:cubicBezTo>
                  <a:pt x="74" y="513"/>
                  <a:pt x="74" y="513"/>
                  <a:pt x="74" y="513"/>
                </a:cubicBezTo>
                <a:cubicBezTo>
                  <a:pt x="78" y="516"/>
                  <a:pt x="78" y="516"/>
                  <a:pt x="78" y="516"/>
                </a:cubicBezTo>
                <a:cubicBezTo>
                  <a:pt x="88" y="523"/>
                  <a:pt x="99" y="530"/>
                  <a:pt x="110" y="537"/>
                </a:cubicBezTo>
                <a:cubicBezTo>
                  <a:pt x="143" y="559"/>
                  <a:pt x="143" y="559"/>
                  <a:pt x="143" y="559"/>
                </a:cubicBezTo>
                <a:cubicBezTo>
                  <a:pt x="275" y="642"/>
                  <a:pt x="275" y="642"/>
                  <a:pt x="275" y="642"/>
                </a:cubicBezTo>
                <a:cubicBezTo>
                  <a:pt x="378" y="666"/>
                  <a:pt x="378" y="666"/>
                  <a:pt x="378" y="666"/>
                </a:cubicBezTo>
                <a:cubicBezTo>
                  <a:pt x="430" y="677"/>
                  <a:pt x="430" y="677"/>
                  <a:pt x="430" y="677"/>
                </a:cubicBezTo>
                <a:cubicBezTo>
                  <a:pt x="448" y="681"/>
                  <a:pt x="465" y="685"/>
                  <a:pt x="483" y="688"/>
                </a:cubicBezTo>
                <a:cubicBezTo>
                  <a:pt x="492" y="690"/>
                  <a:pt x="501" y="691"/>
                  <a:pt x="509" y="692"/>
                </a:cubicBezTo>
                <a:cubicBezTo>
                  <a:pt x="512" y="692"/>
                  <a:pt x="512" y="692"/>
                  <a:pt x="512" y="692"/>
                </a:cubicBezTo>
                <a:cubicBezTo>
                  <a:pt x="513" y="693"/>
                  <a:pt x="514" y="693"/>
                  <a:pt x="515" y="693"/>
                </a:cubicBezTo>
                <a:cubicBezTo>
                  <a:pt x="522" y="693"/>
                  <a:pt x="522" y="693"/>
                  <a:pt x="522" y="693"/>
                </a:cubicBezTo>
                <a:cubicBezTo>
                  <a:pt x="536" y="693"/>
                  <a:pt x="536" y="693"/>
                  <a:pt x="536" y="693"/>
                </a:cubicBezTo>
                <a:cubicBezTo>
                  <a:pt x="590" y="695"/>
                  <a:pt x="590" y="695"/>
                  <a:pt x="590" y="695"/>
                </a:cubicBezTo>
                <a:cubicBezTo>
                  <a:pt x="626" y="696"/>
                  <a:pt x="662" y="697"/>
                  <a:pt x="698" y="699"/>
                </a:cubicBezTo>
                <a:cubicBezTo>
                  <a:pt x="662" y="701"/>
                  <a:pt x="626" y="702"/>
                  <a:pt x="590" y="703"/>
                </a:cubicBezTo>
                <a:close/>
                <a:moveTo>
                  <a:pt x="634" y="416"/>
                </a:moveTo>
                <a:cubicBezTo>
                  <a:pt x="616" y="416"/>
                  <a:pt x="599" y="414"/>
                  <a:pt x="581" y="414"/>
                </a:cubicBezTo>
                <a:cubicBezTo>
                  <a:pt x="563" y="414"/>
                  <a:pt x="545" y="413"/>
                  <a:pt x="527" y="413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37" y="420"/>
                  <a:pt x="437" y="420"/>
                  <a:pt x="437" y="420"/>
                </a:cubicBezTo>
                <a:cubicBezTo>
                  <a:pt x="424" y="423"/>
                  <a:pt x="411" y="426"/>
                  <a:pt x="399" y="429"/>
                </a:cubicBezTo>
                <a:cubicBezTo>
                  <a:pt x="386" y="431"/>
                  <a:pt x="373" y="434"/>
                  <a:pt x="360" y="437"/>
                </a:cubicBezTo>
                <a:cubicBezTo>
                  <a:pt x="347" y="440"/>
                  <a:pt x="335" y="441"/>
                  <a:pt x="322" y="444"/>
                </a:cubicBezTo>
                <a:cubicBezTo>
                  <a:pt x="334" y="439"/>
                  <a:pt x="347" y="433"/>
                  <a:pt x="360" y="428"/>
                </a:cubicBezTo>
                <a:cubicBezTo>
                  <a:pt x="372" y="424"/>
                  <a:pt x="386" y="419"/>
                  <a:pt x="398" y="415"/>
                </a:cubicBezTo>
                <a:cubicBezTo>
                  <a:pt x="410" y="411"/>
                  <a:pt x="423" y="407"/>
                  <a:pt x="435" y="403"/>
                </a:cubicBezTo>
                <a:cubicBezTo>
                  <a:pt x="473" y="391"/>
                  <a:pt x="473" y="391"/>
                  <a:pt x="473" y="391"/>
                </a:cubicBezTo>
                <a:cubicBezTo>
                  <a:pt x="474" y="391"/>
                  <a:pt x="474" y="391"/>
                  <a:pt x="474" y="391"/>
                </a:cubicBezTo>
                <a:cubicBezTo>
                  <a:pt x="475" y="391"/>
                  <a:pt x="475" y="391"/>
                  <a:pt x="475" y="391"/>
                </a:cubicBezTo>
                <a:cubicBezTo>
                  <a:pt x="529" y="390"/>
                  <a:pt x="529" y="390"/>
                  <a:pt x="529" y="390"/>
                </a:cubicBezTo>
                <a:cubicBezTo>
                  <a:pt x="547" y="389"/>
                  <a:pt x="565" y="389"/>
                  <a:pt x="583" y="389"/>
                </a:cubicBezTo>
                <a:cubicBezTo>
                  <a:pt x="601" y="389"/>
                  <a:pt x="619" y="388"/>
                  <a:pt x="637" y="388"/>
                </a:cubicBezTo>
                <a:cubicBezTo>
                  <a:pt x="655" y="388"/>
                  <a:pt x="653" y="388"/>
                  <a:pt x="671" y="389"/>
                </a:cubicBezTo>
                <a:cubicBezTo>
                  <a:pt x="723" y="392"/>
                  <a:pt x="723" y="392"/>
                  <a:pt x="723" y="392"/>
                </a:cubicBezTo>
                <a:cubicBezTo>
                  <a:pt x="697" y="416"/>
                  <a:pt x="697" y="416"/>
                  <a:pt x="697" y="416"/>
                </a:cubicBezTo>
                <a:cubicBezTo>
                  <a:pt x="670" y="438"/>
                  <a:pt x="642" y="459"/>
                  <a:pt x="615" y="480"/>
                </a:cubicBezTo>
                <a:cubicBezTo>
                  <a:pt x="574" y="511"/>
                  <a:pt x="574" y="511"/>
                  <a:pt x="574" y="511"/>
                </a:cubicBezTo>
                <a:cubicBezTo>
                  <a:pt x="560" y="521"/>
                  <a:pt x="546" y="531"/>
                  <a:pt x="532" y="541"/>
                </a:cubicBezTo>
                <a:cubicBezTo>
                  <a:pt x="530" y="543"/>
                  <a:pt x="530" y="543"/>
                  <a:pt x="530" y="543"/>
                </a:cubicBezTo>
                <a:cubicBezTo>
                  <a:pt x="528" y="543"/>
                  <a:pt x="528" y="543"/>
                  <a:pt x="528" y="543"/>
                </a:cubicBezTo>
                <a:cubicBezTo>
                  <a:pt x="477" y="551"/>
                  <a:pt x="477" y="551"/>
                  <a:pt x="477" y="551"/>
                </a:cubicBezTo>
                <a:cubicBezTo>
                  <a:pt x="425" y="559"/>
                  <a:pt x="425" y="559"/>
                  <a:pt x="425" y="559"/>
                </a:cubicBezTo>
                <a:cubicBezTo>
                  <a:pt x="373" y="566"/>
                  <a:pt x="373" y="566"/>
                  <a:pt x="373" y="566"/>
                </a:cubicBezTo>
                <a:cubicBezTo>
                  <a:pt x="354" y="568"/>
                  <a:pt x="354" y="568"/>
                  <a:pt x="354" y="568"/>
                </a:cubicBezTo>
                <a:cubicBezTo>
                  <a:pt x="345" y="569"/>
                  <a:pt x="330" y="569"/>
                  <a:pt x="321" y="570"/>
                </a:cubicBezTo>
                <a:cubicBezTo>
                  <a:pt x="329" y="568"/>
                  <a:pt x="338" y="565"/>
                  <a:pt x="346" y="562"/>
                </a:cubicBezTo>
                <a:cubicBezTo>
                  <a:pt x="372" y="556"/>
                  <a:pt x="372" y="556"/>
                  <a:pt x="372" y="556"/>
                </a:cubicBezTo>
                <a:cubicBezTo>
                  <a:pt x="422" y="544"/>
                  <a:pt x="422" y="544"/>
                  <a:pt x="422" y="544"/>
                </a:cubicBezTo>
                <a:cubicBezTo>
                  <a:pt x="473" y="532"/>
                  <a:pt x="473" y="532"/>
                  <a:pt x="473" y="532"/>
                </a:cubicBezTo>
                <a:cubicBezTo>
                  <a:pt x="521" y="521"/>
                  <a:pt x="521" y="521"/>
                  <a:pt x="521" y="521"/>
                </a:cubicBezTo>
                <a:cubicBezTo>
                  <a:pt x="534" y="511"/>
                  <a:pt x="547" y="501"/>
                  <a:pt x="560" y="491"/>
                </a:cubicBezTo>
                <a:cubicBezTo>
                  <a:pt x="600" y="458"/>
                  <a:pt x="600" y="458"/>
                  <a:pt x="600" y="458"/>
                </a:cubicBezTo>
                <a:cubicBezTo>
                  <a:pt x="618" y="444"/>
                  <a:pt x="635" y="430"/>
                  <a:pt x="653" y="416"/>
                </a:cubicBezTo>
                <a:cubicBezTo>
                  <a:pt x="647" y="416"/>
                  <a:pt x="640" y="416"/>
                  <a:pt x="634" y="416"/>
                </a:cubicBezTo>
                <a:close/>
                <a:moveTo>
                  <a:pt x="311" y="561"/>
                </a:moveTo>
                <a:cubicBezTo>
                  <a:pt x="102" y="436"/>
                  <a:pt x="102" y="436"/>
                  <a:pt x="102" y="436"/>
                </a:cubicBezTo>
                <a:cubicBezTo>
                  <a:pt x="141" y="364"/>
                  <a:pt x="141" y="364"/>
                  <a:pt x="141" y="364"/>
                </a:cubicBezTo>
                <a:cubicBezTo>
                  <a:pt x="297" y="446"/>
                  <a:pt x="297" y="446"/>
                  <a:pt x="297" y="446"/>
                </a:cubicBezTo>
                <a:lnTo>
                  <a:pt x="311" y="561"/>
                </a:lnTo>
                <a:close/>
                <a:moveTo>
                  <a:pt x="878" y="657"/>
                </a:moveTo>
                <a:cubicBezTo>
                  <a:pt x="849" y="713"/>
                  <a:pt x="807" y="749"/>
                  <a:pt x="784" y="737"/>
                </a:cubicBezTo>
                <a:cubicBezTo>
                  <a:pt x="760" y="725"/>
                  <a:pt x="764" y="670"/>
                  <a:pt x="793" y="614"/>
                </a:cubicBezTo>
                <a:cubicBezTo>
                  <a:pt x="821" y="557"/>
                  <a:pt x="864" y="521"/>
                  <a:pt x="887" y="533"/>
                </a:cubicBezTo>
                <a:cubicBezTo>
                  <a:pt x="910" y="545"/>
                  <a:pt x="906" y="600"/>
                  <a:pt x="878" y="657"/>
                </a:cubicBezTo>
                <a:close/>
                <a:moveTo>
                  <a:pt x="928" y="537"/>
                </a:moveTo>
                <a:cubicBezTo>
                  <a:pt x="925" y="527"/>
                  <a:pt x="921" y="517"/>
                  <a:pt x="917" y="509"/>
                </a:cubicBezTo>
                <a:cubicBezTo>
                  <a:pt x="912" y="500"/>
                  <a:pt x="907" y="493"/>
                  <a:pt x="901" y="488"/>
                </a:cubicBezTo>
                <a:cubicBezTo>
                  <a:pt x="894" y="482"/>
                  <a:pt x="887" y="479"/>
                  <a:pt x="880" y="479"/>
                </a:cubicBezTo>
                <a:cubicBezTo>
                  <a:pt x="873" y="478"/>
                  <a:pt x="866" y="479"/>
                  <a:pt x="859" y="482"/>
                </a:cubicBezTo>
                <a:cubicBezTo>
                  <a:pt x="844" y="487"/>
                  <a:pt x="830" y="498"/>
                  <a:pt x="817" y="511"/>
                </a:cubicBezTo>
                <a:cubicBezTo>
                  <a:pt x="811" y="517"/>
                  <a:pt x="804" y="524"/>
                  <a:pt x="799" y="531"/>
                </a:cubicBezTo>
                <a:cubicBezTo>
                  <a:pt x="793" y="538"/>
                  <a:pt x="788" y="545"/>
                  <a:pt x="783" y="553"/>
                </a:cubicBezTo>
                <a:cubicBezTo>
                  <a:pt x="778" y="561"/>
                  <a:pt x="773" y="569"/>
                  <a:pt x="768" y="577"/>
                </a:cubicBezTo>
                <a:cubicBezTo>
                  <a:pt x="765" y="583"/>
                  <a:pt x="765" y="583"/>
                  <a:pt x="765" y="583"/>
                </a:cubicBezTo>
                <a:cubicBezTo>
                  <a:pt x="762" y="589"/>
                  <a:pt x="762" y="589"/>
                  <a:pt x="762" y="589"/>
                </a:cubicBezTo>
                <a:cubicBezTo>
                  <a:pt x="760" y="594"/>
                  <a:pt x="758" y="598"/>
                  <a:pt x="756" y="602"/>
                </a:cubicBezTo>
                <a:cubicBezTo>
                  <a:pt x="748" y="619"/>
                  <a:pt x="742" y="637"/>
                  <a:pt x="738" y="655"/>
                </a:cubicBezTo>
                <a:cubicBezTo>
                  <a:pt x="733" y="673"/>
                  <a:pt x="731" y="691"/>
                  <a:pt x="732" y="710"/>
                </a:cubicBezTo>
                <a:cubicBezTo>
                  <a:pt x="732" y="719"/>
                  <a:pt x="734" y="728"/>
                  <a:pt x="737" y="737"/>
                </a:cubicBezTo>
                <a:cubicBezTo>
                  <a:pt x="740" y="745"/>
                  <a:pt x="746" y="754"/>
                  <a:pt x="754" y="760"/>
                </a:cubicBezTo>
                <a:cubicBezTo>
                  <a:pt x="744" y="758"/>
                  <a:pt x="734" y="752"/>
                  <a:pt x="727" y="743"/>
                </a:cubicBezTo>
                <a:cubicBezTo>
                  <a:pt x="719" y="735"/>
                  <a:pt x="714" y="725"/>
                  <a:pt x="710" y="714"/>
                </a:cubicBezTo>
                <a:cubicBezTo>
                  <a:pt x="703" y="693"/>
                  <a:pt x="702" y="671"/>
                  <a:pt x="703" y="650"/>
                </a:cubicBezTo>
                <a:cubicBezTo>
                  <a:pt x="705" y="628"/>
                  <a:pt x="710" y="607"/>
                  <a:pt x="717" y="587"/>
                </a:cubicBezTo>
                <a:cubicBezTo>
                  <a:pt x="719" y="581"/>
                  <a:pt x="721" y="576"/>
                  <a:pt x="723" y="572"/>
                </a:cubicBezTo>
                <a:cubicBezTo>
                  <a:pt x="726" y="564"/>
                  <a:pt x="726" y="564"/>
                  <a:pt x="726" y="564"/>
                </a:cubicBezTo>
                <a:cubicBezTo>
                  <a:pt x="727" y="562"/>
                  <a:pt x="728" y="559"/>
                  <a:pt x="729" y="557"/>
                </a:cubicBezTo>
                <a:cubicBezTo>
                  <a:pt x="734" y="547"/>
                  <a:pt x="740" y="538"/>
                  <a:pt x="746" y="529"/>
                </a:cubicBezTo>
                <a:cubicBezTo>
                  <a:pt x="751" y="520"/>
                  <a:pt x="758" y="511"/>
                  <a:pt x="765" y="503"/>
                </a:cubicBezTo>
                <a:cubicBezTo>
                  <a:pt x="772" y="494"/>
                  <a:pt x="780" y="487"/>
                  <a:pt x="789" y="479"/>
                </a:cubicBezTo>
                <a:cubicBezTo>
                  <a:pt x="797" y="472"/>
                  <a:pt x="806" y="466"/>
                  <a:pt x="817" y="460"/>
                </a:cubicBezTo>
                <a:cubicBezTo>
                  <a:pt x="827" y="455"/>
                  <a:pt x="838" y="450"/>
                  <a:pt x="850" y="448"/>
                </a:cubicBezTo>
                <a:cubicBezTo>
                  <a:pt x="862" y="446"/>
                  <a:pt x="875" y="446"/>
                  <a:pt x="888" y="450"/>
                </a:cubicBezTo>
                <a:cubicBezTo>
                  <a:pt x="891" y="451"/>
                  <a:pt x="894" y="453"/>
                  <a:pt x="897" y="454"/>
                </a:cubicBezTo>
                <a:cubicBezTo>
                  <a:pt x="898" y="455"/>
                  <a:pt x="898" y="455"/>
                  <a:pt x="898" y="455"/>
                </a:cubicBezTo>
                <a:cubicBezTo>
                  <a:pt x="898" y="455"/>
                  <a:pt x="898" y="455"/>
                  <a:pt x="898" y="455"/>
                </a:cubicBezTo>
                <a:cubicBezTo>
                  <a:pt x="899" y="455"/>
                  <a:pt x="898" y="455"/>
                  <a:pt x="898" y="455"/>
                </a:cubicBezTo>
                <a:cubicBezTo>
                  <a:pt x="899" y="455"/>
                  <a:pt x="899" y="455"/>
                  <a:pt x="899" y="455"/>
                </a:cubicBezTo>
                <a:cubicBezTo>
                  <a:pt x="899" y="456"/>
                  <a:pt x="899" y="456"/>
                  <a:pt x="899" y="456"/>
                </a:cubicBezTo>
                <a:cubicBezTo>
                  <a:pt x="901" y="457"/>
                  <a:pt x="901" y="457"/>
                  <a:pt x="901" y="457"/>
                </a:cubicBezTo>
                <a:cubicBezTo>
                  <a:pt x="903" y="458"/>
                  <a:pt x="903" y="458"/>
                  <a:pt x="903" y="458"/>
                </a:cubicBezTo>
                <a:cubicBezTo>
                  <a:pt x="905" y="460"/>
                  <a:pt x="905" y="460"/>
                  <a:pt x="905" y="460"/>
                </a:cubicBezTo>
                <a:cubicBezTo>
                  <a:pt x="910" y="464"/>
                  <a:pt x="914" y="468"/>
                  <a:pt x="917" y="473"/>
                </a:cubicBezTo>
                <a:cubicBezTo>
                  <a:pt x="924" y="484"/>
                  <a:pt x="927" y="495"/>
                  <a:pt x="929" y="505"/>
                </a:cubicBezTo>
                <a:cubicBezTo>
                  <a:pt x="930" y="516"/>
                  <a:pt x="929" y="527"/>
                  <a:pt x="928" y="537"/>
                </a:cubicBezTo>
                <a:close/>
                <a:moveTo>
                  <a:pt x="1298" y="474"/>
                </a:moveTo>
                <a:cubicBezTo>
                  <a:pt x="1292" y="474"/>
                  <a:pt x="1285" y="474"/>
                  <a:pt x="1279" y="474"/>
                </a:cubicBezTo>
                <a:cubicBezTo>
                  <a:pt x="1267" y="473"/>
                  <a:pt x="1255" y="472"/>
                  <a:pt x="1243" y="471"/>
                </a:cubicBezTo>
                <a:cubicBezTo>
                  <a:pt x="1195" y="493"/>
                  <a:pt x="1146" y="512"/>
                  <a:pt x="1096" y="530"/>
                </a:cubicBezTo>
                <a:cubicBezTo>
                  <a:pt x="1071" y="538"/>
                  <a:pt x="1046" y="547"/>
                  <a:pt x="1020" y="554"/>
                </a:cubicBezTo>
                <a:cubicBezTo>
                  <a:pt x="995" y="562"/>
                  <a:pt x="969" y="568"/>
                  <a:pt x="943" y="574"/>
                </a:cubicBezTo>
                <a:cubicBezTo>
                  <a:pt x="966" y="560"/>
                  <a:pt x="988" y="548"/>
                  <a:pt x="1013" y="537"/>
                </a:cubicBezTo>
                <a:cubicBezTo>
                  <a:pt x="1037" y="526"/>
                  <a:pt x="1061" y="516"/>
                  <a:pt x="1086" y="506"/>
                </a:cubicBezTo>
                <a:cubicBezTo>
                  <a:pt x="1135" y="486"/>
                  <a:pt x="1185" y="469"/>
                  <a:pt x="1236" y="454"/>
                </a:cubicBezTo>
                <a:cubicBezTo>
                  <a:pt x="1239" y="453"/>
                  <a:pt x="1239" y="453"/>
                  <a:pt x="1239" y="453"/>
                </a:cubicBezTo>
                <a:cubicBezTo>
                  <a:pt x="1241" y="453"/>
                  <a:pt x="1241" y="453"/>
                  <a:pt x="1241" y="453"/>
                </a:cubicBezTo>
                <a:cubicBezTo>
                  <a:pt x="1253" y="456"/>
                  <a:pt x="1266" y="459"/>
                  <a:pt x="1278" y="463"/>
                </a:cubicBezTo>
                <a:cubicBezTo>
                  <a:pt x="1285" y="464"/>
                  <a:pt x="1291" y="466"/>
                  <a:pt x="1297" y="468"/>
                </a:cubicBezTo>
                <a:cubicBezTo>
                  <a:pt x="1304" y="470"/>
                  <a:pt x="1311" y="472"/>
                  <a:pt x="1318" y="474"/>
                </a:cubicBezTo>
                <a:cubicBezTo>
                  <a:pt x="1311" y="474"/>
                  <a:pt x="1305" y="474"/>
                  <a:pt x="1298" y="474"/>
                </a:cubicBezTo>
                <a:close/>
                <a:moveTo>
                  <a:pt x="1446" y="419"/>
                </a:moveTo>
                <a:cubicBezTo>
                  <a:pt x="1429" y="459"/>
                  <a:pt x="1403" y="485"/>
                  <a:pt x="1386" y="478"/>
                </a:cubicBezTo>
                <a:cubicBezTo>
                  <a:pt x="1370" y="472"/>
                  <a:pt x="1370" y="434"/>
                  <a:pt x="1386" y="395"/>
                </a:cubicBezTo>
                <a:cubicBezTo>
                  <a:pt x="1403" y="355"/>
                  <a:pt x="1427" y="313"/>
                  <a:pt x="1443" y="320"/>
                </a:cubicBezTo>
                <a:cubicBezTo>
                  <a:pt x="1460" y="327"/>
                  <a:pt x="1462" y="380"/>
                  <a:pt x="1446" y="419"/>
                </a:cubicBezTo>
                <a:close/>
                <a:moveTo>
                  <a:pt x="1488" y="298"/>
                </a:moveTo>
                <a:cubicBezTo>
                  <a:pt x="1488" y="307"/>
                  <a:pt x="1487" y="316"/>
                  <a:pt x="1485" y="324"/>
                </a:cubicBezTo>
                <a:cubicBezTo>
                  <a:pt x="1483" y="333"/>
                  <a:pt x="1480" y="341"/>
                  <a:pt x="1476" y="349"/>
                </a:cubicBezTo>
                <a:cubicBezTo>
                  <a:pt x="1474" y="332"/>
                  <a:pt x="1471" y="316"/>
                  <a:pt x="1466" y="301"/>
                </a:cubicBezTo>
                <a:cubicBezTo>
                  <a:pt x="1463" y="294"/>
                  <a:pt x="1460" y="287"/>
                  <a:pt x="1456" y="283"/>
                </a:cubicBezTo>
                <a:cubicBezTo>
                  <a:pt x="1454" y="280"/>
                  <a:pt x="1453" y="278"/>
                  <a:pt x="1451" y="277"/>
                </a:cubicBezTo>
                <a:cubicBezTo>
                  <a:pt x="1449" y="276"/>
                  <a:pt x="1447" y="275"/>
                  <a:pt x="1445" y="275"/>
                </a:cubicBezTo>
                <a:cubicBezTo>
                  <a:pt x="1444" y="275"/>
                  <a:pt x="1442" y="275"/>
                  <a:pt x="1440" y="275"/>
                </a:cubicBezTo>
                <a:cubicBezTo>
                  <a:pt x="1438" y="276"/>
                  <a:pt x="1436" y="277"/>
                  <a:pt x="1434" y="278"/>
                </a:cubicBezTo>
                <a:cubicBezTo>
                  <a:pt x="1429" y="280"/>
                  <a:pt x="1424" y="284"/>
                  <a:pt x="1419" y="288"/>
                </a:cubicBezTo>
                <a:cubicBezTo>
                  <a:pt x="1410" y="298"/>
                  <a:pt x="1401" y="309"/>
                  <a:pt x="1393" y="322"/>
                </a:cubicBezTo>
                <a:cubicBezTo>
                  <a:pt x="1385" y="335"/>
                  <a:pt x="1378" y="348"/>
                  <a:pt x="1372" y="363"/>
                </a:cubicBezTo>
                <a:cubicBezTo>
                  <a:pt x="1366" y="377"/>
                  <a:pt x="1361" y="392"/>
                  <a:pt x="1357" y="406"/>
                </a:cubicBezTo>
                <a:cubicBezTo>
                  <a:pt x="1353" y="421"/>
                  <a:pt x="1350" y="437"/>
                  <a:pt x="1350" y="452"/>
                </a:cubicBezTo>
                <a:cubicBezTo>
                  <a:pt x="1349" y="459"/>
                  <a:pt x="1350" y="467"/>
                  <a:pt x="1352" y="474"/>
                </a:cubicBezTo>
                <a:cubicBezTo>
                  <a:pt x="1354" y="482"/>
                  <a:pt x="1357" y="489"/>
                  <a:pt x="1365" y="494"/>
                </a:cubicBezTo>
                <a:cubicBezTo>
                  <a:pt x="1360" y="494"/>
                  <a:pt x="1356" y="492"/>
                  <a:pt x="1352" y="490"/>
                </a:cubicBezTo>
                <a:cubicBezTo>
                  <a:pt x="1348" y="487"/>
                  <a:pt x="1344" y="484"/>
                  <a:pt x="1341" y="480"/>
                </a:cubicBezTo>
                <a:cubicBezTo>
                  <a:pt x="1335" y="473"/>
                  <a:pt x="1331" y="464"/>
                  <a:pt x="1328" y="455"/>
                </a:cubicBezTo>
                <a:cubicBezTo>
                  <a:pt x="1322" y="438"/>
                  <a:pt x="1321" y="419"/>
                  <a:pt x="1322" y="401"/>
                </a:cubicBezTo>
                <a:cubicBezTo>
                  <a:pt x="1323" y="383"/>
                  <a:pt x="1327" y="365"/>
                  <a:pt x="1332" y="348"/>
                </a:cubicBezTo>
                <a:cubicBezTo>
                  <a:pt x="1338" y="331"/>
                  <a:pt x="1345" y="314"/>
                  <a:pt x="1355" y="299"/>
                </a:cubicBezTo>
                <a:cubicBezTo>
                  <a:pt x="1365" y="283"/>
                  <a:pt x="1376" y="268"/>
                  <a:pt x="1392" y="256"/>
                </a:cubicBezTo>
                <a:cubicBezTo>
                  <a:pt x="1400" y="250"/>
                  <a:pt x="1409" y="244"/>
                  <a:pt x="1420" y="241"/>
                </a:cubicBezTo>
                <a:cubicBezTo>
                  <a:pt x="1426" y="239"/>
                  <a:pt x="1432" y="238"/>
                  <a:pt x="1439" y="238"/>
                </a:cubicBezTo>
                <a:cubicBezTo>
                  <a:pt x="1445" y="238"/>
                  <a:pt x="1452" y="240"/>
                  <a:pt x="1458" y="242"/>
                </a:cubicBezTo>
                <a:cubicBezTo>
                  <a:pt x="1464" y="245"/>
                  <a:pt x="1469" y="249"/>
                  <a:pt x="1473" y="254"/>
                </a:cubicBezTo>
                <a:cubicBezTo>
                  <a:pt x="1477" y="259"/>
                  <a:pt x="1480" y="264"/>
                  <a:pt x="1482" y="269"/>
                </a:cubicBezTo>
                <a:cubicBezTo>
                  <a:pt x="1486" y="279"/>
                  <a:pt x="1487" y="288"/>
                  <a:pt x="1488" y="298"/>
                </a:cubicBezTo>
                <a:close/>
                <a:moveTo>
                  <a:pt x="1479" y="245"/>
                </a:moveTo>
                <a:cubicBezTo>
                  <a:pt x="1478" y="233"/>
                  <a:pt x="1477" y="230"/>
                  <a:pt x="1474" y="219"/>
                </a:cubicBezTo>
                <a:cubicBezTo>
                  <a:pt x="1472" y="214"/>
                  <a:pt x="1471" y="212"/>
                  <a:pt x="1468" y="208"/>
                </a:cubicBezTo>
                <a:cubicBezTo>
                  <a:pt x="1466" y="205"/>
                  <a:pt x="1465" y="203"/>
                  <a:pt x="1463" y="201"/>
                </a:cubicBezTo>
                <a:cubicBezTo>
                  <a:pt x="1462" y="200"/>
                  <a:pt x="1461" y="200"/>
                  <a:pt x="1460" y="199"/>
                </a:cubicBezTo>
                <a:cubicBezTo>
                  <a:pt x="1460" y="199"/>
                  <a:pt x="1460" y="198"/>
                  <a:pt x="1459" y="198"/>
                </a:cubicBezTo>
                <a:cubicBezTo>
                  <a:pt x="1429" y="208"/>
                  <a:pt x="1400" y="216"/>
                  <a:pt x="1370" y="225"/>
                </a:cubicBezTo>
                <a:cubicBezTo>
                  <a:pt x="1340" y="235"/>
                  <a:pt x="1309" y="244"/>
                  <a:pt x="1279" y="254"/>
                </a:cubicBezTo>
                <a:cubicBezTo>
                  <a:pt x="1218" y="272"/>
                  <a:pt x="1173" y="281"/>
                  <a:pt x="1112" y="297"/>
                </a:cubicBezTo>
                <a:cubicBezTo>
                  <a:pt x="1081" y="306"/>
                  <a:pt x="1051" y="314"/>
                  <a:pt x="1020" y="322"/>
                </a:cubicBezTo>
                <a:cubicBezTo>
                  <a:pt x="974" y="334"/>
                  <a:pt x="974" y="334"/>
                  <a:pt x="974" y="334"/>
                </a:cubicBezTo>
                <a:cubicBezTo>
                  <a:pt x="927" y="346"/>
                  <a:pt x="927" y="346"/>
                  <a:pt x="927" y="346"/>
                </a:cubicBezTo>
                <a:cubicBezTo>
                  <a:pt x="866" y="361"/>
                  <a:pt x="804" y="372"/>
                  <a:pt x="741" y="384"/>
                </a:cubicBezTo>
                <a:cubicBezTo>
                  <a:pt x="801" y="363"/>
                  <a:pt x="862" y="343"/>
                  <a:pt x="922" y="324"/>
                </a:cubicBezTo>
                <a:cubicBezTo>
                  <a:pt x="968" y="310"/>
                  <a:pt x="968" y="310"/>
                  <a:pt x="968" y="310"/>
                </a:cubicBezTo>
                <a:cubicBezTo>
                  <a:pt x="1014" y="296"/>
                  <a:pt x="1014" y="296"/>
                  <a:pt x="1014" y="296"/>
                </a:cubicBezTo>
                <a:cubicBezTo>
                  <a:pt x="1044" y="287"/>
                  <a:pt x="1074" y="278"/>
                  <a:pt x="1105" y="270"/>
                </a:cubicBezTo>
                <a:cubicBezTo>
                  <a:pt x="1161" y="255"/>
                  <a:pt x="1211" y="244"/>
                  <a:pt x="1273" y="228"/>
                </a:cubicBezTo>
                <a:cubicBezTo>
                  <a:pt x="1303" y="220"/>
                  <a:pt x="1334" y="213"/>
                  <a:pt x="1365" y="205"/>
                </a:cubicBezTo>
                <a:cubicBezTo>
                  <a:pt x="1396" y="198"/>
                  <a:pt x="1417" y="195"/>
                  <a:pt x="1454" y="189"/>
                </a:cubicBezTo>
                <a:cubicBezTo>
                  <a:pt x="1460" y="188"/>
                  <a:pt x="1460" y="188"/>
                  <a:pt x="1460" y="188"/>
                </a:cubicBezTo>
                <a:cubicBezTo>
                  <a:pt x="1461" y="189"/>
                  <a:pt x="1461" y="189"/>
                  <a:pt x="1461" y="189"/>
                </a:cubicBezTo>
                <a:cubicBezTo>
                  <a:pt x="1462" y="189"/>
                  <a:pt x="1462" y="189"/>
                  <a:pt x="1463" y="190"/>
                </a:cubicBezTo>
                <a:cubicBezTo>
                  <a:pt x="1463" y="190"/>
                  <a:pt x="1464" y="190"/>
                  <a:pt x="1464" y="191"/>
                </a:cubicBezTo>
                <a:cubicBezTo>
                  <a:pt x="1465" y="191"/>
                  <a:pt x="1465" y="192"/>
                  <a:pt x="1466" y="192"/>
                </a:cubicBezTo>
                <a:cubicBezTo>
                  <a:pt x="1467" y="193"/>
                  <a:pt x="1468" y="195"/>
                  <a:pt x="1469" y="196"/>
                </a:cubicBezTo>
                <a:cubicBezTo>
                  <a:pt x="1471" y="199"/>
                  <a:pt x="1473" y="201"/>
                  <a:pt x="1474" y="204"/>
                </a:cubicBezTo>
                <a:cubicBezTo>
                  <a:pt x="1477" y="210"/>
                  <a:pt x="1478" y="212"/>
                  <a:pt x="1478" y="218"/>
                </a:cubicBezTo>
                <a:cubicBezTo>
                  <a:pt x="1480" y="230"/>
                  <a:pt x="1480" y="233"/>
                  <a:pt x="1479" y="245"/>
                </a:cubicBezTo>
                <a:close/>
                <a:moveTo>
                  <a:pt x="1483" y="143"/>
                </a:moveTo>
                <a:cubicBezTo>
                  <a:pt x="1468" y="150"/>
                  <a:pt x="1452" y="156"/>
                  <a:pt x="1437" y="161"/>
                </a:cubicBezTo>
                <a:cubicBezTo>
                  <a:pt x="1421" y="165"/>
                  <a:pt x="1405" y="169"/>
                  <a:pt x="1389" y="172"/>
                </a:cubicBezTo>
                <a:cubicBezTo>
                  <a:pt x="1373" y="175"/>
                  <a:pt x="1356" y="178"/>
                  <a:pt x="1339" y="178"/>
                </a:cubicBezTo>
                <a:cubicBezTo>
                  <a:pt x="1353" y="168"/>
                  <a:pt x="1368" y="160"/>
                  <a:pt x="1383" y="153"/>
                </a:cubicBezTo>
                <a:cubicBezTo>
                  <a:pt x="1398" y="147"/>
                  <a:pt x="1414" y="141"/>
                  <a:pt x="1429" y="136"/>
                </a:cubicBezTo>
                <a:cubicBezTo>
                  <a:pt x="1445" y="131"/>
                  <a:pt x="1461" y="127"/>
                  <a:pt x="1477" y="124"/>
                </a:cubicBezTo>
                <a:cubicBezTo>
                  <a:pt x="1493" y="121"/>
                  <a:pt x="1509" y="119"/>
                  <a:pt x="1527" y="119"/>
                </a:cubicBezTo>
                <a:cubicBezTo>
                  <a:pt x="1513" y="129"/>
                  <a:pt x="1498" y="137"/>
                  <a:pt x="1483" y="143"/>
                </a:cubicBezTo>
                <a:close/>
                <a:moveTo>
                  <a:pt x="1557" y="74"/>
                </a:moveTo>
                <a:cubicBezTo>
                  <a:pt x="1542" y="81"/>
                  <a:pt x="1526" y="87"/>
                  <a:pt x="1511" y="91"/>
                </a:cubicBezTo>
                <a:cubicBezTo>
                  <a:pt x="1495" y="96"/>
                  <a:pt x="1479" y="100"/>
                  <a:pt x="1463" y="103"/>
                </a:cubicBezTo>
                <a:cubicBezTo>
                  <a:pt x="1447" y="106"/>
                  <a:pt x="1430" y="109"/>
                  <a:pt x="1413" y="108"/>
                </a:cubicBezTo>
                <a:cubicBezTo>
                  <a:pt x="1427" y="99"/>
                  <a:pt x="1442" y="91"/>
                  <a:pt x="1457" y="84"/>
                </a:cubicBezTo>
                <a:cubicBezTo>
                  <a:pt x="1472" y="78"/>
                  <a:pt x="1487" y="72"/>
                  <a:pt x="1503" y="67"/>
                </a:cubicBezTo>
                <a:cubicBezTo>
                  <a:pt x="1519" y="62"/>
                  <a:pt x="1535" y="58"/>
                  <a:pt x="1551" y="55"/>
                </a:cubicBezTo>
                <a:cubicBezTo>
                  <a:pt x="1567" y="52"/>
                  <a:pt x="1583" y="50"/>
                  <a:pt x="1601" y="50"/>
                </a:cubicBezTo>
                <a:cubicBezTo>
                  <a:pt x="1587" y="60"/>
                  <a:pt x="1572" y="67"/>
                  <a:pt x="1557" y="7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68" name="語音泡泡: 圓角矩形 468">
            <a:extLst>
              <a:ext uri="{FF2B5EF4-FFF2-40B4-BE49-F238E27FC236}">
                <a16:creationId xmlns:a16="http://schemas.microsoft.com/office/drawing/2014/main" id="{6E5D509F-B6F3-4A95-AD46-0E05EDF87861}"/>
              </a:ext>
            </a:extLst>
          </p:cNvPr>
          <p:cNvSpPr/>
          <p:nvPr/>
        </p:nvSpPr>
        <p:spPr>
          <a:xfrm>
            <a:off x="9133439" y="197960"/>
            <a:ext cx="2756656" cy="1090644"/>
          </a:xfrm>
          <a:prstGeom prst="wedgeRoundRectCallout">
            <a:avLst>
              <a:gd name="adj1" fmla="val -40876"/>
              <a:gd name="adj2" fmla="val 65510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</a:rPr>
              <a:t>icon </a:t>
            </a:r>
            <a:r>
              <a:rPr lang="zh-TW" altLang="en-US" sz="1600" b="1" dirty="0">
                <a:solidFill>
                  <a:schemeClr val="tx1"/>
                </a:solidFill>
              </a:rPr>
              <a:t>可以變顏色喔！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作法：圖形格式→圖案填滿</a:t>
            </a:r>
          </a:p>
        </p:txBody>
      </p:sp>
    </p:spTree>
    <p:extLst>
      <p:ext uri="{BB962C8B-B14F-4D97-AF65-F5344CB8AC3E}">
        <p14:creationId xmlns:p14="http://schemas.microsoft.com/office/powerpoint/2010/main" val="3506168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合法 </a:t>
            </a:r>
            <a:r>
              <a:rPr lang="en-US" altLang="zh-TW" dirty="0"/>
              <a:t>Icon Set</a:t>
            </a:r>
            <a:endParaRPr lang="zh-TW" altLang="en-US" dirty="0"/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859E4BD-E0D5-4AE5-AD3E-4E578B35619F}"/>
              </a:ext>
            </a:extLst>
          </p:cNvPr>
          <p:cNvGrpSpPr/>
          <p:nvPr/>
        </p:nvGrpSpPr>
        <p:grpSpPr>
          <a:xfrm>
            <a:off x="2395813" y="2048344"/>
            <a:ext cx="515462" cy="658074"/>
            <a:chOff x="4332288" y="2270125"/>
            <a:chExt cx="476250" cy="608013"/>
          </a:xfrm>
          <a:solidFill>
            <a:schemeClr val="bg2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35F2415-596B-4F50-9FFA-92F59E8E7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4513" y="2679700"/>
              <a:ext cx="179388" cy="198438"/>
            </a:xfrm>
            <a:custGeom>
              <a:avLst/>
              <a:gdLst>
                <a:gd name="T0" fmla="*/ 44 w 48"/>
                <a:gd name="T1" fmla="*/ 11 h 53"/>
                <a:gd name="T2" fmla="*/ 43 w 48"/>
                <a:gd name="T3" fmla="*/ 11 h 53"/>
                <a:gd name="T4" fmla="*/ 36 w 48"/>
                <a:gd name="T5" fmla="*/ 14 h 53"/>
                <a:gd name="T6" fmla="*/ 33 w 48"/>
                <a:gd name="T7" fmla="*/ 15 h 53"/>
                <a:gd name="T8" fmla="*/ 26 w 48"/>
                <a:gd name="T9" fmla="*/ 9 h 53"/>
                <a:gd name="T10" fmla="*/ 23 w 48"/>
                <a:gd name="T11" fmla="*/ 3 h 53"/>
                <a:gd name="T12" fmla="*/ 20 w 48"/>
                <a:gd name="T13" fmla="*/ 0 h 53"/>
                <a:gd name="T14" fmla="*/ 18 w 48"/>
                <a:gd name="T15" fmla="*/ 0 h 53"/>
                <a:gd name="T16" fmla="*/ 0 w 48"/>
                <a:gd name="T17" fmla="*/ 39 h 53"/>
                <a:gd name="T18" fmla="*/ 22 w 48"/>
                <a:gd name="T19" fmla="*/ 31 h 53"/>
                <a:gd name="T20" fmla="*/ 29 w 48"/>
                <a:gd name="T21" fmla="*/ 53 h 53"/>
                <a:gd name="T22" fmla="*/ 48 w 48"/>
                <a:gd name="T23" fmla="*/ 14 h 53"/>
                <a:gd name="T24" fmla="*/ 46 w 48"/>
                <a:gd name="T25" fmla="*/ 12 h 53"/>
                <a:gd name="T26" fmla="*/ 44 w 48"/>
                <a:gd name="T27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53">
                  <a:moveTo>
                    <a:pt x="44" y="11"/>
                  </a:moveTo>
                  <a:cubicBezTo>
                    <a:pt x="43" y="11"/>
                    <a:pt x="43" y="11"/>
                    <a:pt x="43" y="11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4"/>
                    <a:pt x="34" y="15"/>
                    <a:pt x="33" y="15"/>
                  </a:cubicBezTo>
                  <a:cubicBezTo>
                    <a:pt x="30" y="15"/>
                    <a:pt x="27" y="12"/>
                    <a:pt x="26" y="9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1" y="0"/>
                    <a:pt x="2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5" y="11"/>
                    <a:pt x="4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2D89C373-1317-4CB5-A45E-19E37D73E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338" y="2679700"/>
              <a:ext cx="176213" cy="198438"/>
            </a:xfrm>
            <a:custGeom>
              <a:avLst/>
              <a:gdLst>
                <a:gd name="T0" fmla="*/ 27 w 47"/>
                <a:gd name="T1" fmla="*/ 0 h 53"/>
                <a:gd name="T2" fmla="*/ 24 w 47"/>
                <a:gd name="T3" fmla="*/ 3 h 53"/>
                <a:gd name="T4" fmla="*/ 22 w 47"/>
                <a:gd name="T5" fmla="*/ 9 h 53"/>
                <a:gd name="T6" fmla="*/ 14 w 47"/>
                <a:gd name="T7" fmla="*/ 15 h 53"/>
                <a:gd name="T8" fmla="*/ 11 w 47"/>
                <a:gd name="T9" fmla="*/ 14 h 53"/>
                <a:gd name="T10" fmla="*/ 5 w 47"/>
                <a:gd name="T11" fmla="*/ 11 h 53"/>
                <a:gd name="T12" fmla="*/ 4 w 47"/>
                <a:gd name="T13" fmla="*/ 11 h 53"/>
                <a:gd name="T14" fmla="*/ 1 w 47"/>
                <a:gd name="T15" fmla="*/ 12 h 53"/>
                <a:gd name="T16" fmla="*/ 0 w 47"/>
                <a:gd name="T17" fmla="*/ 14 h 53"/>
                <a:gd name="T18" fmla="*/ 18 w 47"/>
                <a:gd name="T19" fmla="*/ 53 h 53"/>
                <a:gd name="T20" fmla="*/ 26 w 47"/>
                <a:gd name="T21" fmla="*/ 31 h 53"/>
                <a:gd name="T22" fmla="*/ 47 w 47"/>
                <a:gd name="T23" fmla="*/ 39 h 53"/>
                <a:gd name="T24" fmla="*/ 29 w 47"/>
                <a:gd name="T25" fmla="*/ 0 h 53"/>
                <a:gd name="T26" fmla="*/ 27 w 47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53">
                  <a:moveTo>
                    <a:pt x="27" y="0"/>
                  </a:moveTo>
                  <a:cubicBezTo>
                    <a:pt x="26" y="0"/>
                    <a:pt x="25" y="2"/>
                    <a:pt x="24" y="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2"/>
                    <a:pt x="18" y="15"/>
                    <a:pt x="14" y="15"/>
                  </a:cubicBezTo>
                  <a:cubicBezTo>
                    <a:pt x="13" y="15"/>
                    <a:pt x="12" y="14"/>
                    <a:pt x="11" y="14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1" y="12"/>
                    <a:pt x="1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6B33B34-E96D-4B71-B303-9186727A53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288" y="2270125"/>
              <a:ext cx="476250" cy="469900"/>
            </a:xfrm>
            <a:custGeom>
              <a:avLst/>
              <a:gdLst>
                <a:gd name="T0" fmla="*/ 124 w 127"/>
                <a:gd name="T1" fmla="*/ 52 h 125"/>
                <a:gd name="T2" fmla="*/ 117 w 127"/>
                <a:gd name="T3" fmla="*/ 40 h 125"/>
                <a:gd name="T4" fmla="*/ 115 w 127"/>
                <a:gd name="T5" fmla="*/ 28 h 125"/>
                <a:gd name="T6" fmla="*/ 103 w 127"/>
                <a:gd name="T7" fmla="*/ 20 h 125"/>
                <a:gd name="T8" fmla="*/ 98 w 127"/>
                <a:gd name="T9" fmla="*/ 9 h 125"/>
                <a:gd name="T10" fmla="*/ 90 w 127"/>
                <a:gd name="T11" fmla="*/ 11 h 125"/>
                <a:gd name="T12" fmla="*/ 83 w 127"/>
                <a:gd name="T13" fmla="*/ 7 h 125"/>
                <a:gd name="T14" fmla="*/ 75 w 127"/>
                <a:gd name="T15" fmla="*/ 0 h 125"/>
                <a:gd name="T16" fmla="*/ 67 w 127"/>
                <a:gd name="T17" fmla="*/ 4 h 125"/>
                <a:gd name="T18" fmla="*/ 59 w 127"/>
                <a:gd name="T19" fmla="*/ 4 h 125"/>
                <a:gd name="T20" fmla="*/ 51 w 127"/>
                <a:gd name="T21" fmla="*/ 0 h 125"/>
                <a:gd name="T22" fmla="*/ 43 w 127"/>
                <a:gd name="T23" fmla="*/ 7 h 125"/>
                <a:gd name="T24" fmla="*/ 36 w 127"/>
                <a:gd name="T25" fmla="*/ 11 h 125"/>
                <a:gd name="T26" fmla="*/ 29 w 127"/>
                <a:gd name="T27" fmla="*/ 9 h 125"/>
                <a:gd name="T28" fmla="*/ 23 w 127"/>
                <a:gd name="T29" fmla="*/ 20 h 125"/>
                <a:gd name="T30" fmla="*/ 11 w 127"/>
                <a:gd name="T31" fmla="*/ 28 h 125"/>
                <a:gd name="T32" fmla="*/ 10 w 127"/>
                <a:gd name="T33" fmla="*/ 40 h 125"/>
                <a:gd name="T34" fmla="*/ 2 w 127"/>
                <a:gd name="T35" fmla="*/ 52 h 125"/>
                <a:gd name="T36" fmla="*/ 6 w 127"/>
                <a:gd name="T37" fmla="*/ 64 h 125"/>
                <a:gd name="T38" fmla="*/ 3 w 127"/>
                <a:gd name="T39" fmla="*/ 78 h 125"/>
                <a:gd name="T40" fmla="*/ 12 w 127"/>
                <a:gd name="T41" fmla="*/ 87 h 125"/>
                <a:gd name="T42" fmla="*/ 15 w 127"/>
                <a:gd name="T43" fmla="*/ 100 h 125"/>
                <a:gd name="T44" fmla="*/ 26 w 127"/>
                <a:gd name="T45" fmla="*/ 106 h 125"/>
                <a:gd name="T46" fmla="*/ 33 w 127"/>
                <a:gd name="T47" fmla="*/ 110 h 125"/>
                <a:gd name="T48" fmla="*/ 39 w 127"/>
                <a:gd name="T49" fmla="*/ 120 h 125"/>
                <a:gd name="T50" fmla="*/ 47 w 127"/>
                <a:gd name="T51" fmla="*/ 117 h 125"/>
                <a:gd name="T52" fmla="*/ 55 w 127"/>
                <a:gd name="T53" fmla="*/ 119 h 125"/>
                <a:gd name="T54" fmla="*/ 60 w 127"/>
                <a:gd name="T55" fmla="*/ 123 h 125"/>
                <a:gd name="T56" fmla="*/ 67 w 127"/>
                <a:gd name="T57" fmla="*/ 123 h 125"/>
                <a:gd name="T58" fmla="*/ 71 w 127"/>
                <a:gd name="T59" fmla="*/ 119 h 125"/>
                <a:gd name="T60" fmla="*/ 79 w 127"/>
                <a:gd name="T61" fmla="*/ 117 h 125"/>
                <a:gd name="T62" fmla="*/ 87 w 127"/>
                <a:gd name="T63" fmla="*/ 120 h 125"/>
                <a:gd name="T64" fmla="*/ 94 w 127"/>
                <a:gd name="T65" fmla="*/ 110 h 125"/>
                <a:gd name="T66" fmla="*/ 100 w 127"/>
                <a:gd name="T67" fmla="*/ 106 h 125"/>
                <a:gd name="T68" fmla="*/ 111 w 127"/>
                <a:gd name="T69" fmla="*/ 100 h 125"/>
                <a:gd name="T70" fmla="*/ 115 w 127"/>
                <a:gd name="T71" fmla="*/ 87 h 125"/>
                <a:gd name="T72" fmla="*/ 123 w 127"/>
                <a:gd name="T73" fmla="*/ 78 h 125"/>
                <a:gd name="T74" fmla="*/ 121 w 127"/>
                <a:gd name="T75" fmla="*/ 64 h 125"/>
                <a:gd name="T76" fmla="*/ 95 w 127"/>
                <a:gd name="T77" fmla="*/ 95 h 125"/>
                <a:gd name="T78" fmla="*/ 63 w 127"/>
                <a:gd name="T79" fmla="*/ 108 h 125"/>
                <a:gd name="T80" fmla="*/ 31 w 127"/>
                <a:gd name="T81" fmla="*/ 95 h 125"/>
                <a:gd name="T82" fmla="*/ 63 w 127"/>
                <a:gd name="T83" fmla="*/ 17 h 125"/>
                <a:gd name="T84" fmla="*/ 95 w 127"/>
                <a:gd name="T85" fmla="*/ 9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" h="125">
                  <a:moveTo>
                    <a:pt x="125" y="58"/>
                  </a:moveTo>
                  <a:cubicBezTo>
                    <a:pt x="127" y="56"/>
                    <a:pt x="126" y="53"/>
                    <a:pt x="124" y="52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7" y="46"/>
                    <a:pt x="116" y="43"/>
                    <a:pt x="117" y="40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19" y="31"/>
                    <a:pt x="118" y="28"/>
                    <a:pt x="115" y="28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5"/>
                    <a:pt x="104" y="23"/>
                    <a:pt x="103" y="20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2" y="11"/>
                    <a:pt x="100" y="9"/>
                    <a:pt x="98" y="9"/>
                  </a:cubicBezTo>
                  <a:cubicBezTo>
                    <a:pt x="97" y="9"/>
                    <a:pt x="97" y="9"/>
                    <a:pt x="97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90" y="11"/>
                    <a:pt x="90" y="11"/>
                    <a:pt x="89" y="11"/>
                  </a:cubicBezTo>
                  <a:cubicBezTo>
                    <a:pt x="87" y="11"/>
                    <a:pt x="84" y="9"/>
                    <a:pt x="83" y="7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0"/>
                    <a:pt x="77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6" y="5"/>
                    <a:pt x="65" y="5"/>
                    <a:pt x="63" y="5"/>
                  </a:cubicBezTo>
                  <a:cubicBezTo>
                    <a:pt x="62" y="5"/>
                    <a:pt x="60" y="5"/>
                    <a:pt x="59" y="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50" y="0"/>
                    <a:pt x="48" y="0"/>
                    <a:pt x="47" y="2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9"/>
                    <a:pt x="40" y="11"/>
                    <a:pt x="37" y="11"/>
                  </a:cubicBezTo>
                  <a:cubicBezTo>
                    <a:pt x="37" y="11"/>
                    <a:pt x="37" y="11"/>
                    <a:pt x="36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7" y="9"/>
                    <a:pt x="25" y="11"/>
                    <a:pt x="24" y="1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3"/>
                    <a:pt x="20" y="25"/>
                    <a:pt x="18" y="2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8"/>
                    <a:pt x="7" y="31"/>
                    <a:pt x="8" y="3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3"/>
                    <a:pt x="9" y="46"/>
                    <a:pt x="7" y="48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53"/>
                    <a:pt x="0" y="56"/>
                    <a:pt x="1" y="5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6"/>
                    <a:pt x="8" y="69"/>
                    <a:pt x="7" y="71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2" y="80"/>
                    <a:pt x="3" y="83"/>
                    <a:pt x="5" y="84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4" y="88"/>
                    <a:pt x="16" y="91"/>
                    <a:pt x="15" y="94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5" y="103"/>
                    <a:pt x="17" y="105"/>
                    <a:pt x="19" y="105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29" y="106"/>
                    <a:pt x="32" y="108"/>
                    <a:pt x="33" y="110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6" y="119"/>
                    <a:pt x="38" y="120"/>
                    <a:pt x="39" y="120"/>
                  </a:cubicBezTo>
                  <a:cubicBezTo>
                    <a:pt x="40" y="120"/>
                    <a:pt x="41" y="120"/>
                    <a:pt x="41" y="119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8" y="117"/>
                    <a:pt x="49" y="116"/>
                    <a:pt x="50" y="116"/>
                  </a:cubicBezTo>
                  <a:cubicBezTo>
                    <a:pt x="52" y="116"/>
                    <a:pt x="54" y="117"/>
                    <a:pt x="55" y="119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61" y="124"/>
                    <a:pt x="62" y="125"/>
                    <a:pt x="63" y="125"/>
                  </a:cubicBezTo>
                  <a:cubicBezTo>
                    <a:pt x="64" y="125"/>
                    <a:pt x="66" y="124"/>
                    <a:pt x="67" y="123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3" y="117"/>
                    <a:pt x="75" y="116"/>
                    <a:pt x="77" y="116"/>
                  </a:cubicBezTo>
                  <a:cubicBezTo>
                    <a:pt x="78" y="116"/>
                    <a:pt x="78" y="117"/>
                    <a:pt x="79" y="117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7" y="120"/>
                  </a:cubicBezTo>
                  <a:cubicBezTo>
                    <a:pt x="89" y="120"/>
                    <a:pt x="91" y="119"/>
                    <a:pt x="91" y="117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5" y="108"/>
                    <a:pt x="98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110" y="105"/>
                    <a:pt x="112" y="103"/>
                    <a:pt x="111" y="100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91"/>
                    <a:pt x="113" y="88"/>
                    <a:pt x="115" y="87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23" y="83"/>
                    <a:pt x="124" y="80"/>
                    <a:pt x="123" y="78"/>
                  </a:cubicBezTo>
                  <a:cubicBezTo>
                    <a:pt x="120" y="71"/>
                    <a:pt x="120" y="71"/>
                    <a:pt x="120" y="71"/>
                  </a:cubicBezTo>
                  <a:cubicBezTo>
                    <a:pt x="119" y="69"/>
                    <a:pt x="119" y="66"/>
                    <a:pt x="121" y="64"/>
                  </a:cubicBezTo>
                  <a:lnTo>
                    <a:pt x="125" y="58"/>
                  </a:lnTo>
                  <a:close/>
                  <a:moveTo>
                    <a:pt x="95" y="95"/>
                  </a:moveTo>
                  <a:cubicBezTo>
                    <a:pt x="87" y="102"/>
                    <a:pt x="77" y="107"/>
                    <a:pt x="65" y="108"/>
                  </a:cubicBezTo>
                  <a:cubicBezTo>
                    <a:pt x="65" y="108"/>
                    <a:pt x="64" y="108"/>
                    <a:pt x="63" y="108"/>
                  </a:cubicBezTo>
                  <a:cubicBezTo>
                    <a:pt x="63" y="108"/>
                    <a:pt x="62" y="108"/>
                    <a:pt x="61" y="108"/>
                  </a:cubicBezTo>
                  <a:cubicBezTo>
                    <a:pt x="50" y="107"/>
                    <a:pt x="39" y="102"/>
                    <a:pt x="31" y="95"/>
                  </a:cubicBezTo>
                  <a:cubicBezTo>
                    <a:pt x="23" y="87"/>
                    <a:pt x="18" y="75"/>
                    <a:pt x="18" y="62"/>
                  </a:cubicBezTo>
                  <a:cubicBezTo>
                    <a:pt x="18" y="37"/>
                    <a:pt x="38" y="17"/>
                    <a:pt x="63" y="17"/>
                  </a:cubicBezTo>
                  <a:cubicBezTo>
                    <a:pt x="88" y="17"/>
                    <a:pt x="109" y="37"/>
                    <a:pt x="109" y="62"/>
                  </a:cubicBezTo>
                  <a:cubicBezTo>
                    <a:pt x="109" y="75"/>
                    <a:pt x="104" y="87"/>
                    <a:pt x="9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2146B8B-056A-480C-8B62-1CC1DEC08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401" y="2413000"/>
              <a:ext cx="195263" cy="184150"/>
            </a:xfrm>
            <a:custGeom>
              <a:avLst/>
              <a:gdLst>
                <a:gd name="T0" fmla="*/ 81 w 123"/>
                <a:gd name="T1" fmla="*/ 38 h 116"/>
                <a:gd name="T2" fmla="*/ 62 w 123"/>
                <a:gd name="T3" fmla="*/ 0 h 116"/>
                <a:gd name="T4" fmla="*/ 43 w 123"/>
                <a:gd name="T5" fmla="*/ 38 h 116"/>
                <a:gd name="T6" fmla="*/ 0 w 123"/>
                <a:gd name="T7" fmla="*/ 43 h 116"/>
                <a:gd name="T8" fmla="*/ 31 w 123"/>
                <a:gd name="T9" fmla="*/ 73 h 116"/>
                <a:gd name="T10" fmla="*/ 24 w 123"/>
                <a:gd name="T11" fmla="*/ 116 h 116"/>
                <a:gd name="T12" fmla="*/ 62 w 123"/>
                <a:gd name="T13" fmla="*/ 97 h 116"/>
                <a:gd name="T14" fmla="*/ 99 w 123"/>
                <a:gd name="T15" fmla="*/ 116 h 116"/>
                <a:gd name="T16" fmla="*/ 92 w 123"/>
                <a:gd name="T17" fmla="*/ 73 h 116"/>
                <a:gd name="T18" fmla="*/ 123 w 123"/>
                <a:gd name="T19" fmla="*/ 43 h 116"/>
                <a:gd name="T20" fmla="*/ 81 w 123"/>
                <a:gd name="T21" fmla="*/ 3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116">
                  <a:moveTo>
                    <a:pt x="81" y="38"/>
                  </a:moveTo>
                  <a:lnTo>
                    <a:pt x="62" y="0"/>
                  </a:lnTo>
                  <a:lnTo>
                    <a:pt x="43" y="38"/>
                  </a:lnTo>
                  <a:lnTo>
                    <a:pt x="0" y="43"/>
                  </a:lnTo>
                  <a:lnTo>
                    <a:pt x="31" y="73"/>
                  </a:lnTo>
                  <a:lnTo>
                    <a:pt x="24" y="116"/>
                  </a:lnTo>
                  <a:lnTo>
                    <a:pt x="62" y="97"/>
                  </a:lnTo>
                  <a:lnTo>
                    <a:pt x="99" y="116"/>
                  </a:lnTo>
                  <a:lnTo>
                    <a:pt x="92" y="73"/>
                  </a:lnTo>
                  <a:lnTo>
                    <a:pt x="123" y="43"/>
                  </a:lnTo>
                  <a:lnTo>
                    <a:pt x="8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17" name="Freeform 14">
            <a:extLst>
              <a:ext uri="{FF2B5EF4-FFF2-40B4-BE49-F238E27FC236}">
                <a16:creationId xmlns:a16="http://schemas.microsoft.com/office/drawing/2014/main" id="{4DEFFE08-CDF7-4E4E-A83C-5076BDD679B4}"/>
              </a:ext>
            </a:extLst>
          </p:cNvPr>
          <p:cNvSpPr>
            <a:spLocks noEditPoints="1"/>
          </p:cNvSpPr>
          <p:nvPr/>
        </p:nvSpPr>
        <p:spPr bwMode="auto">
          <a:xfrm>
            <a:off x="2711019" y="3071903"/>
            <a:ext cx="271477" cy="515462"/>
          </a:xfrm>
          <a:custGeom>
            <a:avLst/>
            <a:gdLst>
              <a:gd name="T0" fmla="*/ 56 w 67"/>
              <a:gd name="T1" fmla="*/ 8 h 127"/>
              <a:gd name="T2" fmla="*/ 48 w 67"/>
              <a:gd name="T3" fmla="*/ 8 h 127"/>
              <a:gd name="T4" fmla="*/ 48 w 67"/>
              <a:gd name="T5" fmla="*/ 2 h 127"/>
              <a:gd name="T6" fmla="*/ 47 w 67"/>
              <a:gd name="T7" fmla="*/ 0 h 127"/>
              <a:gd name="T8" fmla="*/ 20 w 67"/>
              <a:gd name="T9" fmla="*/ 0 h 127"/>
              <a:gd name="T10" fmla="*/ 19 w 67"/>
              <a:gd name="T11" fmla="*/ 2 h 127"/>
              <a:gd name="T12" fmla="*/ 19 w 67"/>
              <a:gd name="T13" fmla="*/ 8 h 127"/>
              <a:gd name="T14" fmla="*/ 11 w 67"/>
              <a:gd name="T15" fmla="*/ 8 h 127"/>
              <a:gd name="T16" fmla="*/ 0 w 67"/>
              <a:gd name="T17" fmla="*/ 19 h 127"/>
              <a:gd name="T18" fmla="*/ 0 w 67"/>
              <a:gd name="T19" fmla="*/ 116 h 127"/>
              <a:gd name="T20" fmla="*/ 11 w 67"/>
              <a:gd name="T21" fmla="*/ 127 h 127"/>
              <a:gd name="T22" fmla="*/ 56 w 67"/>
              <a:gd name="T23" fmla="*/ 127 h 127"/>
              <a:gd name="T24" fmla="*/ 67 w 67"/>
              <a:gd name="T25" fmla="*/ 116 h 127"/>
              <a:gd name="T26" fmla="*/ 67 w 67"/>
              <a:gd name="T27" fmla="*/ 19 h 127"/>
              <a:gd name="T28" fmla="*/ 56 w 67"/>
              <a:gd name="T29" fmla="*/ 8 h 127"/>
              <a:gd name="T30" fmla="*/ 61 w 67"/>
              <a:gd name="T31" fmla="*/ 116 h 127"/>
              <a:gd name="T32" fmla="*/ 56 w 67"/>
              <a:gd name="T33" fmla="*/ 121 h 127"/>
              <a:gd name="T34" fmla="*/ 11 w 67"/>
              <a:gd name="T35" fmla="*/ 121 h 127"/>
              <a:gd name="T36" fmla="*/ 6 w 67"/>
              <a:gd name="T37" fmla="*/ 116 h 127"/>
              <a:gd name="T38" fmla="*/ 6 w 67"/>
              <a:gd name="T39" fmla="*/ 19 h 127"/>
              <a:gd name="T40" fmla="*/ 11 w 67"/>
              <a:gd name="T41" fmla="*/ 14 h 127"/>
              <a:gd name="T42" fmla="*/ 56 w 67"/>
              <a:gd name="T43" fmla="*/ 14 h 127"/>
              <a:gd name="T44" fmla="*/ 61 w 67"/>
              <a:gd name="T45" fmla="*/ 19 h 127"/>
              <a:gd name="T46" fmla="*/ 61 w 67"/>
              <a:gd name="T47" fmla="*/ 116 h 127"/>
              <a:gd name="T48" fmla="*/ 56 w 67"/>
              <a:gd name="T49" fmla="*/ 36 h 127"/>
              <a:gd name="T50" fmla="*/ 11 w 67"/>
              <a:gd name="T51" fmla="*/ 36 h 127"/>
              <a:gd name="T52" fmla="*/ 11 w 67"/>
              <a:gd name="T53" fmla="*/ 20 h 127"/>
              <a:gd name="T54" fmla="*/ 56 w 67"/>
              <a:gd name="T55" fmla="*/ 20 h 127"/>
              <a:gd name="T56" fmla="*/ 56 w 67"/>
              <a:gd name="T57" fmla="*/ 36 h 127"/>
              <a:gd name="T58" fmla="*/ 56 w 67"/>
              <a:gd name="T59" fmla="*/ 40 h 127"/>
              <a:gd name="T60" fmla="*/ 11 w 67"/>
              <a:gd name="T61" fmla="*/ 40 h 127"/>
              <a:gd name="T62" fmla="*/ 11 w 67"/>
              <a:gd name="T63" fmla="*/ 56 h 127"/>
              <a:gd name="T64" fmla="*/ 56 w 67"/>
              <a:gd name="T65" fmla="*/ 56 h 127"/>
              <a:gd name="T66" fmla="*/ 56 w 67"/>
              <a:gd name="T67" fmla="*/ 40 h 127"/>
              <a:gd name="T68" fmla="*/ 56 w 67"/>
              <a:gd name="T69" fmla="*/ 59 h 127"/>
              <a:gd name="T70" fmla="*/ 11 w 67"/>
              <a:gd name="T71" fmla="*/ 59 h 127"/>
              <a:gd name="T72" fmla="*/ 11 w 67"/>
              <a:gd name="T73" fmla="*/ 75 h 127"/>
              <a:gd name="T74" fmla="*/ 56 w 67"/>
              <a:gd name="T75" fmla="*/ 75 h 127"/>
              <a:gd name="T76" fmla="*/ 56 w 67"/>
              <a:gd name="T77" fmla="*/ 59 h 127"/>
              <a:gd name="T78" fmla="*/ 56 w 67"/>
              <a:gd name="T79" fmla="*/ 79 h 127"/>
              <a:gd name="T80" fmla="*/ 11 w 67"/>
              <a:gd name="T81" fmla="*/ 79 h 127"/>
              <a:gd name="T82" fmla="*/ 11 w 67"/>
              <a:gd name="T83" fmla="*/ 95 h 127"/>
              <a:gd name="T84" fmla="*/ 56 w 67"/>
              <a:gd name="T85" fmla="*/ 95 h 127"/>
              <a:gd name="T86" fmla="*/ 56 w 67"/>
              <a:gd name="T87" fmla="*/ 79 h 127"/>
              <a:gd name="T88" fmla="*/ 56 w 67"/>
              <a:gd name="T89" fmla="*/ 99 h 127"/>
              <a:gd name="T90" fmla="*/ 11 w 67"/>
              <a:gd name="T91" fmla="*/ 99 h 127"/>
              <a:gd name="T92" fmla="*/ 11 w 67"/>
              <a:gd name="T93" fmla="*/ 115 h 127"/>
              <a:gd name="T94" fmla="*/ 56 w 67"/>
              <a:gd name="T95" fmla="*/ 115 h 127"/>
              <a:gd name="T96" fmla="*/ 56 w 67"/>
              <a:gd name="T97" fmla="*/ 9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7" h="127">
                <a:moveTo>
                  <a:pt x="56" y="8"/>
                </a:moveTo>
                <a:cubicBezTo>
                  <a:pt x="48" y="8"/>
                  <a:pt x="48" y="8"/>
                  <a:pt x="48" y="8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8" y="0"/>
                  <a:pt x="47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9" y="1"/>
                  <a:pt x="19" y="2"/>
                </a:cubicBezTo>
                <a:cubicBezTo>
                  <a:pt x="19" y="8"/>
                  <a:pt x="19" y="8"/>
                  <a:pt x="19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5" y="8"/>
                  <a:pt x="0" y="13"/>
                  <a:pt x="0" y="19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2"/>
                  <a:pt x="5" y="127"/>
                  <a:pt x="11" y="127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2" y="127"/>
                  <a:pt x="67" y="122"/>
                  <a:pt x="67" y="116"/>
                </a:cubicBezTo>
                <a:cubicBezTo>
                  <a:pt x="67" y="19"/>
                  <a:pt x="67" y="19"/>
                  <a:pt x="67" y="19"/>
                </a:cubicBezTo>
                <a:cubicBezTo>
                  <a:pt x="67" y="13"/>
                  <a:pt x="62" y="8"/>
                  <a:pt x="56" y="8"/>
                </a:cubicBezTo>
                <a:close/>
                <a:moveTo>
                  <a:pt x="61" y="116"/>
                </a:moveTo>
                <a:cubicBezTo>
                  <a:pt x="61" y="119"/>
                  <a:pt x="58" y="121"/>
                  <a:pt x="56" y="121"/>
                </a:cubicBezTo>
                <a:cubicBezTo>
                  <a:pt x="11" y="121"/>
                  <a:pt x="11" y="121"/>
                  <a:pt x="11" y="121"/>
                </a:cubicBezTo>
                <a:cubicBezTo>
                  <a:pt x="9" y="121"/>
                  <a:pt x="6" y="119"/>
                  <a:pt x="6" y="116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6"/>
                  <a:pt x="9" y="14"/>
                  <a:pt x="11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8" y="14"/>
                  <a:pt x="61" y="16"/>
                  <a:pt x="61" y="19"/>
                </a:cubicBezTo>
                <a:lnTo>
                  <a:pt x="61" y="116"/>
                </a:lnTo>
                <a:close/>
                <a:moveTo>
                  <a:pt x="56" y="36"/>
                </a:moveTo>
                <a:cubicBezTo>
                  <a:pt x="11" y="36"/>
                  <a:pt x="11" y="36"/>
                  <a:pt x="11" y="36"/>
                </a:cubicBezTo>
                <a:cubicBezTo>
                  <a:pt x="11" y="20"/>
                  <a:pt x="11" y="20"/>
                  <a:pt x="11" y="20"/>
                </a:cubicBezTo>
                <a:cubicBezTo>
                  <a:pt x="56" y="20"/>
                  <a:pt x="56" y="20"/>
                  <a:pt x="56" y="20"/>
                </a:cubicBezTo>
                <a:lnTo>
                  <a:pt x="56" y="36"/>
                </a:lnTo>
                <a:close/>
                <a:moveTo>
                  <a:pt x="56" y="40"/>
                </a:moveTo>
                <a:cubicBezTo>
                  <a:pt x="11" y="40"/>
                  <a:pt x="11" y="40"/>
                  <a:pt x="11" y="40"/>
                </a:cubicBezTo>
                <a:cubicBezTo>
                  <a:pt x="11" y="56"/>
                  <a:pt x="11" y="56"/>
                  <a:pt x="11" y="56"/>
                </a:cubicBezTo>
                <a:cubicBezTo>
                  <a:pt x="56" y="56"/>
                  <a:pt x="56" y="56"/>
                  <a:pt x="56" y="56"/>
                </a:cubicBezTo>
                <a:lnTo>
                  <a:pt x="56" y="40"/>
                </a:lnTo>
                <a:close/>
                <a:moveTo>
                  <a:pt x="56" y="59"/>
                </a:moveTo>
                <a:cubicBezTo>
                  <a:pt x="11" y="59"/>
                  <a:pt x="11" y="59"/>
                  <a:pt x="11" y="59"/>
                </a:cubicBezTo>
                <a:cubicBezTo>
                  <a:pt x="11" y="75"/>
                  <a:pt x="11" y="75"/>
                  <a:pt x="11" y="75"/>
                </a:cubicBezTo>
                <a:cubicBezTo>
                  <a:pt x="56" y="75"/>
                  <a:pt x="56" y="75"/>
                  <a:pt x="56" y="75"/>
                </a:cubicBezTo>
                <a:lnTo>
                  <a:pt x="56" y="59"/>
                </a:lnTo>
                <a:close/>
                <a:moveTo>
                  <a:pt x="56" y="79"/>
                </a:moveTo>
                <a:cubicBezTo>
                  <a:pt x="11" y="79"/>
                  <a:pt x="11" y="79"/>
                  <a:pt x="11" y="79"/>
                </a:cubicBezTo>
                <a:cubicBezTo>
                  <a:pt x="11" y="95"/>
                  <a:pt x="11" y="95"/>
                  <a:pt x="11" y="95"/>
                </a:cubicBezTo>
                <a:cubicBezTo>
                  <a:pt x="56" y="95"/>
                  <a:pt x="56" y="95"/>
                  <a:pt x="56" y="95"/>
                </a:cubicBezTo>
                <a:lnTo>
                  <a:pt x="56" y="79"/>
                </a:lnTo>
                <a:close/>
                <a:moveTo>
                  <a:pt x="56" y="99"/>
                </a:moveTo>
                <a:cubicBezTo>
                  <a:pt x="11" y="99"/>
                  <a:pt x="11" y="99"/>
                  <a:pt x="11" y="99"/>
                </a:cubicBezTo>
                <a:cubicBezTo>
                  <a:pt x="11" y="115"/>
                  <a:pt x="11" y="115"/>
                  <a:pt x="11" y="115"/>
                </a:cubicBezTo>
                <a:cubicBezTo>
                  <a:pt x="56" y="115"/>
                  <a:pt x="56" y="115"/>
                  <a:pt x="56" y="115"/>
                </a:cubicBezTo>
                <a:lnTo>
                  <a:pt x="56" y="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AA209F4-2AF3-40E4-9C56-B0B39F4D52C3}"/>
              </a:ext>
            </a:extLst>
          </p:cNvPr>
          <p:cNvGrpSpPr/>
          <p:nvPr/>
        </p:nvGrpSpPr>
        <p:grpSpPr>
          <a:xfrm>
            <a:off x="8040767" y="1987348"/>
            <a:ext cx="455325" cy="780067"/>
            <a:chOff x="5119688" y="2214563"/>
            <a:chExt cx="420688" cy="720726"/>
          </a:xfrm>
          <a:solidFill>
            <a:schemeClr val="bg2"/>
          </a:solidFill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5C225AC6-290E-4829-8234-FD32921EBF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9688" y="2214563"/>
              <a:ext cx="420688" cy="484188"/>
            </a:xfrm>
            <a:custGeom>
              <a:avLst/>
              <a:gdLst>
                <a:gd name="T0" fmla="*/ 56 w 112"/>
                <a:gd name="T1" fmla="*/ 0 h 129"/>
                <a:gd name="T2" fmla="*/ 0 w 112"/>
                <a:gd name="T3" fmla="*/ 56 h 129"/>
                <a:gd name="T4" fmla="*/ 50 w 112"/>
                <a:gd name="T5" fmla="*/ 112 h 129"/>
                <a:gd name="T6" fmla="*/ 50 w 112"/>
                <a:gd name="T7" fmla="*/ 124 h 129"/>
                <a:gd name="T8" fmla="*/ 49 w 112"/>
                <a:gd name="T9" fmla="*/ 124 h 129"/>
                <a:gd name="T10" fmla="*/ 46 w 112"/>
                <a:gd name="T11" fmla="*/ 125 h 129"/>
                <a:gd name="T12" fmla="*/ 45 w 112"/>
                <a:gd name="T13" fmla="*/ 128 h 129"/>
                <a:gd name="T14" fmla="*/ 45 w 112"/>
                <a:gd name="T15" fmla="*/ 129 h 129"/>
                <a:gd name="T16" fmla="*/ 66 w 112"/>
                <a:gd name="T17" fmla="*/ 129 h 129"/>
                <a:gd name="T18" fmla="*/ 66 w 112"/>
                <a:gd name="T19" fmla="*/ 128 h 129"/>
                <a:gd name="T20" fmla="*/ 65 w 112"/>
                <a:gd name="T21" fmla="*/ 125 h 129"/>
                <a:gd name="T22" fmla="*/ 63 w 112"/>
                <a:gd name="T23" fmla="*/ 124 h 129"/>
                <a:gd name="T24" fmla="*/ 61 w 112"/>
                <a:gd name="T25" fmla="*/ 124 h 129"/>
                <a:gd name="T26" fmla="*/ 61 w 112"/>
                <a:gd name="T27" fmla="*/ 112 h 129"/>
                <a:gd name="T28" fmla="*/ 112 w 112"/>
                <a:gd name="T29" fmla="*/ 56 h 129"/>
                <a:gd name="T30" fmla="*/ 56 w 112"/>
                <a:gd name="T31" fmla="*/ 0 h 129"/>
                <a:gd name="T32" fmla="*/ 56 w 112"/>
                <a:gd name="T33" fmla="*/ 101 h 129"/>
                <a:gd name="T34" fmla="*/ 11 w 112"/>
                <a:gd name="T35" fmla="*/ 56 h 129"/>
                <a:gd name="T36" fmla="*/ 56 w 112"/>
                <a:gd name="T37" fmla="*/ 11 h 129"/>
                <a:gd name="T38" fmla="*/ 101 w 112"/>
                <a:gd name="T39" fmla="*/ 56 h 129"/>
                <a:gd name="T40" fmla="*/ 56 w 112"/>
                <a:gd name="T41" fmla="*/ 10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129">
                  <a:moveTo>
                    <a:pt x="56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2" y="110"/>
                    <a:pt x="50" y="112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4"/>
                    <a:pt x="49" y="124"/>
                    <a:pt x="49" y="124"/>
                  </a:cubicBezTo>
                  <a:cubicBezTo>
                    <a:pt x="48" y="124"/>
                    <a:pt x="47" y="125"/>
                    <a:pt x="46" y="125"/>
                  </a:cubicBezTo>
                  <a:cubicBezTo>
                    <a:pt x="45" y="126"/>
                    <a:pt x="45" y="127"/>
                    <a:pt x="45" y="128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66" y="129"/>
                    <a:pt x="66" y="129"/>
                    <a:pt x="66" y="129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6" y="127"/>
                    <a:pt x="66" y="126"/>
                    <a:pt x="65" y="125"/>
                  </a:cubicBezTo>
                  <a:cubicBezTo>
                    <a:pt x="64" y="125"/>
                    <a:pt x="63" y="124"/>
                    <a:pt x="63" y="124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90" y="110"/>
                    <a:pt x="112" y="86"/>
                    <a:pt x="112" y="56"/>
                  </a:cubicBezTo>
                  <a:cubicBezTo>
                    <a:pt x="112" y="25"/>
                    <a:pt x="87" y="0"/>
                    <a:pt x="56" y="0"/>
                  </a:cubicBezTo>
                  <a:close/>
                  <a:moveTo>
                    <a:pt x="56" y="101"/>
                  </a:moveTo>
                  <a:cubicBezTo>
                    <a:pt x="31" y="101"/>
                    <a:pt x="11" y="81"/>
                    <a:pt x="11" y="56"/>
                  </a:cubicBezTo>
                  <a:cubicBezTo>
                    <a:pt x="11" y="32"/>
                    <a:pt x="31" y="11"/>
                    <a:pt x="56" y="11"/>
                  </a:cubicBezTo>
                  <a:cubicBezTo>
                    <a:pt x="80" y="11"/>
                    <a:pt x="101" y="32"/>
                    <a:pt x="101" y="56"/>
                  </a:cubicBezTo>
                  <a:cubicBezTo>
                    <a:pt x="101" y="81"/>
                    <a:pt x="80" y="101"/>
                    <a:pt x="5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" name="Oval 20">
              <a:extLst>
                <a:ext uri="{FF2B5EF4-FFF2-40B4-BE49-F238E27FC236}">
                  <a16:creationId xmlns:a16="http://schemas.microsoft.com/office/drawing/2014/main" id="{E7175714-1FD7-4344-8BAB-8392195BF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301876"/>
              <a:ext cx="252413" cy="250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BBF8747-CA70-4F78-9A69-536FA6FF0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9550" y="2711451"/>
              <a:ext cx="77788" cy="223838"/>
            </a:xfrm>
            <a:custGeom>
              <a:avLst/>
              <a:gdLst>
                <a:gd name="T0" fmla="*/ 0 w 21"/>
                <a:gd name="T1" fmla="*/ 50 h 60"/>
                <a:gd name="T2" fmla="*/ 11 w 21"/>
                <a:gd name="T3" fmla="*/ 60 h 60"/>
                <a:gd name="T4" fmla="*/ 21 w 21"/>
                <a:gd name="T5" fmla="*/ 50 h 60"/>
                <a:gd name="T6" fmla="*/ 21 w 21"/>
                <a:gd name="T7" fmla="*/ 0 h 60"/>
                <a:gd name="T8" fmla="*/ 0 w 21"/>
                <a:gd name="T9" fmla="*/ 0 h 60"/>
                <a:gd name="T10" fmla="*/ 0 w 21"/>
                <a:gd name="T11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60">
                  <a:moveTo>
                    <a:pt x="0" y="50"/>
                  </a:moveTo>
                  <a:cubicBezTo>
                    <a:pt x="0" y="56"/>
                    <a:pt x="5" y="60"/>
                    <a:pt x="11" y="60"/>
                  </a:cubicBezTo>
                  <a:cubicBezTo>
                    <a:pt x="17" y="60"/>
                    <a:pt x="21" y="56"/>
                    <a:pt x="21" y="5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AB16BFF-BE78-4866-9CFD-2B68C65422DB}"/>
              </a:ext>
            </a:extLst>
          </p:cNvPr>
          <p:cNvGrpSpPr/>
          <p:nvPr/>
        </p:nvGrpSpPr>
        <p:grpSpPr>
          <a:xfrm>
            <a:off x="9785250" y="2125664"/>
            <a:ext cx="652919" cy="503435"/>
            <a:chOff x="6707188" y="2343151"/>
            <a:chExt cx="603250" cy="465138"/>
          </a:xfrm>
          <a:solidFill>
            <a:schemeClr val="bg2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2A4385D-DB21-4908-A217-60FCBDEDA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7525" y="2552701"/>
              <a:ext cx="280988" cy="46038"/>
            </a:xfrm>
            <a:custGeom>
              <a:avLst/>
              <a:gdLst>
                <a:gd name="T0" fmla="*/ 2 w 75"/>
                <a:gd name="T1" fmla="*/ 2 h 12"/>
                <a:gd name="T2" fmla="*/ 0 w 75"/>
                <a:gd name="T3" fmla="*/ 6 h 12"/>
                <a:gd name="T4" fmla="*/ 2 w 75"/>
                <a:gd name="T5" fmla="*/ 11 h 12"/>
                <a:gd name="T6" fmla="*/ 6 w 75"/>
                <a:gd name="T7" fmla="*/ 12 h 12"/>
                <a:gd name="T8" fmla="*/ 69 w 75"/>
                <a:gd name="T9" fmla="*/ 12 h 12"/>
                <a:gd name="T10" fmla="*/ 73 w 75"/>
                <a:gd name="T11" fmla="*/ 11 h 12"/>
                <a:gd name="T12" fmla="*/ 75 w 75"/>
                <a:gd name="T13" fmla="*/ 6 h 12"/>
                <a:gd name="T14" fmla="*/ 73 w 75"/>
                <a:gd name="T15" fmla="*/ 2 h 12"/>
                <a:gd name="T16" fmla="*/ 69 w 75"/>
                <a:gd name="T17" fmla="*/ 0 h 12"/>
                <a:gd name="T18" fmla="*/ 6 w 75"/>
                <a:gd name="T19" fmla="*/ 0 h 12"/>
                <a:gd name="T20" fmla="*/ 2 w 75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2">
                  <a:moveTo>
                    <a:pt x="2" y="2"/>
                  </a:moveTo>
                  <a:cubicBezTo>
                    <a:pt x="1" y="3"/>
                    <a:pt x="0" y="5"/>
                    <a:pt x="0" y="6"/>
                  </a:cubicBezTo>
                  <a:cubicBezTo>
                    <a:pt x="0" y="8"/>
                    <a:pt x="1" y="9"/>
                    <a:pt x="2" y="11"/>
                  </a:cubicBezTo>
                  <a:cubicBezTo>
                    <a:pt x="3" y="12"/>
                    <a:pt x="5" y="12"/>
                    <a:pt x="6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2"/>
                    <a:pt x="72" y="12"/>
                    <a:pt x="73" y="11"/>
                  </a:cubicBezTo>
                  <a:cubicBezTo>
                    <a:pt x="74" y="9"/>
                    <a:pt x="75" y="8"/>
                    <a:pt x="75" y="6"/>
                  </a:cubicBezTo>
                  <a:cubicBezTo>
                    <a:pt x="75" y="5"/>
                    <a:pt x="74" y="3"/>
                    <a:pt x="73" y="2"/>
                  </a:cubicBezTo>
                  <a:cubicBezTo>
                    <a:pt x="72" y="1"/>
                    <a:pt x="70" y="0"/>
                    <a:pt x="6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1E2CC5E-8DB0-45C9-98F6-FED802E0C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2462213"/>
              <a:ext cx="277813" cy="225425"/>
            </a:xfrm>
            <a:custGeom>
              <a:avLst/>
              <a:gdLst>
                <a:gd name="T0" fmla="*/ 12 w 74"/>
                <a:gd name="T1" fmla="*/ 12 h 60"/>
                <a:gd name="T2" fmla="*/ 74 w 74"/>
                <a:gd name="T3" fmla="*/ 12 h 60"/>
                <a:gd name="T4" fmla="*/ 71 w 74"/>
                <a:gd name="T5" fmla="*/ 4 h 60"/>
                <a:gd name="T6" fmla="*/ 62 w 74"/>
                <a:gd name="T7" fmla="*/ 0 h 60"/>
                <a:gd name="T8" fmla="*/ 12 w 74"/>
                <a:gd name="T9" fmla="*/ 0 h 60"/>
                <a:gd name="T10" fmla="*/ 3 w 74"/>
                <a:gd name="T11" fmla="*/ 4 h 60"/>
                <a:gd name="T12" fmla="*/ 0 w 74"/>
                <a:gd name="T13" fmla="*/ 12 h 60"/>
                <a:gd name="T14" fmla="*/ 0 w 74"/>
                <a:gd name="T15" fmla="*/ 48 h 60"/>
                <a:gd name="T16" fmla="*/ 3 w 74"/>
                <a:gd name="T17" fmla="*/ 57 h 60"/>
                <a:gd name="T18" fmla="*/ 12 w 74"/>
                <a:gd name="T19" fmla="*/ 60 h 60"/>
                <a:gd name="T20" fmla="*/ 62 w 74"/>
                <a:gd name="T21" fmla="*/ 60 h 60"/>
                <a:gd name="T22" fmla="*/ 71 w 74"/>
                <a:gd name="T23" fmla="*/ 57 h 60"/>
                <a:gd name="T24" fmla="*/ 74 w 74"/>
                <a:gd name="T25" fmla="*/ 48 h 60"/>
                <a:gd name="T26" fmla="*/ 12 w 74"/>
                <a:gd name="T27" fmla="*/ 48 h 60"/>
                <a:gd name="T28" fmla="*/ 12 w 74"/>
                <a:gd name="T2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60">
                  <a:moveTo>
                    <a:pt x="12" y="12"/>
                  </a:moveTo>
                  <a:cubicBezTo>
                    <a:pt x="74" y="12"/>
                    <a:pt x="74" y="12"/>
                    <a:pt x="74" y="12"/>
                  </a:cubicBezTo>
                  <a:cubicBezTo>
                    <a:pt x="74" y="9"/>
                    <a:pt x="73" y="6"/>
                    <a:pt x="71" y="4"/>
                  </a:cubicBezTo>
                  <a:cubicBezTo>
                    <a:pt x="68" y="1"/>
                    <a:pt x="65" y="0"/>
                    <a:pt x="6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1"/>
                    <a:pt x="1" y="54"/>
                    <a:pt x="3" y="57"/>
                  </a:cubicBezTo>
                  <a:cubicBezTo>
                    <a:pt x="6" y="59"/>
                    <a:pt x="9" y="60"/>
                    <a:pt x="12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5" y="60"/>
                    <a:pt x="68" y="59"/>
                    <a:pt x="71" y="57"/>
                  </a:cubicBezTo>
                  <a:cubicBezTo>
                    <a:pt x="73" y="54"/>
                    <a:pt x="74" y="51"/>
                    <a:pt x="74" y="48"/>
                  </a:cubicBezTo>
                  <a:cubicBezTo>
                    <a:pt x="12" y="48"/>
                    <a:pt x="12" y="48"/>
                    <a:pt x="12" y="48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3D4801C-06EB-418C-ACD5-510B703CD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9450" y="2462213"/>
              <a:ext cx="280988" cy="225425"/>
            </a:xfrm>
            <a:custGeom>
              <a:avLst/>
              <a:gdLst>
                <a:gd name="T0" fmla="*/ 71 w 75"/>
                <a:gd name="T1" fmla="*/ 4 h 60"/>
                <a:gd name="T2" fmla="*/ 63 w 75"/>
                <a:gd name="T3" fmla="*/ 0 h 60"/>
                <a:gd name="T4" fmla="*/ 12 w 75"/>
                <a:gd name="T5" fmla="*/ 0 h 60"/>
                <a:gd name="T6" fmla="*/ 4 w 75"/>
                <a:gd name="T7" fmla="*/ 4 h 60"/>
                <a:gd name="T8" fmla="*/ 0 w 75"/>
                <a:gd name="T9" fmla="*/ 12 h 60"/>
                <a:gd name="T10" fmla="*/ 63 w 75"/>
                <a:gd name="T11" fmla="*/ 12 h 60"/>
                <a:gd name="T12" fmla="*/ 63 w 75"/>
                <a:gd name="T13" fmla="*/ 48 h 60"/>
                <a:gd name="T14" fmla="*/ 0 w 75"/>
                <a:gd name="T15" fmla="*/ 48 h 60"/>
                <a:gd name="T16" fmla="*/ 4 w 75"/>
                <a:gd name="T17" fmla="*/ 57 h 60"/>
                <a:gd name="T18" fmla="*/ 12 w 75"/>
                <a:gd name="T19" fmla="*/ 60 h 60"/>
                <a:gd name="T20" fmla="*/ 63 w 75"/>
                <a:gd name="T21" fmla="*/ 60 h 60"/>
                <a:gd name="T22" fmla="*/ 71 w 75"/>
                <a:gd name="T23" fmla="*/ 57 h 60"/>
                <a:gd name="T24" fmla="*/ 75 w 75"/>
                <a:gd name="T25" fmla="*/ 48 h 60"/>
                <a:gd name="T26" fmla="*/ 75 w 75"/>
                <a:gd name="T27" fmla="*/ 12 h 60"/>
                <a:gd name="T28" fmla="*/ 71 w 75"/>
                <a:gd name="T29" fmla="*/ 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60">
                  <a:moveTo>
                    <a:pt x="71" y="4"/>
                  </a:moveTo>
                  <a:cubicBezTo>
                    <a:pt x="69" y="1"/>
                    <a:pt x="66" y="0"/>
                    <a:pt x="6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2" y="6"/>
                    <a:pt x="0" y="9"/>
                    <a:pt x="0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1"/>
                    <a:pt x="2" y="54"/>
                    <a:pt x="4" y="57"/>
                  </a:cubicBezTo>
                  <a:cubicBezTo>
                    <a:pt x="6" y="59"/>
                    <a:pt x="9" y="60"/>
                    <a:pt x="12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6" y="60"/>
                    <a:pt x="69" y="59"/>
                    <a:pt x="71" y="57"/>
                  </a:cubicBezTo>
                  <a:cubicBezTo>
                    <a:pt x="74" y="54"/>
                    <a:pt x="75" y="51"/>
                    <a:pt x="75" y="48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9"/>
                    <a:pt x="74" y="6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07DE99-2A54-43FB-A579-2FAF296CC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9288" y="2343151"/>
              <a:ext cx="14288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1A2BCC2-2C89-4F73-9F5D-F3E392C01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563" y="2354263"/>
              <a:ext cx="33338" cy="49213"/>
            </a:xfrm>
            <a:custGeom>
              <a:avLst/>
              <a:gdLst>
                <a:gd name="T0" fmla="*/ 21 w 21"/>
                <a:gd name="T1" fmla="*/ 2 h 31"/>
                <a:gd name="T2" fmla="*/ 12 w 21"/>
                <a:gd name="T3" fmla="*/ 0 h 31"/>
                <a:gd name="T4" fmla="*/ 0 w 21"/>
                <a:gd name="T5" fmla="*/ 28 h 31"/>
                <a:gd name="T6" fmla="*/ 9 w 21"/>
                <a:gd name="T7" fmla="*/ 31 h 31"/>
                <a:gd name="T8" fmla="*/ 21 w 21"/>
                <a:gd name="T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21" y="2"/>
                  </a:moveTo>
                  <a:lnTo>
                    <a:pt x="12" y="0"/>
                  </a:lnTo>
                  <a:lnTo>
                    <a:pt x="0" y="28"/>
                  </a:lnTo>
                  <a:lnTo>
                    <a:pt x="9" y="31"/>
                  </a:lnTo>
                  <a:lnTo>
                    <a:pt x="2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59DFD0B-B864-46A5-A823-FD002C9BB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2384426"/>
              <a:ext cx="44450" cy="44450"/>
            </a:xfrm>
            <a:custGeom>
              <a:avLst/>
              <a:gdLst>
                <a:gd name="T0" fmla="*/ 28 w 28"/>
                <a:gd name="T1" fmla="*/ 7 h 28"/>
                <a:gd name="T2" fmla="*/ 21 w 28"/>
                <a:gd name="T3" fmla="*/ 0 h 28"/>
                <a:gd name="T4" fmla="*/ 0 w 28"/>
                <a:gd name="T5" fmla="*/ 21 h 28"/>
                <a:gd name="T6" fmla="*/ 4 w 28"/>
                <a:gd name="T7" fmla="*/ 28 h 28"/>
                <a:gd name="T8" fmla="*/ 28 w 28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7"/>
                  </a:moveTo>
                  <a:lnTo>
                    <a:pt x="21" y="0"/>
                  </a:lnTo>
                  <a:lnTo>
                    <a:pt x="0" y="21"/>
                  </a:lnTo>
                  <a:lnTo>
                    <a:pt x="4" y="28"/>
                  </a:lnTo>
                  <a:lnTo>
                    <a:pt x="2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FC6F977-4382-4C07-A985-973294ABE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5" y="2354263"/>
              <a:ext cx="33338" cy="49213"/>
            </a:xfrm>
            <a:custGeom>
              <a:avLst/>
              <a:gdLst>
                <a:gd name="T0" fmla="*/ 21 w 21"/>
                <a:gd name="T1" fmla="*/ 28 h 31"/>
                <a:gd name="T2" fmla="*/ 9 w 21"/>
                <a:gd name="T3" fmla="*/ 0 h 31"/>
                <a:gd name="T4" fmla="*/ 0 w 21"/>
                <a:gd name="T5" fmla="*/ 2 h 31"/>
                <a:gd name="T6" fmla="*/ 11 w 21"/>
                <a:gd name="T7" fmla="*/ 31 h 31"/>
                <a:gd name="T8" fmla="*/ 21 w 21"/>
                <a:gd name="T9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1">
                  <a:moveTo>
                    <a:pt x="21" y="28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11" y="31"/>
                  </a:lnTo>
                  <a:lnTo>
                    <a:pt x="2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6880B27-E32F-48F8-A3D6-9D87ACB36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4513" y="2384426"/>
              <a:ext cx="44450" cy="44450"/>
            </a:xfrm>
            <a:custGeom>
              <a:avLst/>
              <a:gdLst>
                <a:gd name="T0" fmla="*/ 28 w 28"/>
                <a:gd name="T1" fmla="*/ 21 h 28"/>
                <a:gd name="T2" fmla="*/ 7 w 28"/>
                <a:gd name="T3" fmla="*/ 0 h 28"/>
                <a:gd name="T4" fmla="*/ 0 w 28"/>
                <a:gd name="T5" fmla="*/ 7 h 28"/>
                <a:gd name="T6" fmla="*/ 21 w 28"/>
                <a:gd name="T7" fmla="*/ 28 h 28"/>
                <a:gd name="T8" fmla="*/ 28 w 28"/>
                <a:gd name="T9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1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21" y="28"/>
                  </a:lnTo>
                  <a:lnTo>
                    <a:pt x="28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D28C9F2-C8B2-448B-B4D5-9358671BC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9288" y="2759076"/>
              <a:ext cx="14288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20F098C-F4A4-4246-9DF7-364344400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563" y="2747963"/>
              <a:ext cx="33338" cy="52388"/>
            </a:xfrm>
            <a:custGeom>
              <a:avLst/>
              <a:gdLst>
                <a:gd name="T0" fmla="*/ 0 w 21"/>
                <a:gd name="T1" fmla="*/ 5 h 33"/>
                <a:gd name="T2" fmla="*/ 12 w 21"/>
                <a:gd name="T3" fmla="*/ 33 h 33"/>
                <a:gd name="T4" fmla="*/ 21 w 21"/>
                <a:gd name="T5" fmla="*/ 29 h 33"/>
                <a:gd name="T6" fmla="*/ 9 w 21"/>
                <a:gd name="T7" fmla="*/ 0 h 33"/>
                <a:gd name="T8" fmla="*/ 0 w 21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0" y="5"/>
                  </a:moveTo>
                  <a:lnTo>
                    <a:pt x="12" y="33"/>
                  </a:lnTo>
                  <a:lnTo>
                    <a:pt x="21" y="29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FFAEB67-F12E-4893-9AA3-A6F4537E0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2725738"/>
              <a:ext cx="44450" cy="44450"/>
            </a:xfrm>
            <a:custGeom>
              <a:avLst/>
              <a:gdLst>
                <a:gd name="T0" fmla="*/ 0 w 28"/>
                <a:gd name="T1" fmla="*/ 5 h 28"/>
                <a:gd name="T2" fmla="*/ 21 w 28"/>
                <a:gd name="T3" fmla="*/ 28 h 28"/>
                <a:gd name="T4" fmla="*/ 28 w 28"/>
                <a:gd name="T5" fmla="*/ 21 h 28"/>
                <a:gd name="T6" fmla="*/ 4 w 28"/>
                <a:gd name="T7" fmla="*/ 0 h 28"/>
                <a:gd name="T8" fmla="*/ 0 w 28"/>
                <a:gd name="T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0" y="5"/>
                  </a:moveTo>
                  <a:lnTo>
                    <a:pt x="21" y="28"/>
                  </a:lnTo>
                  <a:lnTo>
                    <a:pt x="28" y="21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95CF661-A65E-4D5B-BE88-7727B7B3C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5" y="2747963"/>
              <a:ext cx="33338" cy="52388"/>
            </a:xfrm>
            <a:custGeom>
              <a:avLst/>
              <a:gdLst>
                <a:gd name="T0" fmla="*/ 0 w 21"/>
                <a:gd name="T1" fmla="*/ 29 h 33"/>
                <a:gd name="T2" fmla="*/ 9 w 21"/>
                <a:gd name="T3" fmla="*/ 33 h 33"/>
                <a:gd name="T4" fmla="*/ 21 w 21"/>
                <a:gd name="T5" fmla="*/ 5 h 33"/>
                <a:gd name="T6" fmla="*/ 11 w 21"/>
                <a:gd name="T7" fmla="*/ 0 h 33"/>
                <a:gd name="T8" fmla="*/ 0 w 21"/>
                <a:gd name="T9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0" y="29"/>
                  </a:moveTo>
                  <a:lnTo>
                    <a:pt x="9" y="33"/>
                  </a:lnTo>
                  <a:lnTo>
                    <a:pt x="21" y="5"/>
                  </a:lnTo>
                  <a:lnTo>
                    <a:pt x="11" y="0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E1E32E1-0E5A-40FE-902B-9758C94C0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4513" y="2725738"/>
              <a:ext cx="44450" cy="44450"/>
            </a:xfrm>
            <a:custGeom>
              <a:avLst/>
              <a:gdLst>
                <a:gd name="T0" fmla="*/ 0 w 28"/>
                <a:gd name="T1" fmla="*/ 21 h 28"/>
                <a:gd name="T2" fmla="*/ 7 w 28"/>
                <a:gd name="T3" fmla="*/ 28 h 28"/>
                <a:gd name="T4" fmla="*/ 28 w 28"/>
                <a:gd name="T5" fmla="*/ 5 h 28"/>
                <a:gd name="T6" fmla="*/ 21 w 28"/>
                <a:gd name="T7" fmla="*/ 0 h 28"/>
                <a:gd name="T8" fmla="*/ 0 w 28"/>
                <a:gd name="T9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0" y="21"/>
                  </a:moveTo>
                  <a:lnTo>
                    <a:pt x="7" y="28"/>
                  </a:lnTo>
                  <a:lnTo>
                    <a:pt x="28" y="5"/>
                  </a:lnTo>
                  <a:lnTo>
                    <a:pt x="21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4C4F124C-47E0-4E2B-8B73-4BF45B426822}"/>
              </a:ext>
            </a:extLst>
          </p:cNvPr>
          <p:cNvGrpSpPr/>
          <p:nvPr/>
        </p:nvGrpSpPr>
        <p:grpSpPr>
          <a:xfrm>
            <a:off x="6976952" y="2188378"/>
            <a:ext cx="717345" cy="378006"/>
            <a:chOff x="4156075" y="2403476"/>
            <a:chExt cx="665163" cy="349250"/>
          </a:xfrm>
          <a:solidFill>
            <a:schemeClr val="bg2"/>
          </a:solidFill>
        </p:grpSpPr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0B7A0821-FBA1-4474-BCFF-0D98C80469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075" y="2403476"/>
              <a:ext cx="665163" cy="349250"/>
            </a:xfrm>
            <a:custGeom>
              <a:avLst/>
              <a:gdLst>
                <a:gd name="T0" fmla="*/ 158 w 177"/>
                <a:gd name="T1" fmla="*/ 22 h 93"/>
                <a:gd name="T2" fmla="*/ 129 w 177"/>
                <a:gd name="T3" fmla="*/ 2 h 93"/>
                <a:gd name="T4" fmla="*/ 108 w 177"/>
                <a:gd name="T5" fmla="*/ 10 h 93"/>
                <a:gd name="T6" fmla="*/ 78 w 177"/>
                <a:gd name="T7" fmla="*/ 0 h 93"/>
                <a:gd name="T8" fmla="*/ 33 w 177"/>
                <a:gd name="T9" fmla="*/ 35 h 93"/>
                <a:gd name="T10" fmla="*/ 29 w 177"/>
                <a:gd name="T11" fmla="*/ 35 h 93"/>
                <a:gd name="T12" fmla="*/ 0 w 177"/>
                <a:gd name="T13" fmla="*/ 64 h 93"/>
                <a:gd name="T14" fmla="*/ 29 w 177"/>
                <a:gd name="T15" fmla="*/ 93 h 93"/>
                <a:gd name="T16" fmla="*/ 127 w 177"/>
                <a:gd name="T17" fmla="*/ 93 h 93"/>
                <a:gd name="T18" fmla="*/ 156 w 177"/>
                <a:gd name="T19" fmla="*/ 64 h 93"/>
                <a:gd name="T20" fmla="*/ 177 w 177"/>
                <a:gd name="T21" fmla="*/ 43 h 93"/>
                <a:gd name="T22" fmla="*/ 158 w 177"/>
                <a:gd name="T23" fmla="*/ 22 h 93"/>
                <a:gd name="T24" fmla="*/ 156 w 177"/>
                <a:gd name="T25" fmla="*/ 59 h 93"/>
                <a:gd name="T26" fmla="*/ 102 w 177"/>
                <a:gd name="T27" fmla="*/ 59 h 93"/>
                <a:gd name="T28" fmla="*/ 85 w 177"/>
                <a:gd name="T29" fmla="*/ 43 h 93"/>
                <a:gd name="T30" fmla="*/ 102 w 177"/>
                <a:gd name="T31" fmla="*/ 27 h 93"/>
                <a:gd name="T32" fmla="*/ 103 w 177"/>
                <a:gd name="T33" fmla="*/ 27 h 93"/>
                <a:gd name="T34" fmla="*/ 129 w 177"/>
                <a:gd name="T35" fmla="*/ 7 h 93"/>
                <a:gd name="T36" fmla="*/ 154 w 177"/>
                <a:gd name="T37" fmla="*/ 27 h 93"/>
                <a:gd name="T38" fmla="*/ 156 w 177"/>
                <a:gd name="T39" fmla="*/ 27 h 93"/>
                <a:gd name="T40" fmla="*/ 172 w 177"/>
                <a:gd name="T41" fmla="*/ 43 h 93"/>
                <a:gd name="T42" fmla="*/ 156 w 177"/>
                <a:gd name="T43" fmla="*/ 5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7" h="93">
                  <a:moveTo>
                    <a:pt x="158" y="22"/>
                  </a:moveTo>
                  <a:cubicBezTo>
                    <a:pt x="153" y="10"/>
                    <a:pt x="142" y="2"/>
                    <a:pt x="129" y="2"/>
                  </a:cubicBezTo>
                  <a:cubicBezTo>
                    <a:pt x="121" y="2"/>
                    <a:pt x="113" y="5"/>
                    <a:pt x="108" y="10"/>
                  </a:cubicBezTo>
                  <a:cubicBezTo>
                    <a:pt x="100" y="3"/>
                    <a:pt x="89" y="0"/>
                    <a:pt x="78" y="0"/>
                  </a:cubicBezTo>
                  <a:cubicBezTo>
                    <a:pt x="56" y="0"/>
                    <a:pt x="38" y="15"/>
                    <a:pt x="33" y="35"/>
                  </a:cubicBezTo>
                  <a:cubicBezTo>
                    <a:pt x="32" y="35"/>
                    <a:pt x="31" y="35"/>
                    <a:pt x="29" y="35"/>
                  </a:cubicBezTo>
                  <a:cubicBezTo>
                    <a:pt x="13" y="35"/>
                    <a:pt x="0" y="48"/>
                    <a:pt x="0" y="64"/>
                  </a:cubicBezTo>
                  <a:cubicBezTo>
                    <a:pt x="0" y="80"/>
                    <a:pt x="13" y="93"/>
                    <a:pt x="29" y="93"/>
                  </a:cubicBezTo>
                  <a:cubicBezTo>
                    <a:pt x="127" y="93"/>
                    <a:pt x="127" y="93"/>
                    <a:pt x="127" y="93"/>
                  </a:cubicBezTo>
                  <a:cubicBezTo>
                    <a:pt x="143" y="93"/>
                    <a:pt x="156" y="80"/>
                    <a:pt x="156" y="64"/>
                  </a:cubicBezTo>
                  <a:cubicBezTo>
                    <a:pt x="168" y="64"/>
                    <a:pt x="177" y="55"/>
                    <a:pt x="177" y="43"/>
                  </a:cubicBezTo>
                  <a:cubicBezTo>
                    <a:pt x="177" y="32"/>
                    <a:pt x="169" y="23"/>
                    <a:pt x="158" y="22"/>
                  </a:cubicBezTo>
                  <a:close/>
                  <a:moveTo>
                    <a:pt x="156" y="59"/>
                  </a:moveTo>
                  <a:cubicBezTo>
                    <a:pt x="102" y="59"/>
                    <a:pt x="102" y="59"/>
                    <a:pt x="102" y="59"/>
                  </a:cubicBezTo>
                  <a:cubicBezTo>
                    <a:pt x="93" y="59"/>
                    <a:pt x="85" y="52"/>
                    <a:pt x="85" y="43"/>
                  </a:cubicBezTo>
                  <a:cubicBezTo>
                    <a:pt x="85" y="34"/>
                    <a:pt x="93" y="27"/>
                    <a:pt x="102" y="27"/>
                  </a:cubicBezTo>
                  <a:cubicBezTo>
                    <a:pt x="102" y="27"/>
                    <a:pt x="103" y="27"/>
                    <a:pt x="103" y="27"/>
                  </a:cubicBezTo>
                  <a:cubicBezTo>
                    <a:pt x="106" y="16"/>
                    <a:pt x="116" y="7"/>
                    <a:pt x="129" y="7"/>
                  </a:cubicBezTo>
                  <a:cubicBezTo>
                    <a:pt x="141" y="7"/>
                    <a:pt x="151" y="16"/>
                    <a:pt x="154" y="27"/>
                  </a:cubicBezTo>
                  <a:cubicBezTo>
                    <a:pt x="155" y="27"/>
                    <a:pt x="155" y="27"/>
                    <a:pt x="156" y="27"/>
                  </a:cubicBezTo>
                  <a:cubicBezTo>
                    <a:pt x="165" y="27"/>
                    <a:pt x="172" y="34"/>
                    <a:pt x="172" y="43"/>
                  </a:cubicBezTo>
                  <a:cubicBezTo>
                    <a:pt x="172" y="52"/>
                    <a:pt x="165" y="59"/>
                    <a:pt x="15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F9A0F59E-7B86-4236-8E04-490154405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825" y="2455863"/>
              <a:ext cx="82550" cy="71438"/>
            </a:xfrm>
            <a:custGeom>
              <a:avLst/>
              <a:gdLst>
                <a:gd name="T0" fmla="*/ 19 w 22"/>
                <a:gd name="T1" fmla="*/ 0 h 19"/>
                <a:gd name="T2" fmla="*/ 0 w 22"/>
                <a:gd name="T3" fmla="*/ 15 h 19"/>
                <a:gd name="T4" fmla="*/ 3 w 22"/>
                <a:gd name="T5" fmla="*/ 19 h 19"/>
                <a:gd name="T6" fmla="*/ 4 w 22"/>
                <a:gd name="T7" fmla="*/ 19 h 19"/>
                <a:gd name="T8" fmla="*/ 7 w 22"/>
                <a:gd name="T9" fmla="*/ 16 h 19"/>
                <a:gd name="T10" fmla="*/ 19 w 22"/>
                <a:gd name="T11" fmla="*/ 7 h 19"/>
                <a:gd name="T12" fmla="*/ 22 w 22"/>
                <a:gd name="T13" fmla="*/ 4 h 19"/>
                <a:gd name="T14" fmla="*/ 19 w 22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9">
                  <a:moveTo>
                    <a:pt x="19" y="0"/>
                  </a:moveTo>
                  <a:cubicBezTo>
                    <a:pt x="10" y="0"/>
                    <a:pt x="2" y="6"/>
                    <a:pt x="0" y="15"/>
                  </a:cubicBezTo>
                  <a:cubicBezTo>
                    <a:pt x="0" y="17"/>
                    <a:pt x="1" y="18"/>
                    <a:pt x="3" y="19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7" y="18"/>
                    <a:pt x="7" y="16"/>
                  </a:cubicBezTo>
                  <a:cubicBezTo>
                    <a:pt x="8" y="11"/>
                    <a:pt x="13" y="7"/>
                    <a:pt x="19" y="7"/>
                  </a:cubicBezTo>
                  <a:cubicBezTo>
                    <a:pt x="21" y="7"/>
                    <a:pt x="22" y="6"/>
                    <a:pt x="22" y="4"/>
                  </a:cubicBezTo>
                  <a:cubicBezTo>
                    <a:pt x="22" y="2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3F02496F-47E1-47FC-A528-F2F6DCFA1C1A}"/>
              </a:ext>
            </a:extLst>
          </p:cNvPr>
          <p:cNvGrpSpPr/>
          <p:nvPr/>
        </p:nvGrpSpPr>
        <p:grpSpPr>
          <a:xfrm>
            <a:off x="5996463" y="2062090"/>
            <a:ext cx="634019" cy="630582"/>
            <a:chOff x="3357563" y="2286001"/>
            <a:chExt cx="585788" cy="582613"/>
          </a:xfrm>
          <a:solidFill>
            <a:schemeClr val="bg2"/>
          </a:solidFill>
        </p:grpSpPr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F4059C70-5B57-44DB-A545-8082684B6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7563" y="2286001"/>
              <a:ext cx="585788" cy="582613"/>
            </a:xfrm>
            <a:custGeom>
              <a:avLst/>
              <a:gdLst>
                <a:gd name="T0" fmla="*/ 156 w 156"/>
                <a:gd name="T1" fmla="*/ 75 h 155"/>
                <a:gd name="T2" fmla="*/ 81 w 156"/>
                <a:gd name="T3" fmla="*/ 0 h 155"/>
                <a:gd name="T4" fmla="*/ 81 w 156"/>
                <a:gd name="T5" fmla="*/ 0 h 155"/>
                <a:gd name="T6" fmla="*/ 78 w 156"/>
                <a:gd name="T7" fmla="*/ 0 h 155"/>
                <a:gd name="T8" fmla="*/ 75 w 156"/>
                <a:gd name="T9" fmla="*/ 0 h 155"/>
                <a:gd name="T10" fmla="*/ 75 w 156"/>
                <a:gd name="T11" fmla="*/ 0 h 155"/>
                <a:gd name="T12" fmla="*/ 0 w 156"/>
                <a:gd name="T13" fmla="*/ 77 h 155"/>
                <a:gd name="T14" fmla="*/ 78 w 156"/>
                <a:gd name="T15" fmla="*/ 155 h 155"/>
                <a:gd name="T16" fmla="*/ 131 w 156"/>
                <a:gd name="T17" fmla="*/ 134 h 155"/>
                <a:gd name="T18" fmla="*/ 131 w 156"/>
                <a:gd name="T19" fmla="*/ 134 h 155"/>
                <a:gd name="T20" fmla="*/ 133 w 156"/>
                <a:gd name="T21" fmla="*/ 132 h 155"/>
                <a:gd name="T22" fmla="*/ 133 w 156"/>
                <a:gd name="T23" fmla="*/ 132 h 155"/>
                <a:gd name="T24" fmla="*/ 135 w 156"/>
                <a:gd name="T25" fmla="*/ 130 h 155"/>
                <a:gd name="T26" fmla="*/ 135 w 156"/>
                <a:gd name="T27" fmla="*/ 130 h 155"/>
                <a:gd name="T28" fmla="*/ 156 w 156"/>
                <a:gd name="T29" fmla="*/ 80 h 155"/>
                <a:gd name="T30" fmla="*/ 156 w 156"/>
                <a:gd name="T31" fmla="*/ 80 h 155"/>
                <a:gd name="T32" fmla="*/ 156 w 156"/>
                <a:gd name="T33" fmla="*/ 77 h 155"/>
                <a:gd name="T34" fmla="*/ 156 w 156"/>
                <a:gd name="T35" fmla="*/ 75 h 155"/>
                <a:gd name="T36" fmla="*/ 115 w 156"/>
                <a:gd name="T37" fmla="*/ 115 h 155"/>
                <a:gd name="T38" fmla="*/ 78 w 156"/>
                <a:gd name="T39" fmla="*/ 130 h 155"/>
                <a:gd name="T40" fmla="*/ 25 w 156"/>
                <a:gd name="T41" fmla="*/ 77 h 155"/>
                <a:gd name="T42" fmla="*/ 78 w 156"/>
                <a:gd name="T43" fmla="*/ 24 h 155"/>
                <a:gd name="T44" fmla="*/ 131 w 156"/>
                <a:gd name="T45" fmla="*/ 77 h 155"/>
                <a:gd name="T46" fmla="*/ 116 w 156"/>
                <a:gd name="T47" fmla="*/ 115 h 155"/>
                <a:gd name="T48" fmla="*/ 115 w 156"/>
                <a:gd name="T49" fmla="*/ 115 h 155"/>
                <a:gd name="T50" fmla="*/ 131 w 156"/>
                <a:gd name="T51" fmla="*/ 127 h 155"/>
                <a:gd name="T52" fmla="*/ 126 w 156"/>
                <a:gd name="T53" fmla="*/ 122 h 155"/>
                <a:gd name="T54" fmla="*/ 121 w 156"/>
                <a:gd name="T55" fmla="*/ 117 h 155"/>
                <a:gd name="T56" fmla="*/ 136 w 156"/>
                <a:gd name="T57" fmla="*/ 80 h 155"/>
                <a:gd name="T58" fmla="*/ 151 w 156"/>
                <a:gd name="T59" fmla="*/ 80 h 155"/>
                <a:gd name="T60" fmla="*/ 131 w 156"/>
                <a:gd name="T61" fmla="*/ 127 h 155"/>
                <a:gd name="T62" fmla="*/ 136 w 156"/>
                <a:gd name="T63" fmla="*/ 75 h 155"/>
                <a:gd name="T64" fmla="*/ 81 w 156"/>
                <a:gd name="T65" fmla="*/ 19 h 155"/>
                <a:gd name="T66" fmla="*/ 81 w 156"/>
                <a:gd name="T67" fmla="*/ 5 h 155"/>
                <a:gd name="T68" fmla="*/ 151 w 156"/>
                <a:gd name="T69" fmla="*/ 75 h 155"/>
                <a:gd name="T70" fmla="*/ 136 w 156"/>
                <a:gd name="T71" fmla="*/ 7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6" h="155">
                  <a:moveTo>
                    <a:pt x="156" y="75"/>
                  </a:moveTo>
                  <a:cubicBezTo>
                    <a:pt x="154" y="34"/>
                    <a:pt x="121" y="1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4" y="1"/>
                    <a:pt x="0" y="35"/>
                    <a:pt x="0" y="77"/>
                  </a:cubicBezTo>
                  <a:cubicBezTo>
                    <a:pt x="0" y="120"/>
                    <a:pt x="35" y="155"/>
                    <a:pt x="78" y="155"/>
                  </a:cubicBezTo>
                  <a:cubicBezTo>
                    <a:pt x="98" y="155"/>
                    <a:pt x="117" y="148"/>
                    <a:pt x="131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3" y="132"/>
                    <a:pt x="133" y="132"/>
                    <a:pt x="133" y="132"/>
                  </a:cubicBezTo>
                  <a:cubicBezTo>
                    <a:pt x="133" y="132"/>
                    <a:pt x="133" y="132"/>
                    <a:pt x="133" y="132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48" y="117"/>
                    <a:pt x="155" y="99"/>
                    <a:pt x="156" y="80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5"/>
                    <a:pt x="156" y="75"/>
                    <a:pt x="156" y="75"/>
                  </a:cubicBezTo>
                  <a:close/>
                  <a:moveTo>
                    <a:pt x="115" y="115"/>
                  </a:moveTo>
                  <a:cubicBezTo>
                    <a:pt x="105" y="125"/>
                    <a:pt x="92" y="130"/>
                    <a:pt x="78" y="130"/>
                  </a:cubicBezTo>
                  <a:cubicBezTo>
                    <a:pt x="49" y="130"/>
                    <a:pt x="25" y="107"/>
                    <a:pt x="25" y="77"/>
                  </a:cubicBezTo>
                  <a:cubicBezTo>
                    <a:pt x="25" y="48"/>
                    <a:pt x="49" y="24"/>
                    <a:pt x="78" y="24"/>
                  </a:cubicBezTo>
                  <a:cubicBezTo>
                    <a:pt x="107" y="24"/>
                    <a:pt x="131" y="48"/>
                    <a:pt x="131" y="77"/>
                  </a:cubicBezTo>
                  <a:cubicBezTo>
                    <a:pt x="131" y="92"/>
                    <a:pt x="126" y="105"/>
                    <a:pt x="116" y="115"/>
                  </a:cubicBezTo>
                  <a:lnTo>
                    <a:pt x="115" y="115"/>
                  </a:lnTo>
                  <a:close/>
                  <a:moveTo>
                    <a:pt x="131" y="127"/>
                  </a:moveTo>
                  <a:cubicBezTo>
                    <a:pt x="126" y="122"/>
                    <a:pt x="126" y="122"/>
                    <a:pt x="126" y="122"/>
                  </a:cubicBezTo>
                  <a:cubicBezTo>
                    <a:pt x="121" y="117"/>
                    <a:pt x="121" y="117"/>
                    <a:pt x="121" y="117"/>
                  </a:cubicBezTo>
                  <a:cubicBezTo>
                    <a:pt x="130" y="107"/>
                    <a:pt x="136" y="94"/>
                    <a:pt x="136" y="80"/>
                  </a:cubicBezTo>
                  <a:cubicBezTo>
                    <a:pt x="151" y="80"/>
                    <a:pt x="151" y="80"/>
                    <a:pt x="151" y="80"/>
                  </a:cubicBezTo>
                  <a:cubicBezTo>
                    <a:pt x="150" y="97"/>
                    <a:pt x="143" y="114"/>
                    <a:pt x="131" y="127"/>
                  </a:cubicBezTo>
                  <a:close/>
                  <a:moveTo>
                    <a:pt x="136" y="75"/>
                  </a:moveTo>
                  <a:cubicBezTo>
                    <a:pt x="135" y="45"/>
                    <a:pt x="111" y="20"/>
                    <a:pt x="81" y="19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119" y="6"/>
                    <a:pt x="149" y="37"/>
                    <a:pt x="151" y="75"/>
                  </a:cubicBezTo>
                  <a:lnTo>
                    <a:pt x="136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21765BFF-BEAA-430B-9398-909DD4937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2500" y="2417763"/>
              <a:ext cx="315913" cy="319088"/>
            </a:xfrm>
            <a:custGeom>
              <a:avLst/>
              <a:gdLst>
                <a:gd name="T0" fmla="*/ 42 w 84"/>
                <a:gd name="T1" fmla="*/ 0 h 85"/>
                <a:gd name="T2" fmla="*/ 0 w 84"/>
                <a:gd name="T3" fmla="*/ 42 h 85"/>
                <a:gd name="T4" fmla="*/ 42 w 84"/>
                <a:gd name="T5" fmla="*/ 85 h 85"/>
                <a:gd name="T6" fmla="*/ 84 w 84"/>
                <a:gd name="T7" fmla="*/ 42 h 85"/>
                <a:gd name="T8" fmla="*/ 42 w 84"/>
                <a:gd name="T9" fmla="*/ 0 h 85"/>
                <a:gd name="T10" fmla="*/ 42 w 84"/>
                <a:gd name="T11" fmla="*/ 70 h 85"/>
                <a:gd name="T12" fmla="*/ 14 w 84"/>
                <a:gd name="T13" fmla="*/ 42 h 85"/>
                <a:gd name="T14" fmla="*/ 42 w 84"/>
                <a:gd name="T15" fmla="*/ 15 h 85"/>
                <a:gd name="T16" fmla="*/ 70 w 84"/>
                <a:gd name="T17" fmla="*/ 42 h 85"/>
                <a:gd name="T18" fmla="*/ 42 w 84"/>
                <a:gd name="T19" fmla="*/ 7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5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2" y="85"/>
                  </a:cubicBezTo>
                  <a:cubicBezTo>
                    <a:pt x="65" y="85"/>
                    <a:pt x="84" y="66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0"/>
                  </a:moveTo>
                  <a:cubicBezTo>
                    <a:pt x="27" y="70"/>
                    <a:pt x="14" y="58"/>
                    <a:pt x="14" y="42"/>
                  </a:cubicBezTo>
                  <a:cubicBezTo>
                    <a:pt x="14" y="27"/>
                    <a:pt x="27" y="15"/>
                    <a:pt x="42" y="15"/>
                  </a:cubicBezTo>
                  <a:cubicBezTo>
                    <a:pt x="57" y="15"/>
                    <a:pt x="70" y="27"/>
                    <a:pt x="70" y="42"/>
                  </a:cubicBezTo>
                  <a:cubicBezTo>
                    <a:pt x="70" y="58"/>
                    <a:pt x="57" y="70"/>
                    <a:pt x="4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D7FFA3A9-55F3-4375-9B68-D849D10B90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2988" y="2511426"/>
              <a:ext cx="115888" cy="112713"/>
            </a:xfrm>
            <a:custGeom>
              <a:avLst/>
              <a:gdLst>
                <a:gd name="T0" fmla="*/ 18 w 31"/>
                <a:gd name="T1" fmla="*/ 4 h 30"/>
                <a:gd name="T2" fmla="*/ 16 w 31"/>
                <a:gd name="T3" fmla="*/ 4 h 30"/>
                <a:gd name="T4" fmla="*/ 9 w 31"/>
                <a:gd name="T5" fmla="*/ 0 h 30"/>
                <a:gd name="T6" fmla="*/ 0 w 31"/>
                <a:gd name="T7" fmla="*/ 8 h 30"/>
                <a:gd name="T8" fmla="*/ 5 w 31"/>
                <a:gd name="T9" fmla="*/ 15 h 30"/>
                <a:gd name="T10" fmla="*/ 5 w 31"/>
                <a:gd name="T11" fmla="*/ 17 h 30"/>
                <a:gd name="T12" fmla="*/ 18 w 31"/>
                <a:gd name="T13" fmla="*/ 30 h 30"/>
                <a:gd name="T14" fmla="*/ 31 w 31"/>
                <a:gd name="T15" fmla="*/ 17 h 30"/>
                <a:gd name="T16" fmla="*/ 18 w 31"/>
                <a:gd name="T17" fmla="*/ 4 h 30"/>
                <a:gd name="T18" fmla="*/ 9 w 31"/>
                <a:gd name="T19" fmla="*/ 13 h 30"/>
                <a:gd name="T20" fmla="*/ 4 w 31"/>
                <a:gd name="T21" fmla="*/ 8 h 30"/>
                <a:gd name="T22" fmla="*/ 9 w 31"/>
                <a:gd name="T23" fmla="*/ 3 h 30"/>
                <a:gd name="T24" fmla="*/ 14 w 31"/>
                <a:gd name="T25" fmla="*/ 8 h 30"/>
                <a:gd name="T26" fmla="*/ 9 w 31"/>
                <a:gd name="T27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0">
                  <a:moveTo>
                    <a:pt x="18" y="4"/>
                  </a:moveTo>
                  <a:cubicBezTo>
                    <a:pt x="17" y="4"/>
                    <a:pt x="17" y="4"/>
                    <a:pt x="16" y="4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1"/>
                    <a:pt x="2" y="14"/>
                    <a:pt x="5" y="15"/>
                  </a:cubicBezTo>
                  <a:cubicBezTo>
                    <a:pt x="5" y="16"/>
                    <a:pt x="5" y="17"/>
                    <a:pt x="5" y="17"/>
                  </a:cubicBezTo>
                  <a:cubicBezTo>
                    <a:pt x="5" y="25"/>
                    <a:pt x="11" y="30"/>
                    <a:pt x="18" y="30"/>
                  </a:cubicBezTo>
                  <a:cubicBezTo>
                    <a:pt x="25" y="30"/>
                    <a:pt x="31" y="25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  <a:moveTo>
                    <a:pt x="9" y="13"/>
                  </a:moveTo>
                  <a:cubicBezTo>
                    <a:pt x="6" y="13"/>
                    <a:pt x="4" y="11"/>
                    <a:pt x="4" y="8"/>
                  </a:cubicBezTo>
                  <a:cubicBezTo>
                    <a:pt x="4" y="5"/>
                    <a:pt x="6" y="3"/>
                    <a:pt x="9" y="3"/>
                  </a:cubicBezTo>
                  <a:cubicBezTo>
                    <a:pt x="11" y="3"/>
                    <a:pt x="14" y="5"/>
                    <a:pt x="14" y="8"/>
                  </a:cubicBezTo>
                  <a:cubicBezTo>
                    <a:pt x="14" y="11"/>
                    <a:pt x="11" y="13"/>
                    <a:pt x="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43" name="Freeform 40">
            <a:extLst>
              <a:ext uri="{FF2B5EF4-FFF2-40B4-BE49-F238E27FC236}">
                <a16:creationId xmlns:a16="http://schemas.microsoft.com/office/drawing/2014/main" id="{E950AA4B-C85C-4C79-9C44-C9E794050529}"/>
              </a:ext>
            </a:extLst>
          </p:cNvPr>
          <p:cNvSpPr>
            <a:spLocks noEditPoints="1"/>
          </p:cNvSpPr>
          <p:nvPr/>
        </p:nvSpPr>
        <p:spPr bwMode="auto">
          <a:xfrm>
            <a:off x="3257745" y="2054358"/>
            <a:ext cx="417524" cy="646046"/>
          </a:xfrm>
          <a:custGeom>
            <a:avLst/>
            <a:gdLst>
              <a:gd name="T0" fmla="*/ 88 w 103"/>
              <a:gd name="T1" fmla="*/ 123 h 159"/>
              <a:gd name="T2" fmla="*/ 98 w 103"/>
              <a:gd name="T3" fmla="*/ 123 h 159"/>
              <a:gd name="T4" fmla="*/ 103 w 103"/>
              <a:gd name="T5" fmla="*/ 117 h 159"/>
              <a:gd name="T6" fmla="*/ 103 w 103"/>
              <a:gd name="T7" fmla="*/ 55 h 159"/>
              <a:gd name="T8" fmla="*/ 98 w 103"/>
              <a:gd name="T9" fmla="*/ 50 h 159"/>
              <a:gd name="T10" fmla="*/ 88 w 103"/>
              <a:gd name="T11" fmla="*/ 50 h 159"/>
              <a:gd name="T12" fmla="*/ 88 w 103"/>
              <a:gd name="T13" fmla="*/ 36 h 159"/>
              <a:gd name="T14" fmla="*/ 77 w 103"/>
              <a:gd name="T15" fmla="*/ 11 h 159"/>
              <a:gd name="T16" fmla="*/ 51 w 103"/>
              <a:gd name="T17" fmla="*/ 0 h 159"/>
              <a:gd name="T18" fmla="*/ 26 w 103"/>
              <a:gd name="T19" fmla="*/ 11 h 159"/>
              <a:gd name="T20" fmla="*/ 15 w 103"/>
              <a:gd name="T21" fmla="*/ 36 h 159"/>
              <a:gd name="T22" fmla="*/ 15 w 103"/>
              <a:gd name="T23" fmla="*/ 50 h 159"/>
              <a:gd name="T24" fmla="*/ 5 w 103"/>
              <a:gd name="T25" fmla="*/ 50 h 159"/>
              <a:gd name="T26" fmla="*/ 0 w 103"/>
              <a:gd name="T27" fmla="*/ 55 h 159"/>
              <a:gd name="T28" fmla="*/ 0 w 103"/>
              <a:gd name="T29" fmla="*/ 117 h 159"/>
              <a:gd name="T30" fmla="*/ 5 w 103"/>
              <a:gd name="T31" fmla="*/ 123 h 159"/>
              <a:gd name="T32" fmla="*/ 15 w 103"/>
              <a:gd name="T33" fmla="*/ 123 h 159"/>
              <a:gd name="T34" fmla="*/ 47 w 103"/>
              <a:gd name="T35" fmla="*/ 123 h 159"/>
              <a:gd name="T36" fmla="*/ 47 w 103"/>
              <a:gd name="T37" fmla="*/ 135 h 159"/>
              <a:gd name="T38" fmla="*/ 40 w 103"/>
              <a:gd name="T39" fmla="*/ 142 h 159"/>
              <a:gd name="T40" fmla="*/ 0 w 103"/>
              <a:gd name="T41" fmla="*/ 142 h 159"/>
              <a:gd name="T42" fmla="*/ 0 w 103"/>
              <a:gd name="T43" fmla="*/ 150 h 159"/>
              <a:gd name="T44" fmla="*/ 40 w 103"/>
              <a:gd name="T45" fmla="*/ 150 h 159"/>
              <a:gd name="T46" fmla="*/ 51 w 103"/>
              <a:gd name="T47" fmla="*/ 159 h 159"/>
              <a:gd name="T48" fmla="*/ 63 w 103"/>
              <a:gd name="T49" fmla="*/ 150 h 159"/>
              <a:gd name="T50" fmla="*/ 103 w 103"/>
              <a:gd name="T51" fmla="*/ 150 h 159"/>
              <a:gd name="T52" fmla="*/ 103 w 103"/>
              <a:gd name="T53" fmla="*/ 142 h 159"/>
              <a:gd name="T54" fmla="*/ 63 w 103"/>
              <a:gd name="T55" fmla="*/ 142 h 159"/>
              <a:gd name="T56" fmla="*/ 56 w 103"/>
              <a:gd name="T57" fmla="*/ 135 h 159"/>
              <a:gd name="T58" fmla="*/ 56 w 103"/>
              <a:gd name="T59" fmla="*/ 123 h 159"/>
              <a:gd name="T60" fmla="*/ 88 w 103"/>
              <a:gd name="T61" fmla="*/ 123 h 159"/>
              <a:gd name="T62" fmla="*/ 29 w 103"/>
              <a:gd name="T63" fmla="*/ 36 h 159"/>
              <a:gd name="T64" fmla="*/ 35 w 103"/>
              <a:gd name="T65" fmla="*/ 20 h 159"/>
              <a:gd name="T66" fmla="*/ 51 w 103"/>
              <a:gd name="T67" fmla="*/ 13 h 159"/>
              <a:gd name="T68" fmla="*/ 68 w 103"/>
              <a:gd name="T69" fmla="*/ 20 h 159"/>
              <a:gd name="T70" fmla="*/ 74 w 103"/>
              <a:gd name="T71" fmla="*/ 36 h 159"/>
              <a:gd name="T72" fmla="*/ 74 w 103"/>
              <a:gd name="T73" fmla="*/ 50 h 159"/>
              <a:gd name="T74" fmla="*/ 29 w 103"/>
              <a:gd name="T75" fmla="*/ 50 h 159"/>
              <a:gd name="T76" fmla="*/ 29 w 103"/>
              <a:gd name="T77" fmla="*/ 36 h 159"/>
              <a:gd name="T78" fmla="*/ 56 w 103"/>
              <a:gd name="T79" fmla="*/ 146 h 159"/>
              <a:gd name="T80" fmla="*/ 51 w 103"/>
              <a:gd name="T81" fmla="*/ 151 h 159"/>
              <a:gd name="T82" fmla="*/ 47 w 103"/>
              <a:gd name="T83" fmla="*/ 146 h 159"/>
              <a:gd name="T84" fmla="*/ 51 w 103"/>
              <a:gd name="T85" fmla="*/ 142 h 159"/>
              <a:gd name="T86" fmla="*/ 56 w 103"/>
              <a:gd name="T87" fmla="*/ 146 h 159"/>
              <a:gd name="T88" fmla="*/ 47 w 103"/>
              <a:gd name="T89" fmla="*/ 102 h 159"/>
              <a:gd name="T90" fmla="*/ 47 w 103"/>
              <a:gd name="T91" fmla="*/ 89 h 159"/>
              <a:gd name="T92" fmla="*/ 42 w 103"/>
              <a:gd name="T93" fmla="*/ 80 h 159"/>
              <a:gd name="T94" fmla="*/ 51 w 103"/>
              <a:gd name="T95" fmla="*/ 70 h 159"/>
              <a:gd name="T96" fmla="*/ 61 w 103"/>
              <a:gd name="T97" fmla="*/ 80 h 159"/>
              <a:gd name="T98" fmla="*/ 56 w 103"/>
              <a:gd name="T99" fmla="*/ 89 h 159"/>
              <a:gd name="T100" fmla="*/ 56 w 103"/>
              <a:gd name="T101" fmla="*/ 102 h 159"/>
              <a:gd name="T102" fmla="*/ 47 w 103"/>
              <a:gd name="T103" fmla="*/ 102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3" h="159">
                <a:moveTo>
                  <a:pt x="88" y="123"/>
                </a:moveTo>
                <a:cubicBezTo>
                  <a:pt x="98" y="123"/>
                  <a:pt x="98" y="123"/>
                  <a:pt x="98" y="123"/>
                </a:cubicBezTo>
                <a:cubicBezTo>
                  <a:pt x="101" y="123"/>
                  <a:pt x="103" y="120"/>
                  <a:pt x="103" y="117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3" y="52"/>
                  <a:pt x="101" y="50"/>
                  <a:pt x="98" y="50"/>
                </a:cubicBezTo>
                <a:cubicBezTo>
                  <a:pt x="88" y="50"/>
                  <a:pt x="88" y="50"/>
                  <a:pt x="88" y="50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27"/>
                  <a:pt x="84" y="17"/>
                  <a:pt x="77" y="11"/>
                </a:cubicBezTo>
                <a:cubicBezTo>
                  <a:pt x="70" y="4"/>
                  <a:pt x="61" y="0"/>
                  <a:pt x="51" y="0"/>
                </a:cubicBezTo>
                <a:cubicBezTo>
                  <a:pt x="42" y="0"/>
                  <a:pt x="33" y="4"/>
                  <a:pt x="26" y="11"/>
                </a:cubicBezTo>
                <a:cubicBezTo>
                  <a:pt x="19" y="17"/>
                  <a:pt x="15" y="27"/>
                  <a:pt x="15" y="36"/>
                </a:cubicBezTo>
                <a:cubicBezTo>
                  <a:pt x="15" y="50"/>
                  <a:pt x="15" y="50"/>
                  <a:pt x="1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52"/>
                  <a:pt x="0" y="55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20"/>
                  <a:pt x="2" y="123"/>
                  <a:pt x="5" y="123"/>
                </a:cubicBezTo>
                <a:cubicBezTo>
                  <a:pt x="15" y="123"/>
                  <a:pt x="15" y="123"/>
                  <a:pt x="15" y="123"/>
                </a:cubicBezTo>
                <a:cubicBezTo>
                  <a:pt x="47" y="123"/>
                  <a:pt x="47" y="123"/>
                  <a:pt x="47" y="123"/>
                </a:cubicBezTo>
                <a:cubicBezTo>
                  <a:pt x="47" y="135"/>
                  <a:pt x="47" y="135"/>
                  <a:pt x="47" y="135"/>
                </a:cubicBezTo>
                <a:cubicBezTo>
                  <a:pt x="44" y="136"/>
                  <a:pt x="41" y="139"/>
                  <a:pt x="4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50"/>
                  <a:pt x="0" y="150"/>
                  <a:pt x="0" y="150"/>
                </a:cubicBezTo>
                <a:cubicBezTo>
                  <a:pt x="40" y="150"/>
                  <a:pt x="40" y="150"/>
                  <a:pt x="40" y="150"/>
                </a:cubicBezTo>
                <a:cubicBezTo>
                  <a:pt x="42" y="155"/>
                  <a:pt x="46" y="159"/>
                  <a:pt x="51" y="159"/>
                </a:cubicBezTo>
                <a:cubicBezTo>
                  <a:pt x="57" y="159"/>
                  <a:pt x="61" y="155"/>
                  <a:pt x="63" y="150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3" y="142"/>
                  <a:pt x="103" y="142"/>
                  <a:pt x="103" y="142"/>
                </a:cubicBezTo>
                <a:cubicBezTo>
                  <a:pt x="63" y="142"/>
                  <a:pt x="63" y="142"/>
                  <a:pt x="63" y="142"/>
                </a:cubicBezTo>
                <a:cubicBezTo>
                  <a:pt x="62" y="139"/>
                  <a:pt x="59" y="136"/>
                  <a:pt x="56" y="135"/>
                </a:cubicBezTo>
                <a:cubicBezTo>
                  <a:pt x="56" y="123"/>
                  <a:pt x="56" y="123"/>
                  <a:pt x="56" y="123"/>
                </a:cubicBezTo>
                <a:lnTo>
                  <a:pt x="88" y="123"/>
                </a:lnTo>
                <a:close/>
                <a:moveTo>
                  <a:pt x="29" y="36"/>
                </a:moveTo>
                <a:cubicBezTo>
                  <a:pt x="29" y="30"/>
                  <a:pt x="31" y="24"/>
                  <a:pt x="35" y="20"/>
                </a:cubicBezTo>
                <a:cubicBezTo>
                  <a:pt x="40" y="16"/>
                  <a:pt x="45" y="13"/>
                  <a:pt x="51" y="13"/>
                </a:cubicBezTo>
                <a:cubicBezTo>
                  <a:pt x="58" y="13"/>
                  <a:pt x="63" y="16"/>
                  <a:pt x="68" y="20"/>
                </a:cubicBezTo>
                <a:cubicBezTo>
                  <a:pt x="72" y="24"/>
                  <a:pt x="74" y="30"/>
                  <a:pt x="74" y="36"/>
                </a:cubicBezTo>
                <a:cubicBezTo>
                  <a:pt x="74" y="50"/>
                  <a:pt x="74" y="50"/>
                  <a:pt x="74" y="50"/>
                </a:cubicBezTo>
                <a:cubicBezTo>
                  <a:pt x="29" y="50"/>
                  <a:pt x="29" y="50"/>
                  <a:pt x="29" y="50"/>
                </a:cubicBezTo>
                <a:lnTo>
                  <a:pt x="29" y="36"/>
                </a:lnTo>
                <a:close/>
                <a:moveTo>
                  <a:pt x="56" y="146"/>
                </a:moveTo>
                <a:cubicBezTo>
                  <a:pt x="56" y="149"/>
                  <a:pt x="54" y="151"/>
                  <a:pt x="51" y="151"/>
                </a:cubicBezTo>
                <a:cubicBezTo>
                  <a:pt x="49" y="151"/>
                  <a:pt x="47" y="149"/>
                  <a:pt x="47" y="146"/>
                </a:cubicBezTo>
                <a:cubicBezTo>
                  <a:pt x="47" y="144"/>
                  <a:pt x="49" y="142"/>
                  <a:pt x="51" y="142"/>
                </a:cubicBezTo>
                <a:cubicBezTo>
                  <a:pt x="54" y="142"/>
                  <a:pt x="56" y="144"/>
                  <a:pt x="56" y="146"/>
                </a:cubicBezTo>
                <a:close/>
                <a:moveTo>
                  <a:pt x="47" y="102"/>
                </a:moveTo>
                <a:cubicBezTo>
                  <a:pt x="47" y="89"/>
                  <a:pt x="47" y="89"/>
                  <a:pt x="47" y="89"/>
                </a:cubicBezTo>
                <a:cubicBezTo>
                  <a:pt x="44" y="87"/>
                  <a:pt x="42" y="84"/>
                  <a:pt x="42" y="80"/>
                </a:cubicBezTo>
                <a:cubicBezTo>
                  <a:pt x="42" y="75"/>
                  <a:pt x="46" y="70"/>
                  <a:pt x="51" y="70"/>
                </a:cubicBezTo>
                <a:cubicBezTo>
                  <a:pt x="57" y="70"/>
                  <a:pt x="61" y="75"/>
                  <a:pt x="61" y="80"/>
                </a:cubicBezTo>
                <a:cubicBezTo>
                  <a:pt x="61" y="84"/>
                  <a:pt x="59" y="87"/>
                  <a:pt x="56" y="89"/>
                </a:cubicBezTo>
                <a:cubicBezTo>
                  <a:pt x="56" y="102"/>
                  <a:pt x="56" y="102"/>
                  <a:pt x="56" y="102"/>
                </a:cubicBezTo>
                <a:lnTo>
                  <a:pt x="47" y="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B71482F-737D-40B8-AF0C-7D5605D7211D}"/>
              </a:ext>
            </a:extLst>
          </p:cNvPr>
          <p:cNvGrpSpPr/>
          <p:nvPr/>
        </p:nvGrpSpPr>
        <p:grpSpPr>
          <a:xfrm>
            <a:off x="4021739" y="2127382"/>
            <a:ext cx="637456" cy="499998"/>
            <a:chOff x="1677988" y="2346326"/>
            <a:chExt cx="588963" cy="461962"/>
          </a:xfrm>
          <a:solidFill>
            <a:schemeClr val="bg2"/>
          </a:solidFill>
        </p:grpSpPr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D8F63A67-7D96-4164-A79A-F79F1BEE0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538" y="2346326"/>
              <a:ext cx="379413" cy="450850"/>
            </a:xfrm>
            <a:custGeom>
              <a:avLst/>
              <a:gdLst>
                <a:gd name="T0" fmla="*/ 98 w 101"/>
                <a:gd name="T1" fmla="*/ 60 h 120"/>
                <a:gd name="T2" fmla="*/ 101 w 101"/>
                <a:gd name="T3" fmla="*/ 53 h 120"/>
                <a:gd name="T4" fmla="*/ 98 w 101"/>
                <a:gd name="T5" fmla="*/ 46 h 120"/>
                <a:gd name="T6" fmla="*/ 91 w 101"/>
                <a:gd name="T7" fmla="*/ 43 h 120"/>
                <a:gd name="T8" fmla="*/ 50 w 101"/>
                <a:gd name="T9" fmla="*/ 43 h 120"/>
                <a:gd name="T10" fmla="*/ 51 w 101"/>
                <a:gd name="T11" fmla="*/ 41 h 120"/>
                <a:gd name="T12" fmla="*/ 55 w 101"/>
                <a:gd name="T13" fmla="*/ 27 h 120"/>
                <a:gd name="T14" fmla="*/ 56 w 101"/>
                <a:gd name="T15" fmla="*/ 13 h 120"/>
                <a:gd name="T16" fmla="*/ 56 w 101"/>
                <a:gd name="T17" fmla="*/ 9 h 120"/>
                <a:gd name="T18" fmla="*/ 53 w 101"/>
                <a:gd name="T19" fmla="*/ 3 h 120"/>
                <a:gd name="T20" fmla="*/ 47 w 101"/>
                <a:gd name="T21" fmla="*/ 0 h 120"/>
                <a:gd name="T22" fmla="*/ 40 w 101"/>
                <a:gd name="T23" fmla="*/ 3 h 120"/>
                <a:gd name="T24" fmla="*/ 37 w 101"/>
                <a:gd name="T25" fmla="*/ 9 h 120"/>
                <a:gd name="T26" fmla="*/ 37 w 101"/>
                <a:gd name="T27" fmla="*/ 8 h 120"/>
                <a:gd name="T28" fmla="*/ 34 w 101"/>
                <a:gd name="T29" fmla="*/ 22 h 120"/>
                <a:gd name="T30" fmla="*/ 26 w 101"/>
                <a:gd name="T31" fmla="*/ 34 h 120"/>
                <a:gd name="T32" fmla="*/ 16 w 101"/>
                <a:gd name="T33" fmla="*/ 41 h 120"/>
                <a:gd name="T34" fmla="*/ 4 w 101"/>
                <a:gd name="T35" fmla="*/ 43 h 120"/>
                <a:gd name="T36" fmla="*/ 0 w 101"/>
                <a:gd name="T37" fmla="*/ 43 h 120"/>
                <a:gd name="T38" fmla="*/ 0 w 101"/>
                <a:gd name="T39" fmla="*/ 120 h 120"/>
                <a:gd name="T40" fmla="*/ 19 w 101"/>
                <a:gd name="T41" fmla="*/ 120 h 120"/>
                <a:gd name="T42" fmla="*/ 47 w 101"/>
                <a:gd name="T43" fmla="*/ 120 h 120"/>
                <a:gd name="T44" fmla="*/ 75 w 101"/>
                <a:gd name="T45" fmla="*/ 120 h 120"/>
                <a:gd name="T46" fmla="*/ 82 w 101"/>
                <a:gd name="T47" fmla="*/ 117 h 120"/>
                <a:gd name="T48" fmla="*/ 85 w 101"/>
                <a:gd name="T49" fmla="*/ 111 h 120"/>
                <a:gd name="T50" fmla="*/ 82 w 101"/>
                <a:gd name="T51" fmla="*/ 104 h 120"/>
                <a:gd name="T52" fmla="*/ 75 w 101"/>
                <a:gd name="T53" fmla="*/ 101 h 120"/>
                <a:gd name="T54" fmla="*/ 80 w 101"/>
                <a:gd name="T55" fmla="*/ 101 h 120"/>
                <a:gd name="T56" fmla="*/ 87 w 101"/>
                <a:gd name="T57" fmla="*/ 98 h 120"/>
                <a:gd name="T58" fmla="*/ 90 w 101"/>
                <a:gd name="T59" fmla="*/ 91 h 120"/>
                <a:gd name="T60" fmla="*/ 87 w 101"/>
                <a:gd name="T61" fmla="*/ 85 h 120"/>
                <a:gd name="T62" fmla="*/ 80 w 101"/>
                <a:gd name="T63" fmla="*/ 82 h 120"/>
                <a:gd name="T64" fmla="*/ 86 w 101"/>
                <a:gd name="T65" fmla="*/ 82 h 120"/>
                <a:gd name="T66" fmla="*/ 93 w 101"/>
                <a:gd name="T67" fmla="*/ 79 h 120"/>
                <a:gd name="T68" fmla="*/ 95 w 101"/>
                <a:gd name="T69" fmla="*/ 72 h 120"/>
                <a:gd name="T70" fmla="*/ 93 w 101"/>
                <a:gd name="T71" fmla="*/ 65 h 120"/>
                <a:gd name="T72" fmla="*/ 86 w 101"/>
                <a:gd name="T73" fmla="*/ 62 h 120"/>
                <a:gd name="T74" fmla="*/ 91 w 101"/>
                <a:gd name="T75" fmla="*/ 62 h 120"/>
                <a:gd name="T76" fmla="*/ 98 w 101"/>
                <a:gd name="T77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1" h="120">
                  <a:moveTo>
                    <a:pt x="98" y="60"/>
                  </a:moveTo>
                  <a:cubicBezTo>
                    <a:pt x="100" y="58"/>
                    <a:pt x="101" y="55"/>
                    <a:pt x="101" y="53"/>
                  </a:cubicBezTo>
                  <a:cubicBezTo>
                    <a:pt x="101" y="50"/>
                    <a:pt x="100" y="48"/>
                    <a:pt x="98" y="46"/>
                  </a:cubicBezTo>
                  <a:cubicBezTo>
                    <a:pt x="96" y="44"/>
                    <a:pt x="94" y="43"/>
                    <a:pt x="91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3" y="36"/>
                    <a:pt x="54" y="32"/>
                    <a:pt x="55" y="27"/>
                  </a:cubicBezTo>
                  <a:cubicBezTo>
                    <a:pt x="56" y="23"/>
                    <a:pt x="56" y="18"/>
                    <a:pt x="56" y="1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7"/>
                    <a:pt x="55" y="4"/>
                    <a:pt x="53" y="3"/>
                  </a:cubicBezTo>
                  <a:cubicBezTo>
                    <a:pt x="52" y="1"/>
                    <a:pt x="49" y="0"/>
                    <a:pt x="47" y="0"/>
                  </a:cubicBezTo>
                  <a:cubicBezTo>
                    <a:pt x="44" y="0"/>
                    <a:pt x="42" y="1"/>
                    <a:pt x="40" y="3"/>
                  </a:cubicBezTo>
                  <a:cubicBezTo>
                    <a:pt x="38" y="4"/>
                    <a:pt x="37" y="7"/>
                    <a:pt x="37" y="9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13"/>
                    <a:pt x="36" y="18"/>
                    <a:pt x="34" y="22"/>
                  </a:cubicBezTo>
                  <a:cubicBezTo>
                    <a:pt x="32" y="27"/>
                    <a:pt x="30" y="31"/>
                    <a:pt x="26" y="34"/>
                  </a:cubicBezTo>
                  <a:cubicBezTo>
                    <a:pt x="23" y="37"/>
                    <a:pt x="20" y="39"/>
                    <a:pt x="16" y="41"/>
                  </a:cubicBezTo>
                  <a:cubicBezTo>
                    <a:pt x="12" y="42"/>
                    <a:pt x="8" y="43"/>
                    <a:pt x="4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8" y="120"/>
                    <a:pt x="80" y="119"/>
                    <a:pt x="82" y="117"/>
                  </a:cubicBezTo>
                  <a:cubicBezTo>
                    <a:pt x="84" y="116"/>
                    <a:pt x="85" y="113"/>
                    <a:pt x="85" y="111"/>
                  </a:cubicBezTo>
                  <a:cubicBezTo>
                    <a:pt x="85" y="108"/>
                    <a:pt x="84" y="106"/>
                    <a:pt x="82" y="104"/>
                  </a:cubicBezTo>
                  <a:cubicBezTo>
                    <a:pt x="80" y="102"/>
                    <a:pt x="78" y="101"/>
                    <a:pt x="75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3" y="101"/>
                    <a:pt x="85" y="100"/>
                    <a:pt x="87" y="98"/>
                  </a:cubicBezTo>
                  <a:cubicBezTo>
                    <a:pt x="89" y="96"/>
                    <a:pt x="90" y="94"/>
                    <a:pt x="90" y="91"/>
                  </a:cubicBezTo>
                  <a:cubicBezTo>
                    <a:pt x="90" y="89"/>
                    <a:pt x="89" y="86"/>
                    <a:pt x="87" y="85"/>
                  </a:cubicBezTo>
                  <a:cubicBezTo>
                    <a:pt x="85" y="83"/>
                    <a:pt x="83" y="82"/>
                    <a:pt x="80" y="82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8" y="82"/>
                    <a:pt x="91" y="81"/>
                    <a:pt x="93" y="79"/>
                  </a:cubicBezTo>
                  <a:cubicBezTo>
                    <a:pt x="94" y="77"/>
                    <a:pt x="95" y="75"/>
                    <a:pt x="95" y="72"/>
                  </a:cubicBezTo>
                  <a:cubicBezTo>
                    <a:pt x="95" y="70"/>
                    <a:pt x="94" y="67"/>
                    <a:pt x="93" y="65"/>
                  </a:cubicBezTo>
                  <a:cubicBezTo>
                    <a:pt x="91" y="63"/>
                    <a:pt x="88" y="62"/>
                    <a:pt x="86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4" y="62"/>
                    <a:pt x="96" y="61"/>
                    <a:pt x="98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8FE4962B-08CA-4992-86D5-B2CC86F602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7988" y="2497138"/>
              <a:ext cx="179388" cy="311150"/>
            </a:xfrm>
            <a:custGeom>
              <a:avLst/>
              <a:gdLst>
                <a:gd name="T0" fmla="*/ 42 w 48"/>
                <a:gd name="T1" fmla="*/ 0 h 83"/>
                <a:gd name="T2" fmla="*/ 5 w 48"/>
                <a:gd name="T3" fmla="*/ 0 h 83"/>
                <a:gd name="T4" fmla="*/ 1 w 48"/>
                <a:gd name="T5" fmla="*/ 2 h 83"/>
                <a:gd name="T6" fmla="*/ 0 w 48"/>
                <a:gd name="T7" fmla="*/ 6 h 83"/>
                <a:gd name="T8" fmla="*/ 0 w 48"/>
                <a:gd name="T9" fmla="*/ 77 h 83"/>
                <a:gd name="T10" fmla="*/ 1 w 48"/>
                <a:gd name="T11" fmla="*/ 81 h 83"/>
                <a:gd name="T12" fmla="*/ 5 w 48"/>
                <a:gd name="T13" fmla="*/ 83 h 83"/>
                <a:gd name="T14" fmla="*/ 42 w 48"/>
                <a:gd name="T15" fmla="*/ 83 h 83"/>
                <a:gd name="T16" fmla="*/ 46 w 48"/>
                <a:gd name="T17" fmla="*/ 81 h 83"/>
                <a:gd name="T18" fmla="*/ 48 w 48"/>
                <a:gd name="T19" fmla="*/ 77 h 83"/>
                <a:gd name="T20" fmla="*/ 48 w 48"/>
                <a:gd name="T21" fmla="*/ 6 h 83"/>
                <a:gd name="T22" fmla="*/ 46 w 48"/>
                <a:gd name="T23" fmla="*/ 2 h 83"/>
                <a:gd name="T24" fmla="*/ 42 w 48"/>
                <a:gd name="T25" fmla="*/ 0 h 83"/>
                <a:gd name="T26" fmla="*/ 33 w 48"/>
                <a:gd name="T27" fmla="*/ 73 h 83"/>
                <a:gd name="T28" fmla="*/ 28 w 48"/>
                <a:gd name="T29" fmla="*/ 68 h 83"/>
                <a:gd name="T30" fmla="*/ 33 w 48"/>
                <a:gd name="T31" fmla="*/ 64 h 83"/>
                <a:gd name="T32" fmla="*/ 37 w 48"/>
                <a:gd name="T33" fmla="*/ 68 h 83"/>
                <a:gd name="T34" fmla="*/ 33 w 48"/>
                <a:gd name="T3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83">
                  <a:moveTo>
                    <a:pt x="4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1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0" y="80"/>
                    <a:pt x="1" y="81"/>
                  </a:cubicBezTo>
                  <a:cubicBezTo>
                    <a:pt x="3" y="82"/>
                    <a:pt x="4" y="83"/>
                    <a:pt x="5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4" y="83"/>
                    <a:pt x="45" y="82"/>
                    <a:pt x="46" y="81"/>
                  </a:cubicBezTo>
                  <a:cubicBezTo>
                    <a:pt x="47" y="80"/>
                    <a:pt x="48" y="79"/>
                    <a:pt x="48" y="7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5"/>
                    <a:pt x="47" y="3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lose/>
                  <a:moveTo>
                    <a:pt x="33" y="73"/>
                  </a:moveTo>
                  <a:cubicBezTo>
                    <a:pt x="30" y="73"/>
                    <a:pt x="28" y="71"/>
                    <a:pt x="28" y="68"/>
                  </a:cubicBezTo>
                  <a:cubicBezTo>
                    <a:pt x="28" y="66"/>
                    <a:pt x="30" y="64"/>
                    <a:pt x="33" y="64"/>
                  </a:cubicBezTo>
                  <a:cubicBezTo>
                    <a:pt x="35" y="64"/>
                    <a:pt x="37" y="66"/>
                    <a:pt x="37" y="68"/>
                  </a:cubicBezTo>
                  <a:cubicBezTo>
                    <a:pt x="37" y="71"/>
                    <a:pt x="35" y="73"/>
                    <a:pt x="3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BE49E660-2B12-4E12-82D7-F52C286BFC92}"/>
              </a:ext>
            </a:extLst>
          </p:cNvPr>
          <p:cNvGrpSpPr/>
          <p:nvPr/>
        </p:nvGrpSpPr>
        <p:grpSpPr>
          <a:xfrm>
            <a:off x="646995" y="4051082"/>
            <a:ext cx="756011" cy="512026"/>
            <a:chOff x="7497763" y="2338388"/>
            <a:chExt cx="698500" cy="473075"/>
          </a:xfrm>
          <a:solidFill>
            <a:schemeClr val="bg2"/>
          </a:solidFill>
        </p:grpSpPr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4ADEE191-E252-411A-9D67-858D721B1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3188" y="2338388"/>
              <a:ext cx="247650" cy="247650"/>
            </a:xfrm>
            <a:custGeom>
              <a:avLst/>
              <a:gdLst>
                <a:gd name="T0" fmla="*/ 33 w 66"/>
                <a:gd name="T1" fmla="*/ 0 h 66"/>
                <a:gd name="T2" fmla="*/ 0 w 66"/>
                <a:gd name="T3" fmla="*/ 33 h 66"/>
                <a:gd name="T4" fmla="*/ 33 w 66"/>
                <a:gd name="T5" fmla="*/ 66 h 66"/>
                <a:gd name="T6" fmla="*/ 66 w 66"/>
                <a:gd name="T7" fmla="*/ 33 h 66"/>
                <a:gd name="T8" fmla="*/ 33 w 66"/>
                <a:gd name="T9" fmla="*/ 0 h 66"/>
                <a:gd name="T10" fmla="*/ 33 w 66"/>
                <a:gd name="T11" fmla="*/ 54 h 66"/>
                <a:gd name="T12" fmla="*/ 12 w 66"/>
                <a:gd name="T13" fmla="*/ 33 h 66"/>
                <a:gd name="T14" fmla="*/ 33 w 66"/>
                <a:gd name="T15" fmla="*/ 12 h 66"/>
                <a:gd name="T16" fmla="*/ 54 w 66"/>
                <a:gd name="T17" fmla="*/ 33 h 66"/>
                <a:gd name="T18" fmla="*/ 33 w 66"/>
                <a:gd name="T1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2"/>
                    <a:pt x="15" y="66"/>
                    <a:pt x="33" y="66"/>
                  </a:cubicBezTo>
                  <a:cubicBezTo>
                    <a:pt x="51" y="66"/>
                    <a:pt x="66" y="52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  <a:moveTo>
                    <a:pt x="33" y="54"/>
                  </a:moveTo>
                  <a:cubicBezTo>
                    <a:pt x="22" y="54"/>
                    <a:pt x="12" y="45"/>
                    <a:pt x="12" y="33"/>
                  </a:cubicBezTo>
                  <a:cubicBezTo>
                    <a:pt x="12" y="22"/>
                    <a:pt x="22" y="12"/>
                    <a:pt x="33" y="12"/>
                  </a:cubicBezTo>
                  <a:cubicBezTo>
                    <a:pt x="45" y="12"/>
                    <a:pt x="54" y="22"/>
                    <a:pt x="54" y="33"/>
                  </a:cubicBezTo>
                  <a:cubicBezTo>
                    <a:pt x="54" y="45"/>
                    <a:pt x="45" y="54"/>
                    <a:pt x="33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8D9782E0-9009-4CB8-993C-ECFFB296D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9075" y="2601913"/>
              <a:ext cx="19050" cy="90488"/>
            </a:xfrm>
            <a:custGeom>
              <a:avLst/>
              <a:gdLst>
                <a:gd name="T0" fmla="*/ 12 w 12"/>
                <a:gd name="T1" fmla="*/ 57 h 57"/>
                <a:gd name="T2" fmla="*/ 0 w 12"/>
                <a:gd name="T3" fmla="*/ 57 h 57"/>
                <a:gd name="T4" fmla="*/ 0 w 12"/>
                <a:gd name="T5" fmla="*/ 45 h 57"/>
                <a:gd name="T6" fmla="*/ 12 w 12"/>
                <a:gd name="T7" fmla="*/ 45 h 57"/>
                <a:gd name="T8" fmla="*/ 12 w 12"/>
                <a:gd name="T9" fmla="*/ 57 h 57"/>
                <a:gd name="T10" fmla="*/ 12 w 12"/>
                <a:gd name="T11" fmla="*/ 33 h 57"/>
                <a:gd name="T12" fmla="*/ 0 w 12"/>
                <a:gd name="T13" fmla="*/ 33 h 57"/>
                <a:gd name="T14" fmla="*/ 0 w 12"/>
                <a:gd name="T15" fmla="*/ 24 h 57"/>
                <a:gd name="T16" fmla="*/ 12 w 12"/>
                <a:gd name="T17" fmla="*/ 24 h 57"/>
                <a:gd name="T18" fmla="*/ 12 w 12"/>
                <a:gd name="T19" fmla="*/ 33 h 57"/>
                <a:gd name="T20" fmla="*/ 12 w 12"/>
                <a:gd name="T21" fmla="*/ 12 h 57"/>
                <a:gd name="T22" fmla="*/ 0 w 12"/>
                <a:gd name="T23" fmla="*/ 12 h 57"/>
                <a:gd name="T24" fmla="*/ 0 w 12"/>
                <a:gd name="T25" fmla="*/ 0 h 57"/>
                <a:gd name="T26" fmla="*/ 12 w 12"/>
                <a:gd name="T27" fmla="*/ 0 h 57"/>
                <a:gd name="T28" fmla="*/ 12 w 12"/>
                <a:gd name="T2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" h="57">
                  <a:moveTo>
                    <a:pt x="12" y="57"/>
                  </a:moveTo>
                  <a:lnTo>
                    <a:pt x="0" y="57"/>
                  </a:lnTo>
                  <a:lnTo>
                    <a:pt x="0" y="45"/>
                  </a:lnTo>
                  <a:lnTo>
                    <a:pt x="12" y="45"/>
                  </a:lnTo>
                  <a:lnTo>
                    <a:pt x="12" y="57"/>
                  </a:lnTo>
                  <a:close/>
                  <a:moveTo>
                    <a:pt x="12" y="33"/>
                  </a:moveTo>
                  <a:lnTo>
                    <a:pt x="0" y="33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12" y="33"/>
                  </a:lnTo>
                  <a:close/>
                  <a:moveTo>
                    <a:pt x="1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0" name="Oval 45">
              <a:extLst>
                <a:ext uri="{FF2B5EF4-FFF2-40B4-BE49-F238E27FC236}">
                  <a16:creationId xmlns:a16="http://schemas.microsoft.com/office/drawing/2014/main" id="{6EB83A41-BC5E-481C-A7D3-B1AFD96DA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4625" y="2706688"/>
              <a:ext cx="107950" cy="1047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617D2AD-22AF-4DCE-8E1E-ACF2447CF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4138" y="2557463"/>
              <a:ext cx="52388" cy="47625"/>
            </a:xfrm>
            <a:custGeom>
              <a:avLst/>
              <a:gdLst>
                <a:gd name="T0" fmla="*/ 10 w 33"/>
                <a:gd name="T1" fmla="*/ 30 h 30"/>
                <a:gd name="T2" fmla="*/ 0 w 33"/>
                <a:gd name="T3" fmla="*/ 21 h 30"/>
                <a:gd name="T4" fmla="*/ 10 w 33"/>
                <a:gd name="T5" fmla="*/ 14 h 30"/>
                <a:gd name="T6" fmla="*/ 17 w 33"/>
                <a:gd name="T7" fmla="*/ 23 h 30"/>
                <a:gd name="T8" fmla="*/ 10 w 33"/>
                <a:gd name="T9" fmla="*/ 30 h 30"/>
                <a:gd name="T10" fmla="*/ 26 w 33"/>
                <a:gd name="T11" fmla="*/ 16 h 30"/>
                <a:gd name="T12" fmla="*/ 17 w 33"/>
                <a:gd name="T13" fmla="*/ 7 h 30"/>
                <a:gd name="T14" fmla="*/ 24 w 33"/>
                <a:gd name="T15" fmla="*/ 0 h 30"/>
                <a:gd name="T16" fmla="*/ 33 w 33"/>
                <a:gd name="T17" fmla="*/ 9 h 30"/>
                <a:gd name="T18" fmla="*/ 26 w 33"/>
                <a:gd name="T1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0">
                  <a:moveTo>
                    <a:pt x="10" y="30"/>
                  </a:moveTo>
                  <a:lnTo>
                    <a:pt x="0" y="21"/>
                  </a:lnTo>
                  <a:lnTo>
                    <a:pt x="10" y="14"/>
                  </a:lnTo>
                  <a:lnTo>
                    <a:pt x="17" y="23"/>
                  </a:lnTo>
                  <a:lnTo>
                    <a:pt x="10" y="30"/>
                  </a:lnTo>
                  <a:close/>
                  <a:moveTo>
                    <a:pt x="26" y="16"/>
                  </a:moveTo>
                  <a:lnTo>
                    <a:pt x="17" y="7"/>
                  </a:lnTo>
                  <a:lnTo>
                    <a:pt x="24" y="0"/>
                  </a:lnTo>
                  <a:lnTo>
                    <a:pt x="33" y="9"/>
                  </a:lnTo>
                  <a:lnTo>
                    <a:pt x="2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CCC49A8-CDB1-4DE5-B464-7CF76410F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463" y="2593976"/>
              <a:ext cx="82550" cy="82550"/>
            </a:xfrm>
            <a:custGeom>
              <a:avLst/>
              <a:gdLst>
                <a:gd name="T0" fmla="*/ 18 w 22"/>
                <a:gd name="T1" fmla="*/ 18 h 22"/>
                <a:gd name="T2" fmla="*/ 4 w 22"/>
                <a:gd name="T3" fmla="*/ 18 h 22"/>
                <a:gd name="T4" fmla="*/ 4 w 22"/>
                <a:gd name="T5" fmla="*/ 4 h 22"/>
                <a:gd name="T6" fmla="*/ 18 w 22"/>
                <a:gd name="T7" fmla="*/ 4 h 22"/>
                <a:gd name="T8" fmla="*/ 18 w 2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8" y="18"/>
                  </a:moveTo>
                  <a:cubicBezTo>
                    <a:pt x="14" y="22"/>
                    <a:pt x="8" y="22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22" y="8"/>
                    <a:pt x="22" y="14"/>
                    <a:pt x="1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0448B813-8E6D-45D9-BDEC-874A201177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0675" y="2557463"/>
              <a:ext cx="49213" cy="47625"/>
            </a:xfrm>
            <a:custGeom>
              <a:avLst/>
              <a:gdLst>
                <a:gd name="T0" fmla="*/ 21 w 31"/>
                <a:gd name="T1" fmla="*/ 30 h 30"/>
                <a:gd name="T2" fmla="*/ 14 w 31"/>
                <a:gd name="T3" fmla="*/ 23 h 30"/>
                <a:gd name="T4" fmla="*/ 24 w 31"/>
                <a:gd name="T5" fmla="*/ 14 h 30"/>
                <a:gd name="T6" fmla="*/ 31 w 31"/>
                <a:gd name="T7" fmla="*/ 21 h 30"/>
                <a:gd name="T8" fmla="*/ 21 w 31"/>
                <a:gd name="T9" fmla="*/ 30 h 30"/>
                <a:gd name="T10" fmla="*/ 7 w 31"/>
                <a:gd name="T11" fmla="*/ 16 h 30"/>
                <a:gd name="T12" fmla="*/ 0 w 31"/>
                <a:gd name="T13" fmla="*/ 9 h 30"/>
                <a:gd name="T14" fmla="*/ 7 w 31"/>
                <a:gd name="T15" fmla="*/ 0 h 30"/>
                <a:gd name="T16" fmla="*/ 16 w 31"/>
                <a:gd name="T17" fmla="*/ 7 h 30"/>
                <a:gd name="T18" fmla="*/ 7 w 31"/>
                <a:gd name="T1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0">
                  <a:moveTo>
                    <a:pt x="21" y="30"/>
                  </a:moveTo>
                  <a:lnTo>
                    <a:pt x="14" y="23"/>
                  </a:lnTo>
                  <a:lnTo>
                    <a:pt x="24" y="14"/>
                  </a:lnTo>
                  <a:lnTo>
                    <a:pt x="31" y="21"/>
                  </a:lnTo>
                  <a:lnTo>
                    <a:pt x="21" y="30"/>
                  </a:lnTo>
                  <a:close/>
                  <a:moveTo>
                    <a:pt x="7" y="16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16" y="7"/>
                  </a:lnTo>
                  <a:lnTo>
                    <a:pt x="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CC827D54-5B52-4EAC-8C4E-887E89C71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775" y="2593976"/>
              <a:ext cx="82550" cy="82550"/>
            </a:xfrm>
            <a:custGeom>
              <a:avLst/>
              <a:gdLst>
                <a:gd name="T0" fmla="*/ 18 w 22"/>
                <a:gd name="T1" fmla="*/ 4 h 22"/>
                <a:gd name="T2" fmla="*/ 18 w 22"/>
                <a:gd name="T3" fmla="*/ 18 h 22"/>
                <a:gd name="T4" fmla="*/ 4 w 22"/>
                <a:gd name="T5" fmla="*/ 18 h 22"/>
                <a:gd name="T6" fmla="*/ 4 w 22"/>
                <a:gd name="T7" fmla="*/ 4 h 22"/>
                <a:gd name="T8" fmla="*/ 18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8" y="4"/>
                  </a:moveTo>
                  <a:cubicBezTo>
                    <a:pt x="22" y="8"/>
                    <a:pt x="22" y="14"/>
                    <a:pt x="18" y="18"/>
                  </a:cubicBezTo>
                  <a:cubicBezTo>
                    <a:pt x="14" y="22"/>
                    <a:pt x="7" y="22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7" y="0"/>
                    <a:pt x="14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AFA1AB11-CFB2-43B4-88F9-9BA5BCD78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25" y="2455863"/>
              <a:ext cx="90488" cy="19050"/>
            </a:xfrm>
            <a:custGeom>
              <a:avLst/>
              <a:gdLst>
                <a:gd name="T0" fmla="*/ 57 w 57"/>
                <a:gd name="T1" fmla="*/ 12 h 12"/>
                <a:gd name="T2" fmla="*/ 45 w 57"/>
                <a:gd name="T3" fmla="*/ 12 h 12"/>
                <a:gd name="T4" fmla="*/ 45 w 57"/>
                <a:gd name="T5" fmla="*/ 0 h 12"/>
                <a:gd name="T6" fmla="*/ 57 w 57"/>
                <a:gd name="T7" fmla="*/ 0 h 12"/>
                <a:gd name="T8" fmla="*/ 57 w 57"/>
                <a:gd name="T9" fmla="*/ 12 h 12"/>
                <a:gd name="T10" fmla="*/ 33 w 57"/>
                <a:gd name="T11" fmla="*/ 12 h 12"/>
                <a:gd name="T12" fmla="*/ 22 w 57"/>
                <a:gd name="T13" fmla="*/ 12 h 12"/>
                <a:gd name="T14" fmla="*/ 22 w 57"/>
                <a:gd name="T15" fmla="*/ 0 h 12"/>
                <a:gd name="T16" fmla="*/ 33 w 57"/>
                <a:gd name="T17" fmla="*/ 0 h 12"/>
                <a:gd name="T18" fmla="*/ 33 w 57"/>
                <a:gd name="T19" fmla="*/ 12 h 12"/>
                <a:gd name="T20" fmla="*/ 12 w 57"/>
                <a:gd name="T21" fmla="*/ 12 h 12"/>
                <a:gd name="T22" fmla="*/ 0 w 57"/>
                <a:gd name="T23" fmla="*/ 12 h 12"/>
                <a:gd name="T24" fmla="*/ 0 w 57"/>
                <a:gd name="T25" fmla="*/ 0 h 12"/>
                <a:gd name="T26" fmla="*/ 12 w 57"/>
                <a:gd name="T27" fmla="*/ 0 h 12"/>
                <a:gd name="T28" fmla="*/ 12 w 57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12">
                  <a:moveTo>
                    <a:pt x="57" y="12"/>
                  </a:moveTo>
                  <a:lnTo>
                    <a:pt x="45" y="12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57" y="12"/>
                  </a:lnTo>
                  <a:close/>
                  <a:moveTo>
                    <a:pt x="33" y="12"/>
                  </a:moveTo>
                  <a:lnTo>
                    <a:pt x="22" y="12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3" y="12"/>
                  </a:lnTo>
                  <a:close/>
                  <a:moveTo>
                    <a:pt x="1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58C2106C-6242-4EBF-A83B-9F678D53F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1588" y="2455863"/>
              <a:ext cx="90488" cy="19050"/>
            </a:xfrm>
            <a:custGeom>
              <a:avLst/>
              <a:gdLst>
                <a:gd name="T0" fmla="*/ 57 w 57"/>
                <a:gd name="T1" fmla="*/ 12 h 12"/>
                <a:gd name="T2" fmla="*/ 45 w 57"/>
                <a:gd name="T3" fmla="*/ 12 h 12"/>
                <a:gd name="T4" fmla="*/ 45 w 57"/>
                <a:gd name="T5" fmla="*/ 0 h 12"/>
                <a:gd name="T6" fmla="*/ 57 w 57"/>
                <a:gd name="T7" fmla="*/ 0 h 12"/>
                <a:gd name="T8" fmla="*/ 57 w 57"/>
                <a:gd name="T9" fmla="*/ 12 h 12"/>
                <a:gd name="T10" fmla="*/ 33 w 57"/>
                <a:gd name="T11" fmla="*/ 12 h 12"/>
                <a:gd name="T12" fmla="*/ 21 w 57"/>
                <a:gd name="T13" fmla="*/ 12 h 12"/>
                <a:gd name="T14" fmla="*/ 21 w 57"/>
                <a:gd name="T15" fmla="*/ 0 h 12"/>
                <a:gd name="T16" fmla="*/ 33 w 57"/>
                <a:gd name="T17" fmla="*/ 0 h 12"/>
                <a:gd name="T18" fmla="*/ 33 w 57"/>
                <a:gd name="T19" fmla="*/ 12 h 12"/>
                <a:gd name="T20" fmla="*/ 10 w 57"/>
                <a:gd name="T21" fmla="*/ 12 h 12"/>
                <a:gd name="T22" fmla="*/ 0 w 57"/>
                <a:gd name="T23" fmla="*/ 12 h 12"/>
                <a:gd name="T24" fmla="*/ 0 w 57"/>
                <a:gd name="T25" fmla="*/ 0 h 12"/>
                <a:gd name="T26" fmla="*/ 10 w 57"/>
                <a:gd name="T27" fmla="*/ 0 h 12"/>
                <a:gd name="T28" fmla="*/ 10 w 57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12">
                  <a:moveTo>
                    <a:pt x="57" y="12"/>
                  </a:moveTo>
                  <a:lnTo>
                    <a:pt x="45" y="12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57" y="12"/>
                  </a:lnTo>
                  <a:close/>
                  <a:moveTo>
                    <a:pt x="33" y="12"/>
                  </a:moveTo>
                  <a:lnTo>
                    <a:pt x="21" y="12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33" y="12"/>
                  </a:lnTo>
                  <a:close/>
                  <a:moveTo>
                    <a:pt x="10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" name="Oval 52">
              <a:extLst>
                <a:ext uri="{FF2B5EF4-FFF2-40B4-BE49-F238E27FC236}">
                  <a16:creationId xmlns:a16="http://schemas.microsoft.com/office/drawing/2014/main" id="{8165E731-FBCB-4EB4-A3EE-259338EAA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6725" y="2409826"/>
              <a:ext cx="109538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" name="Oval 53">
              <a:extLst>
                <a:ext uri="{FF2B5EF4-FFF2-40B4-BE49-F238E27FC236}">
                  <a16:creationId xmlns:a16="http://schemas.microsoft.com/office/drawing/2014/main" id="{0EF45788-8FE3-4576-B196-2DA56F0CC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7763" y="2409826"/>
              <a:ext cx="109538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334E6BE4-4B4C-46F2-ACA9-FC090370E569}"/>
              </a:ext>
            </a:extLst>
          </p:cNvPr>
          <p:cNvGrpSpPr/>
          <p:nvPr/>
        </p:nvGrpSpPr>
        <p:grpSpPr>
          <a:xfrm>
            <a:off x="8842562" y="1987348"/>
            <a:ext cx="596218" cy="780067"/>
            <a:chOff x="5892800" y="2214563"/>
            <a:chExt cx="550863" cy="720726"/>
          </a:xfrm>
          <a:solidFill>
            <a:schemeClr val="bg2"/>
          </a:solidFill>
        </p:grpSpPr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B2B3937D-15A8-4185-B5E8-D38EC9B08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2800" y="2214563"/>
              <a:ext cx="550863" cy="484188"/>
            </a:xfrm>
            <a:custGeom>
              <a:avLst/>
              <a:gdLst>
                <a:gd name="T0" fmla="*/ 129 w 147"/>
                <a:gd name="T1" fmla="*/ 51 h 129"/>
                <a:gd name="T2" fmla="*/ 18 w 147"/>
                <a:gd name="T3" fmla="*/ 51 h 129"/>
                <a:gd name="T4" fmla="*/ 0 w 147"/>
                <a:gd name="T5" fmla="*/ 55 h 129"/>
                <a:gd name="T6" fmla="*/ 17 w 147"/>
                <a:gd name="T7" fmla="*/ 56 h 129"/>
                <a:gd name="T8" fmla="*/ 68 w 147"/>
                <a:gd name="T9" fmla="*/ 124 h 129"/>
                <a:gd name="T10" fmla="*/ 64 w 147"/>
                <a:gd name="T11" fmla="*/ 125 h 129"/>
                <a:gd name="T12" fmla="*/ 63 w 147"/>
                <a:gd name="T13" fmla="*/ 129 h 129"/>
                <a:gd name="T14" fmla="*/ 84 w 147"/>
                <a:gd name="T15" fmla="*/ 128 h 129"/>
                <a:gd name="T16" fmla="*/ 80 w 147"/>
                <a:gd name="T17" fmla="*/ 124 h 129"/>
                <a:gd name="T18" fmla="*/ 79 w 147"/>
                <a:gd name="T19" fmla="*/ 112 h 129"/>
                <a:gd name="T20" fmla="*/ 130 w 147"/>
                <a:gd name="T21" fmla="*/ 55 h 129"/>
                <a:gd name="T22" fmla="*/ 147 w 147"/>
                <a:gd name="T23" fmla="*/ 51 h 129"/>
                <a:gd name="T24" fmla="*/ 118 w 147"/>
                <a:gd name="T25" fmla="*/ 51 h 129"/>
                <a:gd name="T26" fmla="*/ 108 w 147"/>
                <a:gd name="T27" fmla="*/ 52 h 129"/>
                <a:gd name="T28" fmla="*/ 106 w 147"/>
                <a:gd name="T29" fmla="*/ 66 h 129"/>
                <a:gd name="T30" fmla="*/ 103 w 147"/>
                <a:gd name="T31" fmla="*/ 67 h 129"/>
                <a:gd name="T32" fmla="*/ 103 w 147"/>
                <a:gd name="T33" fmla="*/ 42 h 129"/>
                <a:gd name="T34" fmla="*/ 92 w 147"/>
                <a:gd name="T35" fmla="*/ 38 h 129"/>
                <a:gd name="T36" fmla="*/ 91 w 147"/>
                <a:gd name="T37" fmla="*/ 61 h 129"/>
                <a:gd name="T38" fmla="*/ 88 w 147"/>
                <a:gd name="T39" fmla="*/ 62 h 129"/>
                <a:gd name="T40" fmla="*/ 87 w 147"/>
                <a:gd name="T41" fmla="*/ 52 h 129"/>
                <a:gd name="T42" fmla="*/ 77 w 147"/>
                <a:gd name="T43" fmla="*/ 48 h 129"/>
                <a:gd name="T44" fmla="*/ 75 w 147"/>
                <a:gd name="T45" fmla="*/ 84 h 129"/>
                <a:gd name="T46" fmla="*/ 72 w 147"/>
                <a:gd name="T47" fmla="*/ 85 h 129"/>
                <a:gd name="T48" fmla="*/ 72 w 147"/>
                <a:gd name="T49" fmla="*/ 29 h 129"/>
                <a:gd name="T50" fmla="*/ 61 w 147"/>
                <a:gd name="T51" fmla="*/ 24 h 129"/>
                <a:gd name="T52" fmla="*/ 60 w 147"/>
                <a:gd name="T53" fmla="*/ 71 h 129"/>
                <a:gd name="T54" fmla="*/ 57 w 147"/>
                <a:gd name="T55" fmla="*/ 72 h 129"/>
                <a:gd name="T56" fmla="*/ 56 w 147"/>
                <a:gd name="T57" fmla="*/ 46 h 129"/>
                <a:gd name="T58" fmla="*/ 46 w 147"/>
                <a:gd name="T59" fmla="*/ 42 h 129"/>
                <a:gd name="T60" fmla="*/ 44 w 147"/>
                <a:gd name="T61" fmla="*/ 57 h 129"/>
                <a:gd name="T62" fmla="*/ 41 w 147"/>
                <a:gd name="T63" fmla="*/ 58 h 129"/>
                <a:gd name="T64" fmla="*/ 39 w 147"/>
                <a:gd name="T65" fmla="*/ 52 h 129"/>
                <a:gd name="T66" fmla="*/ 29 w 147"/>
                <a:gd name="T67" fmla="*/ 51 h 129"/>
                <a:gd name="T68" fmla="*/ 74 w 147"/>
                <a:gd name="T69" fmla="*/ 101 h 129"/>
                <a:gd name="T70" fmla="*/ 29 w 147"/>
                <a:gd name="T71" fmla="*/ 55 h 129"/>
                <a:gd name="T72" fmla="*/ 36 w 147"/>
                <a:gd name="T73" fmla="*/ 56 h 129"/>
                <a:gd name="T74" fmla="*/ 38 w 147"/>
                <a:gd name="T75" fmla="*/ 61 h 129"/>
                <a:gd name="T76" fmla="*/ 49 w 147"/>
                <a:gd name="T77" fmla="*/ 57 h 129"/>
                <a:gd name="T78" fmla="*/ 49 w 147"/>
                <a:gd name="T79" fmla="*/ 45 h 129"/>
                <a:gd name="T80" fmla="*/ 52 w 147"/>
                <a:gd name="T81" fmla="*/ 46 h 129"/>
                <a:gd name="T82" fmla="*/ 54 w 147"/>
                <a:gd name="T83" fmla="*/ 75 h 129"/>
                <a:gd name="T84" fmla="*/ 64 w 147"/>
                <a:gd name="T85" fmla="*/ 71 h 129"/>
                <a:gd name="T86" fmla="*/ 65 w 147"/>
                <a:gd name="T87" fmla="*/ 28 h 129"/>
                <a:gd name="T88" fmla="*/ 67 w 147"/>
                <a:gd name="T89" fmla="*/ 29 h 129"/>
                <a:gd name="T90" fmla="*/ 69 w 147"/>
                <a:gd name="T91" fmla="*/ 88 h 129"/>
                <a:gd name="T92" fmla="*/ 78 w 147"/>
                <a:gd name="T93" fmla="*/ 88 h 129"/>
                <a:gd name="T94" fmla="*/ 80 w 147"/>
                <a:gd name="T95" fmla="*/ 52 h 129"/>
                <a:gd name="T96" fmla="*/ 82 w 147"/>
                <a:gd name="T97" fmla="*/ 51 h 129"/>
                <a:gd name="T98" fmla="*/ 83 w 147"/>
                <a:gd name="T99" fmla="*/ 61 h 129"/>
                <a:gd name="T100" fmla="*/ 93 w 147"/>
                <a:gd name="T101" fmla="*/ 65 h 129"/>
                <a:gd name="T102" fmla="*/ 95 w 147"/>
                <a:gd name="T103" fmla="*/ 42 h 129"/>
                <a:gd name="T104" fmla="*/ 98 w 147"/>
                <a:gd name="T105" fmla="*/ 41 h 129"/>
                <a:gd name="T106" fmla="*/ 98 w 147"/>
                <a:gd name="T107" fmla="*/ 66 h 129"/>
                <a:gd name="T108" fmla="*/ 109 w 147"/>
                <a:gd name="T109" fmla="*/ 70 h 129"/>
                <a:gd name="T110" fmla="*/ 110 w 147"/>
                <a:gd name="T111" fmla="*/ 57 h 129"/>
                <a:gd name="T112" fmla="*/ 112 w 147"/>
                <a:gd name="T113" fmla="*/ 55 h 129"/>
                <a:gd name="T114" fmla="*/ 118 w 147"/>
                <a:gd name="T115" fmla="*/ 5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7" h="129">
                  <a:moveTo>
                    <a:pt x="147" y="51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27" y="22"/>
                    <a:pt x="103" y="0"/>
                    <a:pt x="74" y="0"/>
                  </a:cubicBezTo>
                  <a:cubicBezTo>
                    <a:pt x="44" y="0"/>
                    <a:pt x="20" y="22"/>
                    <a:pt x="18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6"/>
                    <a:pt x="17" y="56"/>
                  </a:cubicBezTo>
                  <a:cubicBezTo>
                    <a:pt x="17" y="86"/>
                    <a:pt x="40" y="110"/>
                    <a:pt x="68" y="112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6" y="124"/>
                    <a:pt x="65" y="125"/>
                    <a:pt x="64" y="125"/>
                  </a:cubicBezTo>
                  <a:cubicBezTo>
                    <a:pt x="63" y="126"/>
                    <a:pt x="63" y="127"/>
                    <a:pt x="63" y="128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84" y="129"/>
                    <a:pt x="84" y="129"/>
                    <a:pt x="84" y="129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84" y="127"/>
                    <a:pt x="84" y="126"/>
                    <a:pt x="83" y="125"/>
                  </a:cubicBezTo>
                  <a:cubicBezTo>
                    <a:pt x="82" y="125"/>
                    <a:pt x="81" y="124"/>
                    <a:pt x="80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07" y="110"/>
                    <a:pt x="130" y="86"/>
                    <a:pt x="130" y="56"/>
                  </a:cubicBezTo>
                  <a:cubicBezTo>
                    <a:pt x="130" y="56"/>
                    <a:pt x="130" y="55"/>
                    <a:pt x="130" y="55"/>
                  </a:cubicBezTo>
                  <a:cubicBezTo>
                    <a:pt x="147" y="55"/>
                    <a:pt x="147" y="55"/>
                    <a:pt x="147" y="55"/>
                  </a:cubicBezTo>
                  <a:lnTo>
                    <a:pt x="147" y="51"/>
                  </a:lnTo>
                  <a:close/>
                  <a:moveTo>
                    <a:pt x="74" y="11"/>
                  </a:moveTo>
                  <a:cubicBezTo>
                    <a:pt x="96" y="11"/>
                    <a:pt x="115" y="29"/>
                    <a:pt x="118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1" y="51"/>
                    <a:pt x="109" y="51"/>
                    <a:pt x="108" y="52"/>
                  </a:cubicBezTo>
                  <a:cubicBezTo>
                    <a:pt x="107" y="54"/>
                    <a:pt x="106" y="55"/>
                    <a:pt x="106" y="57"/>
                  </a:cubicBezTo>
                  <a:cubicBezTo>
                    <a:pt x="106" y="66"/>
                    <a:pt x="106" y="66"/>
                    <a:pt x="106" y="66"/>
                  </a:cubicBezTo>
                  <a:cubicBezTo>
                    <a:pt x="106" y="66"/>
                    <a:pt x="106" y="67"/>
                    <a:pt x="106" y="67"/>
                  </a:cubicBezTo>
                  <a:cubicBezTo>
                    <a:pt x="105" y="68"/>
                    <a:pt x="104" y="68"/>
                    <a:pt x="103" y="67"/>
                  </a:cubicBezTo>
                  <a:cubicBezTo>
                    <a:pt x="103" y="67"/>
                    <a:pt x="103" y="66"/>
                    <a:pt x="103" y="66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0"/>
                    <a:pt x="102" y="39"/>
                    <a:pt x="101" y="38"/>
                  </a:cubicBezTo>
                  <a:cubicBezTo>
                    <a:pt x="99" y="35"/>
                    <a:pt x="95" y="35"/>
                    <a:pt x="92" y="38"/>
                  </a:cubicBezTo>
                  <a:cubicBezTo>
                    <a:pt x="91" y="39"/>
                    <a:pt x="91" y="40"/>
                    <a:pt x="91" y="4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0" y="62"/>
                    <a:pt x="90" y="62"/>
                  </a:cubicBezTo>
                  <a:cubicBezTo>
                    <a:pt x="90" y="63"/>
                    <a:pt x="88" y="63"/>
                    <a:pt x="88" y="62"/>
                  </a:cubicBezTo>
                  <a:cubicBezTo>
                    <a:pt x="87" y="62"/>
                    <a:pt x="87" y="61"/>
                    <a:pt x="87" y="61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7" y="50"/>
                    <a:pt x="87" y="49"/>
                    <a:pt x="86" y="48"/>
                  </a:cubicBezTo>
                  <a:cubicBezTo>
                    <a:pt x="83" y="45"/>
                    <a:pt x="79" y="45"/>
                    <a:pt x="77" y="48"/>
                  </a:cubicBezTo>
                  <a:cubicBezTo>
                    <a:pt x="76" y="49"/>
                    <a:pt x="75" y="50"/>
                    <a:pt x="75" y="52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75" y="84"/>
                    <a:pt x="75" y="84"/>
                    <a:pt x="75" y="85"/>
                  </a:cubicBezTo>
                  <a:cubicBezTo>
                    <a:pt x="74" y="85"/>
                    <a:pt x="73" y="85"/>
                    <a:pt x="72" y="8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72" y="27"/>
                    <a:pt x="71" y="26"/>
                    <a:pt x="70" y="24"/>
                  </a:cubicBezTo>
                  <a:cubicBezTo>
                    <a:pt x="68" y="22"/>
                    <a:pt x="64" y="22"/>
                    <a:pt x="61" y="24"/>
                  </a:cubicBezTo>
                  <a:cubicBezTo>
                    <a:pt x="60" y="26"/>
                    <a:pt x="60" y="27"/>
                    <a:pt x="60" y="29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60" y="71"/>
                    <a:pt x="60" y="71"/>
                    <a:pt x="59" y="72"/>
                  </a:cubicBezTo>
                  <a:cubicBezTo>
                    <a:pt x="59" y="72"/>
                    <a:pt x="58" y="72"/>
                    <a:pt x="57" y="72"/>
                  </a:cubicBezTo>
                  <a:cubicBezTo>
                    <a:pt x="57" y="71"/>
                    <a:pt x="56" y="71"/>
                    <a:pt x="56" y="71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4"/>
                    <a:pt x="56" y="43"/>
                    <a:pt x="55" y="42"/>
                  </a:cubicBezTo>
                  <a:cubicBezTo>
                    <a:pt x="52" y="39"/>
                    <a:pt x="48" y="39"/>
                    <a:pt x="46" y="42"/>
                  </a:cubicBezTo>
                  <a:cubicBezTo>
                    <a:pt x="45" y="43"/>
                    <a:pt x="44" y="44"/>
                    <a:pt x="44" y="46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58"/>
                    <a:pt x="44" y="58"/>
                  </a:cubicBezTo>
                  <a:cubicBezTo>
                    <a:pt x="43" y="59"/>
                    <a:pt x="42" y="59"/>
                    <a:pt x="41" y="58"/>
                  </a:cubicBezTo>
                  <a:cubicBezTo>
                    <a:pt x="41" y="58"/>
                    <a:pt x="41" y="57"/>
                    <a:pt x="41" y="57"/>
                  </a:cubicBezTo>
                  <a:cubicBezTo>
                    <a:pt x="41" y="55"/>
                    <a:pt x="40" y="54"/>
                    <a:pt x="39" y="52"/>
                  </a:cubicBezTo>
                  <a:cubicBezTo>
                    <a:pt x="38" y="51"/>
                    <a:pt x="37" y="51"/>
                    <a:pt x="35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32" y="29"/>
                    <a:pt x="51" y="11"/>
                    <a:pt x="74" y="11"/>
                  </a:cubicBezTo>
                  <a:close/>
                  <a:moveTo>
                    <a:pt x="74" y="101"/>
                  </a:moveTo>
                  <a:cubicBezTo>
                    <a:pt x="49" y="101"/>
                    <a:pt x="29" y="81"/>
                    <a:pt x="29" y="56"/>
                  </a:cubicBezTo>
                  <a:cubicBezTo>
                    <a:pt x="29" y="56"/>
                    <a:pt x="29" y="55"/>
                    <a:pt x="29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6" y="55"/>
                    <a:pt x="36" y="56"/>
                  </a:cubicBezTo>
                  <a:cubicBezTo>
                    <a:pt x="36" y="56"/>
                    <a:pt x="37" y="56"/>
                    <a:pt x="37" y="57"/>
                  </a:cubicBezTo>
                  <a:cubicBezTo>
                    <a:pt x="37" y="58"/>
                    <a:pt x="37" y="60"/>
                    <a:pt x="38" y="61"/>
                  </a:cubicBezTo>
                  <a:cubicBezTo>
                    <a:pt x="41" y="63"/>
                    <a:pt x="45" y="63"/>
                    <a:pt x="47" y="61"/>
                  </a:cubicBezTo>
                  <a:cubicBezTo>
                    <a:pt x="48" y="60"/>
                    <a:pt x="49" y="58"/>
                    <a:pt x="49" y="57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0" y="44"/>
                    <a:pt x="51" y="44"/>
                    <a:pt x="52" y="45"/>
                  </a:cubicBezTo>
                  <a:cubicBezTo>
                    <a:pt x="52" y="45"/>
                    <a:pt x="52" y="45"/>
                    <a:pt x="52" y="46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2" y="72"/>
                    <a:pt x="53" y="74"/>
                    <a:pt x="54" y="75"/>
                  </a:cubicBezTo>
                  <a:cubicBezTo>
                    <a:pt x="56" y="77"/>
                    <a:pt x="60" y="77"/>
                    <a:pt x="62" y="75"/>
                  </a:cubicBezTo>
                  <a:cubicBezTo>
                    <a:pt x="64" y="74"/>
                    <a:pt x="64" y="72"/>
                    <a:pt x="64" y="71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8"/>
                    <a:pt x="64" y="28"/>
                    <a:pt x="65" y="28"/>
                  </a:cubicBezTo>
                  <a:cubicBezTo>
                    <a:pt x="65" y="27"/>
                    <a:pt x="66" y="27"/>
                    <a:pt x="67" y="28"/>
                  </a:cubicBezTo>
                  <a:cubicBezTo>
                    <a:pt x="67" y="28"/>
                    <a:pt x="67" y="28"/>
                    <a:pt x="67" y="29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7" y="85"/>
                    <a:pt x="68" y="87"/>
                    <a:pt x="69" y="88"/>
                  </a:cubicBezTo>
                  <a:cubicBezTo>
                    <a:pt x="70" y="89"/>
                    <a:pt x="72" y="90"/>
                    <a:pt x="74" y="90"/>
                  </a:cubicBezTo>
                  <a:cubicBezTo>
                    <a:pt x="75" y="90"/>
                    <a:pt x="77" y="89"/>
                    <a:pt x="78" y="88"/>
                  </a:cubicBezTo>
                  <a:cubicBezTo>
                    <a:pt x="79" y="87"/>
                    <a:pt x="80" y="85"/>
                    <a:pt x="80" y="84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0"/>
                    <a:pt x="82" y="50"/>
                    <a:pt x="82" y="51"/>
                  </a:cubicBezTo>
                  <a:cubicBezTo>
                    <a:pt x="83" y="51"/>
                    <a:pt x="83" y="51"/>
                    <a:pt x="83" y="52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83" y="62"/>
                    <a:pt x="84" y="64"/>
                    <a:pt x="85" y="65"/>
                  </a:cubicBezTo>
                  <a:cubicBezTo>
                    <a:pt x="87" y="67"/>
                    <a:pt x="91" y="67"/>
                    <a:pt x="93" y="65"/>
                  </a:cubicBezTo>
                  <a:cubicBezTo>
                    <a:pt x="94" y="64"/>
                    <a:pt x="95" y="62"/>
                    <a:pt x="95" y="61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1"/>
                    <a:pt x="96" y="41"/>
                  </a:cubicBezTo>
                  <a:cubicBezTo>
                    <a:pt x="96" y="40"/>
                    <a:pt x="97" y="40"/>
                    <a:pt x="98" y="41"/>
                  </a:cubicBezTo>
                  <a:cubicBezTo>
                    <a:pt x="98" y="41"/>
                    <a:pt x="98" y="42"/>
                    <a:pt x="98" y="42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8"/>
                    <a:pt x="99" y="69"/>
                    <a:pt x="100" y="70"/>
                  </a:cubicBezTo>
                  <a:cubicBezTo>
                    <a:pt x="102" y="73"/>
                    <a:pt x="106" y="73"/>
                    <a:pt x="109" y="70"/>
                  </a:cubicBezTo>
                  <a:cubicBezTo>
                    <a:pt x="110" y="69"/>
                    <a:pt x="110" y="68"/>
                    <a:pt x="110" y="66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56"/>
                    <a:pt x="111" y="56"/>
                    <a:pt x="111" y="56"/>
                  </a:cubicBezTo>
                  <a:cubicBezTo>
                    <a:pt x="111" y="55"/>
                    <a:pt x="112" y="55"/>
                    <a:pt x="112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5"/>
                    <a:pt x="118" y="56"/>
                    <a:pt x="118" y="56"/>
                  </a:cubicBezTo>
                  <a:cubicBezTo>
                    <a:pt x="118" y="81"/>
                    <a:pt x="98" y="101"/>
                    <a:pt x="74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760A7F4A-FD67-4720-B088-740554F00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2711451"/>
              <a:ext cx="79375" cy="223838"/>
            </a:xfrm>
            <a:custGeom>
              <a:avLst/>
              <a:gdLst>
                <a:gd name="T0" fmla="*/ 0 w 21"/>
                <a:gd name="T1" fmla="*/ 50 h 60"/>
                <a:gd name="T2" fmla="*/ 11 w 21"/>
                <a:gd name="T3" fmla="*/ 60 h 60"/>
                <a:gd name="T4" fmla="*/ 21 w 21"/>
                <a:gd name="T5" fmla="*/ 50 h 60"/>
                <a:gd name="T6" fmla="*/ 21 w 21"/>
                <a:gd name="T7" fmla="*/ 0 h 60"/>
                <a:gd name="T8" fmla="*/ 0 w 21"/>
                <a:gd name="T9" fmla="*/ 0 h 60"/>
                <a:gd name="T10" fmla="*/ 0 w 21"/>
                <a:gd name="T11" fmla="*/ 5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60">
                  <a:moveTo>
                    <a:pt x="0" y="50"/>
                  </a:moveTo>
                  <a:cubicBezTo>
                    <a:pt x="0" y="56"/>
                    <a:pt x="5" y="60"/>
                    <a:pt x="11" y="60"/>
                  </a:cubicBezTo>
                  <a:cubicBezTo>
                    <a:pt x="16" y="60"/>
                    <a:pt x="21" y="56"/>
                    <a:pt x="21" y="5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786AAAA6-DC3D-4C1A-86FF-DDDC5460D673}"/>
              </a:ext>
            </a:extLst>
          </p:cNvPr>
          <p:cNvGrpSpPr/>
          <p:nvPr/>
        </p:nvGrpSpPr>
        <p:grpSpPr>
          <a:xfrm>
            <a:off x="6153438" y="5086631"/>
            <a:ext cx="616837" cy="568728"/>
            <a:chOff x="2525713" y="2309813"/>
            <a:chExt cx="569913" cy="525463"/>
          </a:xfrm>
          <a:solidFill>
            <a:schemeClr val="bg2"/>
          </a:solidFill>
        </p:grpSpPr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240EF4D2-038E-49DB-9539-FE26B654FE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5713" y="2309813"/>
              <a:ext cx="569913" cy="525463"/>
            </a:xfrm>
            <a:custGeom>
              <a:avLst/>
              <a:gdLst>
                <a:gd name="T0" fmla="*/ 127 w 152"/>
                <a:gd name="T1" fmla="*/ 31 h 140"/>
                <a:gd name="T2" fmla="*/ 142 w 152"/>
                <a:gd name="T3" fmla="*/ 46 h 140"/>
                <a:gd name="T4" fmla="*/ 142 w 152"/>
                <a:gd name="T5" fmla="*/ 10 h 140"/>
                <a:gd name="T6" fmla="*/ 106 w 152"/>
                <a:gd name="T7" fmla="*/ 10 h 140"/>
                <a:gd name="T8" fmla="*/ 121 w 152"/>
                <a:gd name="T9" fmla="*/ 25 h 140"/>
                <a:gd name="T10" fmla="*/ 118 w 152"/>
                <a:gd name="T11" fmla="*/ 28 h 140"/>
                <a:gd name="T12" fmla="*/ 118 w 152"/>
                <a:gd name="T13" fmla="*/ 28 h 140"/>
                <a:gd name="T14" fmla="*/ 76 w 152"/>
                <a:gd name="T15" fmla="*/ 13 h 140"/>
                <a:gd name="T16" fmla="*/ 35 w 152"/>
                <a:gd name="T17" fmla="*/ 28 h 140"/>
                <a:gd name="T18" fmla="*/ 34 w 152"/>
                <a:gd name="T19" fmla="*/ 28 h 140"/>
                <a:gd name="T20" fmla="*/ 31 w 152"/>
                <a:gd name="T21" fmla="*/ 25 h 140"/>
                <a:gd name="T22" fmla="*/ 46 w 152"/>
                <a:gd name="T23" fmla="*/ 10 h 140"/>
                <a:gd name="T24" fmla="*/ 10 w 152"/>
                <a:gd name="T25" fmla="*/ 10 h 140"/>
                <a:gd name="T26" fmla="*/ 10 w 152"/>
                <a:gd name="T27" fmla="*/ 46 h 140"/>
                <a:gd name="T28" fmla="*/ 25 w 152"/>
                <a:gd name="T29" fmla="*/ 31 h 140"/>
                <a:gd name="T30" fmla="*/ 28 w 152"/>
                <a:gd name="T31" fmla="*/ 35 h 140"/>
                <a:gd name="T32" fmla="*/ 28 w 152"/>
                <a:gd name="T33" fmla="*/ 35 h 140"/>
                <a:gd name="T34" fmla="*/ 13 w 152"/>
                <a:gd name="T35" fmla="*/ 76 h 140"/>
                <a:gd name="T36" fmla="*/ 28 w 152"/>
                <a:gd name="T37" fmla="*/ 118 h 140"/>
                <a:gd name="T38" fmla="*/ 28 w 152"/>
                <a:gd name="T39" fmla="*/ 118 h 140"/>
                <a:gd name="T40" fmla="*/ 14 w 152"/>
                <a:gd name="T41" fmla="*/ 132 h 140"/>
                <a:gd name="T42" fmla="*/ 14 w 152"/>
                <a:gd name="T43" fmla="*/ 139 h 140"/>
                <a:gd name="T44" fmla="*/ 17 w 152"/>
                <a:gd name="T45" fmla="*/ 140 h 140"/>
                <a:gd name="T46" fmla="*/ 20 w 152"/>
                <a:gd name="T47" fmla="*/ 139 h 140"/>
                <a:gd name="T48" fmla="*/ 34 w 152"/>
                <a:gd name="T49" fmla="*/ 124 h 140"/>
                <a:gd name="T50" fmla="*/ 35 w 152"/>
                <a:gd name="T51" fmla="*/ 124 h 140"/>
                <a:gd name="T52" fmla="*/ 76 w 152"/>
                <a:gd name="T53" fmla="*/ 140 h 140"/>
                <a:gd name="T54" fmla="*/ 118 w 152"/>
                <a:gd name="T55" fmla="*/ 124 h 140"/>
                <a:gd name="T56" fmla="*/ 118 w 152"/>
                <a:gd name="T57" fmla="*/ 124 h 140"/>
                <a:gd name="T58" fmla="*/ 132 w 152"/>
                <a:gd name="T59" fmla="*/ 139 h 140"/>
                <a:gd name="T60" fmla="*/ 138 w 152"/>
                <a:gd name="T61" fmla="*/ 139 h 140"/>
                <a:gd name="T62" fmla="*/ 138 w 152"/>
                <a:gd name="T63" fmla="*/ 132 h 140"/>
                <a:gd name="T64" fmla="*/ 124 w 152"/>
                <a:gd name="T65" fmla="*/ 118 h 140"/>
                <a:gd name="T66" fmla="*/ 124 w 152"/>
                <a:gd name="T67" fmla="*/ 118 h 140"/>
                <a:gd name="T68" fmla="*/ 140 w 152"/>
                <a:gd name="T69" fmla="*/ 76 h 140"/>
                <a:gd name="T70" fmla="*/ 124 w 152"/>
                <a:gd name="T71" fmla="*/ 35 h 140"/>
                <a:gd name="T72" fmla="*/ 124 w 152"/>
                <a:gd name="T73" fmla="*/ 35 h 140"/>
                <a:gd name="T74" fmla="*/ 127 w 152"/>
                <a:gd name="T75" fmla="*/ 31 h 140"/>
                <a:gd name="T76" fmla="*/ 127 w 152"/>
                <a:gd name="T77" fmla="*/ 76 h 140"/>
                <a:gd name="T78" fmla="*/ 76 w 152"/>
                <a:gd name="T79" fmla="*/ 127 h 140"/>
                <a:gd name="T80" fmla="*/ 25 w 152"/>
                <a:gd name="T81" fmla="*/ 76 h 140"/>
                <a:gd name="T82" fmla="*/ 76 w 152"/>
                <a:gd name="T83" fmla="*/ 26 h 140"/>
                <a:gd name="T84" fmla="*/ 127 w 152"/>
                <a:gd name="T85" fmla="*/ 7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2" h="140">
                  <a:moveTo>
                    <a:pt x="127" y="31"/>
                  </a:moveTo>
                  <a:cubicBezTo>
                    <a:pt x="142" y="46"/>
                    <a:pt x="142" y="46"/>
                    <a:pt x="142" y="46"/>
                  </a:cubicBezTo>
                  <a:cubicBezTo>
                    <a:pt x="152" y="36"/>
                    <a:pt x="152" y="20"/>
                    <a:pt x="142" y="10"/>
                  </a:cubicBezTo>
                  <a:cubicBezTo>
                    <a:pt x="132" y="0"/>
                    <a:pt x="116" y="0"/>
                    <a:pt x="106" y="10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07" y="19"/>
                    <a:pt x="92" y="13"/>
                    <a:pt x="76" y="13"/>
                  </a:cubicBezTo>
                  <a:cubicBezTo>
                    <a:pt x="60" y="13"/>
                    <a:pt x="46" y="19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36" y="0"/>
                    <a:pt x="20" y="0"/>
                    <a:pt x="10" y="10"/>
                  </a:cubicBezTo>
                  <a:cubicBezTo>
                    <a:pt x="0" y="20"/>
                    <a:pt x="0" y="36"/>
                    <a:pt x="10" y="46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19" y="46"/>
                    <a:pt x="13" y="60"/>
                    <a:pt x="13" y="76"/>
                  </a:cubicBezTo>
                  <a:cubicBezTo>
                    <a:pt x="13" y="92"/>
                    <a:pt x="19" y="107"/>
                    <a:pt x="28" y="118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2" y="134"/>
                    <a:pt x="12" y="137"/>
                    <a:pt x="14" y="139"/>
                  </a:cubicBezTo>
                  <a:cubicBezTo>
                    <a:pt x="15" y="139"/>
                    <a:pt x="16" y="140"/>
                    <a:pt x="17" y="140"/>
                  </a:cubicBezTo>
                  <a:cubicBezTo>
                    <a:pt x="18" y="140"/>
                    <a:pt x="19" y="139"/>
                    <a:pt x="20" y="139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4" y="124"/>
                    <a:pt x="34" y="124"/>
                    <a:pt x="35" y="124"/>
                  </a:cubicBezTo>
                  <a:cubicBezTo>
                    <a:pt x="46" y="134"/>
                    <a:pt x="60" y="140"/>
                    <a:pt x="76" y="140"/>
                  </a:cubicBezTo>
                  <a:cubicBezTo>
                    <a:pt x="92" y="140"/>
                    <a:pt x="107" y="134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32" y="139"/>
                    <a:pt x="132" y="139"/>
                    <a:pt x="132" y="139"/>
                  </a:cubicBezTo>
                  <a:cubicBezTo>
                    <a:pt x="134" y="140"/>
                    <a:pt x="137" y="140"/>
                    <a:pt x="138" y="139"/>
                  </a:cubicBezTo>
                  <a:cubicBezTo>
                    <a:pt x="140" y="137"/>
                    <a:pt x="140" y="134"/>
                    <a:pt x="138" y="132"/>
                  </a:cubicBezTo>
                  <a:cubicBezTo>
                    <a:pt x="124" y="118"/>
                    <a:pt x="124" y="118"/>
                    <a:pt x="124" y="118"/>
                  </a:cubicBezTo>
                  <a:cubicBezTo>
                    <a:pt x="124" y="118"/>
                    <a:pt x="124" y="118"/>
                    <a:pt x="124" y="118"/>
                  </a:cubicBezTo>
                  <a:cubicBezTo>
                    <a:pt x="134" y="107"/>
                    <a:pt x="140" y="92"/>
                    <a:pt x="140" y="76"/>
                  </a:cubicBezTo>
                  <a:cubicBezTo>
                    <a:pt x="140" y="60"/>
                    <a:pt x="134" y="46"/>
                    <a:pt x="124" y="35"/>
                  </a:cubicBezTo>
                  <a:cubicBezTo>
                    <a:pt x="124" y="35"/>
                    <a:pt x="124" y="35"/>
                    <a:pt x="124" y="35"/>
                  </a:cubicBezTo>
                  <a:lnTo>
                    <a:pt x="127" y="31"/>
                  </a:lnTo>
                  <a:close/>
                  <a:moveTo>
                    <a:pt x="127" y="76"/>
                  </a:moveTo>
                  <a:cubicBezTo>
                    <a:pt x="127" y="104"/>
                    <a:pt x="104" y="127"/>
                    <a:pt x="76" y="127"/>
                  </a:cubicBezTo>
                  <a:cubicBezTo>
                    <a:pt x="48" y="127"/>
                    <a:pt x="25" y="104"/>
                    <a:pt x="25" y="76"/>
                  </a:cubicBezTo>
                  <a:cubicBezTo>
                    <a:pt x="25" y="48"/>
                    <a:pt x="48" y="26"/>
                    <a:pt x="76" y="26"/>
                  </a:cubicBezTo>
                  <a:cubicBezTo>
                    <a:pt x="104" y="26"/>
                    <a:pt x="127" y="48"/>
                    <a:pt x="12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4" name="Rectangle 57">
              <a:extLst>
                <a:ext uri="{FF2B5EF4-FFF2-40B4-BE49-F238E27FC236}">
                  <a16:creationId xmlns:a16="http://schemas.microsoft.com/office/drawing/2014/main" id="{B7EB2613-F735-4D35-AF27-04B77A3F4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525" y="2420938"/>
              <a:ext cx="1428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5" name="Rectangle 58">
              <a:extLst>
                <a:ext uri="{FF2B5EF4-FFF2-40B4-BE49-F238E27FC236}">
                  <a16:creationId xmlns:a16="http://schemas.microsoft.com/office/drawing/2014/main" id="{C6BDE0CF-0833-49CE-9B9E-9824863D7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425" y="2586038"/>
              <a:ext cx="333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" name="Rectangle 59">
              <a:extLst>
                <a:ext uri="{FF2B5EF4-FFF2-40B4-BE49-F238E27FC236}">
                  <a16:creationId xmlns:a16="http://schemas.microsoft.com/office/drawing/2014/main" id="{F294A185-0799-45A7-962B-7AAE1341C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525" y="2736851"/>
              <a:ext cx="14288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7" name="Rectangle 60">
              <a:extLst>
                <a:ext uri="{FF2B5EF4-FFF2-40B4-BE49-F238E27FC236}">
                  <a16:creationId xmlns:a16="http://schemas.microsoft.com/office/drawing/2014/main" id="{7EE866AA-344D-47BB-9486-C2FA08DBF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750" y="2586038"/>
              <a:ext cx="333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id="{B9EE8791-3BCC-429B-BF4C-07E4850FD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6538" y="2511426"/>
              <a:ext cx="115888" cy="169863"/>
            </a:xfrm>
            <a:custGeom>
              <a:avLst/>
              <a:gdLst>
                <a:gd name="T0" fmla="*/ 27 w 31"/>
                <a:gd name="T1" fmla="*/ 1 h 45"/>
                <a:gd name="T2" fmla="*/ 14 w 31"/>
                <a:gd name="T3" fmla="*/ 14 h 45"/>
                <a:gd name="T4" fmla="*/ 9 w 31"/>
                <a:gd name="T5" fmla="*/ 13 h 45"/>
                <a:gd name="T6" fmla="*/ 0 w 31"/>
                <a:gd name="T7" fmla="*/ 22 h 45"/>
                <a:gd name="T8" fmla="*/ 7 w 31"/>
                <a:gd name="T9" fmla="*/ 32 h 45"/>
                <a:gd name="T10" fmla="*/ 7 w 31"/>
                <a:gd name="T11" fmla="*/ 43 h 45"/>
                <a:gd name="T12" fmla="*/ 9 w 31"/>
                <a:gd name="T13" fmla="*/ 45 h 45"/>
                <a:gd name="T14" fmla="*/ 11 w 31"/>
                <a:gd name="T15" fmla="*/ 43 h 45"/>
                <a:gd name="T16" fmla="*/ 11 w 31"/>
                <a:gd name="T17" fmla="*/ 32 h 45"/>
                <a:gd name="T18" fmla="*/ 19 w 31"/>
                <a:gd name="T19" fmla="*/ 22 h 45"/>
                <a:gd name="T20" fmla="*/ 17 w 31"/>
                <a:gd name="T21" fmla="*/ 17 h 45"/>
                <a:gd name="T22" fmla="*/ 30 w 31"/>
                <a:gd name="T23" fmla="*/ 4 h 45"/>
                <a:gd name="T24" fmla="*/ 30 w 31"/>
                <a:gd name="T25" fmla="*/ 1 h 45"/>
                <a:gd name="T26" fmla="*/ 27 w 31"/>
                <a:gd name="T27" fmla="*/ 1 h 45"/>
                <a:gd name="T28" fmla="*/ 11 w 31"/>
                <a:gd name="T29" fmla="*/ 27 h 45"/>
                <a:gd name="T30" fmla="*/ 11 w 31"/>
                <a:gd name="T31" fmla="*/ 22 h 45"/>
                <a:gd name="T32" fmla="*/ 9 w 31"/>
                <a:gd name="T33" fmla="*/ 20 h 45"/>
                <a:gd name="T34" fmla="*/ 7 w 31"/>
                <a:gd name="T35" fmla="*/ 22 h 45"/>
                <a:gd name="T36" fmla="*/ 7 w 31"/>
                <a:gd name="T37" fmla="*/ 27 h 45"/>
                <a:gd name="T38" fmla="*/ 4 w 31"/>
                <a:gd name="T39" fmla="*/ 22 h 45"/>
                <a:gd name="T40" fmla="*/ 9 w 31"/>
                <a:gd name="T41" fmla="*/ 17 h 45"/>
                <a:gd name="T42" fmla="*/ 14 w 31"/>
                <a:gd name="T43" fmla="*/ 22 h 45"/>
                <a:gd name="T44" fmla="*/ 11 w 31"/>
                <a:gd name="T45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45">
                  <a:moveTo>
                    <a:pt x="27" y="1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3" y="13"/>
                    <a:pt x="11" y="13"/>
                    <a:pt x="9" y="13"/>
                  </a:cubicBezTo>
                  <a:cubicBezTo>
                    <a:pt x="4" y="13"/>
                    <a:pt x="0" y="17"/>
                    <a:pt x="0" y="22"/>
                  </a:cubicBezTo>
                  <a:cubicBezTo>
                    <a:pt x="0" y="27"/>
                    <a:pt x="3" y="31"/>
                    <a:pt x="7" y="3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4"/>
                    <a:pt x="8" y="45"/>
                    <a:pt x="9" y="45"/>
                  </a:cubicBezTo>
                  <a:cubicBezTo>
                    <a:pt x="10" y="45"/>
                    <a:pt x="11" y="44"/>
                    <a:pt x="11" y="4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6" y="31"/>
                    <a:pt x="19" y="27"/>
                    <a:pt x="19" y="22"/>
                  </a:cubicBezTo>
                  <a:cubicBezTo>
                    <a:pt x="19" y="20"/>
                    <a:pt x="18" y="19"/>
                    <a:pt x="17" y="17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8" y="0"/>
                    <a:pt x="27" y="1"/>
                  </a:cubicBezTo>
                  <a:close/>
                  <a:moveTo>
                    <a:pt x="11" y="27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1"/>
                    <a:pt x="10" y="20"/>
                    <a:pt x="9" y="20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6"/>
                    <a:pt x="4" y="24"/>
                    <a:pt x="4" y="22"/>
                  </a:cubicBezTo>
                  <a:cubicBezTo>
                    <a:pt x="4" y="20"/>
                    <a:pt x="6" y="17"/>
                    <a:pt x="9" y="17"/>
                  </a:cubicBezTo>
                  <a:cubicBezTo>
                    <a:pt x="12" y="17"/>
                    <a:pt x="14" y="20"/>
                    <a:pt x="14" y="22"/>
                  </a:cubicBezTo>
                  <a:cubicBezTo>
                    <a:pt x="14" y="24"/>
                    <a:pt x="13" y="26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2E41947F-0138-4E0F-8CDD-8D7E28BFB087}"/>
              </a:ext>
            </a:extLst>
          </p:cNvPr>
          <p:cNvGrpSpPr/>
          <p:nvPr/>
        </p:nvGrpSpPr>
        <p:grpSpPr>
          <a:xfrm>
            <a:off x="2324718" y="3953188"/>
            <a:ext cx="644328" cy="690720"/>
            <a:chOff x="1624013" y="2251075"/>
            <a:chExt cx="595312" cy="638175"/>
          </a:xfrm>
          <a:solidFill>
            <a:schemeClr val="bg2"/>
          </a:solidFill>
        </p:grpSpPr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30BEEBCA-F632-4FA6-A664-D931CC2A35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8000" y="2251075"/>
              <a:ext cx="336550" cy="638175"/>
            </a:xfrm>
            <a:custGeom>
              <a:avLst/>
              <a:gdLst>
                <a:gd name="T0" fmla="*/ 78 w 90"/>
                <a:gd name="T1" fmla="*/ 90 h 170"/>
                <a:gd name="T2" fmla="*/ 48 w 90"/>
                <a:gd name="T3" fmla="*/ 12 h 170"/>
                <a:gd name="T4" fmla="*/ 46 w 90"/>
                <a:gd name="T5" fmla="*/ 0 h 170"/>
                <a:gd name="T6" fmla="*/ 45 w 90"/>
                <a:gd name="T7" fmla="*/ 0 h 170"/>
                <a:gd name="T8" fmla="*/ 45 w 90"/>
                <a:gd name="T9" fmla="*/ 0 h 170"/>
                <a:gd name="T10" fmla="*/ 42 w 90"/>
                <a:gd name="T11" fmla="*/ 12 h 170"/>
                <a:gd name="T12" fmla="*/ 13 w 90"/>
                <a:gd name="T13" fmla="*/ 90 h 170"/>
                <a:gd name="T14" fmla="*/ 13 w 90"/>
                <a:gd name="T15" fmla="*/ 105 h 170"/>
                <a:gd name="T16" fmla="*/ 0 w 90"/>
                <a:gd name="T17" fmla="*/ 139 h 170"/>
                <a:gd name="T18" fmla="*/ 10 w 90"/>
                <a:gd name="T19" fmla="*/ 170 h 170"/>
                <a:gd name="T20" fmla="*/ 15 w 90"/>
                <a:gd name="T21" fmla="*/ 161 h 170"/>
                <a:gd name="T22" fmla="*/ 27 w 90"/>
                <a:gd name="T23" fmla="*/ 156 h 170"/>
                <a:gd name="T24" fmla="*/ 28 w 90"/>
                <a:gd name="T25" fmla="*/ 156 h 170"/>
                <a:gd name="T26" fmla="*/ 45 w 90"/>
                <a:gd name="T27" fmla="*/ 168 h 170"/>
                <a:gd name="T28" fmla="*/ 45 w 90"/>
                <a:gd name="T29" fmla="*/ 170 h 170"/>
                <a:gd name="T30" fmla="*/ 46 w 90"/>
                <a:gd name="T31" fmla="*/ 168 h 170"/>
                <a:gd name="T32" fmla="*/ 63 w 90"/>
                <a:gd name="T33" fmla="*/ 156 h 170"/>
                <a:gd name="T34" fmla="*/ 63 w 90"/>
                <a:gd name="T35" fmla="*/ 156 h 170"/>
                <a:gd name="T36" fmla="*/ 76 w 90"/>
                <a:gd name="T37" fmla="*/ 161 h 170"/>
                <a:gd name="T38" fmla="*/ 81 w 90"/>
                <a:gd name="T39" fmla="*/ 170 h 170"/>
                <a:gd name="T40" fmla="*/ 90 w 90"/>
                <a:gd name="T41" fmla="*/ 139 h 170"/>
                <a:gd name="T42" fmla="*/ 78 w 90"/>
                <a:gd name="T43" fmla="*/ 105 h 170"/>
                <a:gd name="T44" fmla="*/ 78 w 90"/>
                <a:gd name="T45" fmla="*/ 90 h 170"/>
                <a:gd name="T46" fmla="*/ 56 w 90"/>
                <a:gd name="T47" fmla="*/ 156 h 170"/>
                <a:gd name="T48" fmla="*/ 48 w 90"/>
                <a:gd name="T49" fmla="*/ 156 h 170"/>
                <a:gd name="T50" fmla="*/ 48 w 90"/>
                <a:gd name="T51" fmla="*/ 141 h 170"/>
                <a:gd name="T52" fmla="*/ 45 w 90"/>
                <a:gd name="T53" fmla="*/ 113 h 170"/>
                <a:gd name="T54" fmla="*/ 43 w 90"/>
                <a:gd name="T55" fmla="*/ 141 h 170"/>
                <a:gd name="T56" fmla="*/ 43 w 90"/>
                <a:gd name="T57" fmla="*/ 156 h 170"/>
                <a:gd name="T58" fmla="*/ 35 w 90"/>
                <a:gd name="T59" fmla="*/ 156 h 170"/>
                <a:gd name="T60" fmla="*/ 18 w 90"/>
                <a:gd name="T61" fmla="*/ 90 h 170"/>
                <a:gd name="T62" fmla="*/ 28 w 90"/>
                <a:gd name="T63" fmla="*/ 36 h 170"/>
                <a:gd name="T64" fmla="*/ 63 w 90"/>
                <a:gd name="T65" fmla="*/ 36 h 170"/>
                <a:gd name="T66" fmla="*/ 73 w 90"/>
                <a:gd name="T67" fmla="*/ 90 h 170"/>
                <a:gd name="T68" fmla="*/ 56 w 90"/>
                <a:gd name="T69" fmla="*/ 15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" h="170">
                  <a:moveTo>
                    <a:pt x="78" y="90"/>
                  </a:moveTo>
                  <a:cubicBezTo>
                    <a:pt x="78" y="49"/>
                    <a:pt x="65" y="16"/>
                    <a:pt x="48" y="1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26" y="16"/>
                    <a:pt x="13" y="49"/>
                    <a:pt x="13" y="90"/>
                  </a:cubicBezTo>
                  <a:cubicBezTo>
                    <a:pt x="13" y="95"/>
                    <a:pt x="13" y="100"/>
                    <a:pt x="13" y="105"/>
                  </a:cubicBezTo>
                  <a:cubicBezTo>
                    <a:pt x="5" y="114"/>
                    <a:pt x="0" y="126"/>
                    <a:pt x="0" y="139"/>
                  </a:cubicBezTo>
                  <a:cubicBezTo>
                    <a:pt x="0" y="151"/>
                    <a:pt x="4" y="161"/>
                    <a:pt x="10" y="170"/>
                  </a:cubicBezTo>
                  <a:cubicBezTo>
                    <a:pt x="11" y="166"/>
                    <a:pt x="12" y="163"/>
                    <a:pt x="15" y="161"/>
                  </a:cubicBezTo>
                  <a:cubicBezTo>
                    <a:pt x="18" y="158"/>
                    <a:pt x="23" y="156"/>
                    <a:pt x="27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33" y="163"/>
                    <a:pt x="39" y="168"/>
                    <a:pt x="45" y="168"/>
                  </a:cubicBezTo>
                  <a:cubicBezTo>
                    <a:pt x="45" y="168"/>
                    <a:pt x="45" y="169"/>
                    <a:pt x="45" y="170"/>
                  </a:cubicBezTo>
                  <a:cubicBezTo>
                    <a:pt x="46" y="169"/>
                    <a:pt x="46" y="168"/>
                    <a:pt x="46" y="168"/>
                  </a:cubicBezTo>
                  <a:cubicBezTo>
                    <a:pt x="52" y="168"/>
                    <a:pt x="58" y="163"/>
                    <a:pt x="63" y="156"/>
                  </a:cubicBezTo>
                  <a:cubicBezTo>
                    <a:pt x="63" y="156"/>
                    <a:pt x="63" y="156"/>
                    <a:pt x="63" y="156"/>
                  </a:cubicBezTo>
                  <a:cubicBezTo>
                    <a:pt x="68" y="156"/>
                    <a:pt x="73" y="158"/>
                    <a:pt x="76" y="161"/>
                  </a:cubicBezTo>
                  <a:cubicBezTo>
                    <a:pt x="79" y="163"/>
                    <a:pt x="80" y="166"/>
                    <a:pt x="81" y="170"/>
                  </a:cubicBezTo>
                  <a:cubicBezTo>
                    <a:pt x="87" y="161"/>
                    <a:pt x="90" y="151"/>
                    <a:pt x="90" y="139"/>
                  </a:cubicBezTo>
                  <a:cubicBezTo>
                    <a:pt x="90" y="126"/>
                    <a:pt x="86" y="114"/>
                    <a:pt x="78" y="105"/>
                  </a:cubicBezTo>
                  <a:cubicBezTo>
                    <a:pt x="78" y="100"/>
                    <a:pt x="78" y="95"/>
                    <a:pt x="78" y="90"/>
                  </a:cubicBezTo>
                  <a:close/>
                  <a:moveTo>
                    <a:pt x="56" y="156"/>
                  </a:moveTo>
                  <a:cubicBezTo>
                    <a:pt x="48" y="156"/>
                    <a:pt x="48" y="156"/>
                    <a:pt x="48" y="156"/>
                  </a:cubicBezTo>
                  <a:cubicBezTo>
                    <a:pt x="48" y="151"/>
                    <a:pt x="48" y="146"/>
                    <a:pt x="48" y="141"/>
                  </a:cubicBezTo>
                  <a:cubicBezTo>
                    <a:pt x="48" y="132"/>
                    <a:pt x="47" y="122"/>
                    <a:pt x="45" y="113"/>
                  </a:cubicBezTo>
                  <a:cubicBezTo>
                    <a:pt x="44" y="122"/>
                    <a:pt x="43" y="132"/>
                    <a:pt x="43" y="141"/>
                  </a:cubicBezTo>
                  <a:cubicBezTo>
                    <a:pt x="43" y="146"/>
                    <a:pt x="43" y="151"/>
                    <a:pt x="43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26" y="145"/>
                    <a:pt x="18" y="121"/>
                    <a:pt x="18" y="90"/>
                  </a:cubicBezTo>
                  <a:cubicBezTo>
                    <a:pt x="18" y="67"/>
                    <a:pt x="22" y="49"/>
                    <a:pt x="28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9" y="49"/>
                    <a:pt x="73" y="67"/>
                    <a:pt x="73" y="90"/>
                  </a:cubicBezTo>
                  <a:cubicBezTo>
                    <a:pt x="73" y="121"/>
                    <a:pt x="65" y="145"/>
                    <a:pt x="5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295B493E-B61C-442F-AB71-40BB30442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7063" y="2446338"/>
              <a:ext cx="101600" cy="101600"/>
            </a:xfrm>
            <a:custGeom>
              <a:avLst/>
              <a:gdLst>
                <a:gd name="T0" fmla="*/ 13 w 27"/>
                <a:gd name="T1" fmla="*/ 0 h 27"/>
                <a:gd name="T2" fmla="*/ 0 w 27"/>
                <a:gd name="T3" fmla="*/ 13 h 27"/>
                <a:gd name="T4" fmla="*/ 13 w 27"/>
                <a:gd name="T5" fmla="*/ 27 h 27"/>
                <a:gd name="T6" fmla="*/ 27 w 27"/>
                <a:gd name="T7" fmla="*/ 13 h 27"/>
                <a:gd name="T8" fmla="*/ 13 w 27"/>
                <a:gd name="T9" fmla="*/ 0 h 27"/>
                <a:gd name="T10" fmla="*/ 13 w 27"/>
                <a:gd name="T11" fmla="*/ 22 h 27"/>
                <a:gd name="T12" fmla="*/ 5 w 27"/>
                <a:gd name="T13" fmla="*/ 13 h 27"/>
                <a:gd name="T14" fmla="*/ 13 w 27"/>
                <a:gd name="T15" fmla="*/ 5 h 27"/>
                <a:gd name="T16" fmla="*/ 22 w 27"/>
                <a:gd name="T17" fmla="*/ 13 h 27"/>
                <a:gd name="T18" fmla="*/ 13 w 27"/>
                <a:gd name="T19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21" y="27"/>
                    <a:pt x="27" y="21"/>
                    <a:pt x="27" y="13"/>
                  </a:cubicBezTo>
                  <a:cubicBezTo>
                    <a:pt x="27" y="6"/>
                    <a:pt x="21" y="0"/>
                    <a:pt x="13" y="0"/>
                  </a:cubicBezTo>
                  <a:close/>
                  <a:moveTo>
                    <a:pt x="13" y="22"/>
                  </a:moveTo>
                  <a:cubicBezTo>
                    <a:pt x="9" y="22"/>
                    <a:pt x="5" y="18"/>
                    <a:pt x="5" y="13"/>
                  </a:cubicBezTo>
                  <a:cubicBezTo>
                    <a:pt x="5" y="9"/>
                    <a:pt x="9" y="5"/>
                    <a:pt x="13" y="5"/>
                  </a:cubicBezTo>
                  <a:cubicBezTo>
                    <a:pt x="18" y="5"/>
                    <a:pt x="22" y="9"/>
                    <a:pt x="22" y="13"/>
                  </a:cubicBezTo>
                  <a:cubicBezTo>
                    <a:pt x="22" y="18"/>
                    <a:pt x="18" y="22"/>
                    <a:pt x="1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2" name="Oval 69">
              <a:extLst>
                <a:ext uri="{FF2B5EF4-FFF2-40B4-BE49-F238E27FC236}">
                  <a16:creationId xmlns:a16="http://schemas.microsoft.com/office/drawing/2014/main" id="{01B982B1-8410-4B88-859A-520B277C7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2650" y="2284413"/>
              <a:ext cx="33337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3" name="Oval 70">
              <a:extLst>
                <a:ext uri="{FF2B5EF4-FFF2-40B4-BE49-F238E27FC236}">
                  <a16:creationId xmlns:a16="http://schemas.microsoft.com/office/drawing/2014/main" id="{503F8A2F-941C-4512-8F68-0FA4801FF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013" y="2341563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4" name="Oval 71">
              <a:extLst>
                <a:ext uri="{FF2B5EF4-FFF2-40B4-BE49-F238E27FC236}">
                  <a16:creationId xmlns:a16="http://schemas.microsoft.com/office/drawing/2014/main" id="{7A06D9D2-F74D-4BAB-92AA-D3A9724F3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888" y="2300288"/>
              <a:ext cx="17462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5" name="Oval 72">
              <a:extLst>
                <a:ext uri="{FF2B5EF4-FFF2-40B4-BE49-F238E27FC236}">
                  <a16:creationId xmlns:a16="http://schemas.microsoft.com/office/drawing/2014/main" id="{C6BBA61D-085C-49FF-AA65-5C87CB70C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1013" y="2430463"/>
              <a:ext cx="26987" cy="26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6" name="Oval 73">
              <a:extLst>
                <a:ext uri="{FF2B5EF4-FFF2-40B4-BE49-F238E27FC236}">
                  <a16:creationId xmlns:a16="http://schemas.microsoft.com/office/drawing/2014/main" id="{F789D4A8-58FB-4472-8809-9A7B0FC56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800" y="2660650"/>
              <a:ext cx="15875" cy="14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" name="Oval 74">
              <a:extLst>
                <a:ext uri="{FF2B5EF4-FFF2-40B4-BE49-F238E27FC236}">
                  <a16:creationId xmlns:a16="http://schemas.microsoft.com/office/drawing/2014/main" id="{1EA0DD06-7C52-444D-BB7F-676B678AE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1863" y="2355850"/>
              <a:ext cx="11112" cy="111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8" name="Oval 75">
              <a:extLst>
                <a:ext uri="{FF2B5EF4-FFF2-40B4-BE49-F238E27FC236}">
                  <a16:creationId xmlns:a16="http://schemas.microsoft.com/office/drawing/2014/main" id="{0D5DCD17-C263-4F9C-8514-A6F0234C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875" y="2667000"/>
              <a:ext cx="22225" cy="22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9" name="Oval 76">
              <a:extLst>
                <a:ext uri="{FF2B5EF4-FFF2-40B4-BE49-F238E27FC236}">
                  <a16:creationId xmlns:a16="http://schemas.microsoft.com/office/drawing/2014/main" id="{1503B576-AABE-4DCE-BA53-5741A38CE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213" y="2787650"/>
              <a:ext cx="11112" cy="14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0FA280B9-5C06-42A0-AB38-EBA5F49D9AAA}"/>
              </a:ext>
            </a:extLst>
          </p:cNvPr>
          <p:cNvGrpSpPr/>
          <p:nvPr/>
        </p:nvGrpSpPr>
        <p:grpSpPr>
          <a:xfrm>
            <a:off x="1682591" y="3982398"/>
            <a:ext cx="362542" cy="632301"/>
            <a:chOff x="4787900" y="2278063"/>
            <a:chExt cx="334963" cy="584200"/>
          </a:xfrm>
          <a:solidFill>
            <a:schemeClr val="bg2"/>
          </a:solidFill>
        </p:grpSpPr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F35AEC32-CD5B-4A7F-8B3D-30033F5D6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900" y="2278063"/>
              <a:ext cx="300037" cy="584200"/>
            </a:xfrm>
            <a:custGeom>
              <a:avLst/>
              <a:gdLst>
                <a:gd name="T0" fmla="*/ 61 w 80"/>
                <a:gd name="T1" fmla="*/ 82 h 156"/>
                <a:gd name="T2" fmla="*/ 61 w 80"/>
                <a:gd name="T3" fmla="*/ 20 h 156"/>
                <a:gd name="T4" fmla="*/ 40 w 80"/>
                <a:gd name="T5" fmla="*/ 0 h 156"/>
                <a:gd name="T6" fmla="*/ 40 w 80"/>
                <a:gd name="T7" fmla="*/ 0 h 156"/>
                <a:gd name="T8" fmla="*/ 19 w 80"/>
                <a:gd name="T9" fmla="*/ 20 h 156"/>
                <a:gd name="T10" fmla="*/ 19 w 80"/>
                <a:gd name="T11" fmla="*/ 82 h 156"/>
                <a:gd name="T12" fmla="*/ 0 w 80"/>
                <a:gd name="T13" fmla="*/ 116 h 156"/>
                <a:gd name="T14" fmla="*/ 40 w 80"/>
                <a:gd name="T15" fmla="*/ 156 h 156"/>
                <a:gd name="T16" fmla="*/ 80 w 80"/>
                <a:gd name="T17" fmla="*/ 116 h 156"/>
                <a:gd name="T18" fmla="*/ 61 w 80"/>
                <a:gd name="T19" fmla="*/ 82 h 156"/>
                <a:gd name="T20" fmla="*/ 40 w 80"/>
                <a:gd name="T21" fmla="*/ 146 h 156"/>
                <a:gd name="T22" fmla="*/ 10 w 80"/>
                <a:gd name="T23" fmla="*/ 116 h 156"/>
                <a:gd name="T24" fmla="*/ 26 w 80"/>
                <a:gd name="T25" fmla="*/ 89 h 156"/>
                <a:gd name="T26" fmla="*/ 29 w 80"/>
                <a:gd name="T27" fmla="*/ 85 h 156"/>
                <a:gd name="T28" fmla="*/ 29 w 80"/>
                <a:gd name="T29" fmla="*/ 20 h 156"/>
                <a:gd name="T30" fmla="*/ 40 w 80"/>
                <a:gd name="T31" fmla="*/ 9 h 156"/>
                <a:gd name="T32" fmla="*/ 40 w 80"/>
                <a:gd name="T33" fmla="*/ 9 h 156"/>
                <a:gd name="T34" fmla="*/ 51 w 80"/>
                <a:gd name="T35" fmla="*/ 20 h 156"/>
                <a:gd name="T36" fmla="*/ 51 w 80"/>
                <a:gd name="T37" fmla="*/ 85 h 156"/>
                <a:gd name="T38" fmla="*/ 54 w 80"/>
                <a:gd name="T39" fmla="*/ 89 h 156"/>
                <a:gd name="T40" fmla="*/ 70 w 80"/>
                <a:gd name="T41" fmla="*/ 116 h 156"/>
                <a:gd name="T42" fmla="*/ 40 w 80"/>
                <a:gd name="T43" fmla="*/ 14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156">
                  <a:moveTo>
                    <a:pt x="61" y="82"/>
                  </a:moveTo>
                  <a:cubicBezTo>
                    <a:pt x="61" y="20"/>
                    <a:pt x="61" y="20"/>
                    <a:pt x="61" y="20"/>
                  </a:cubicBezTo>
                  <a:cubicBezTo>
                    <a:pt x="61" y="9"/>
                    <a:pt x="51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0"/>
                    <a:pt x="19" y="9"/>
                    <a:pt x="19" y="20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7" y="89"/>
                    <a:pt x="0" y="102"/>
                    <a:pt x="0" y="116"/>
                  </a:cubicBezTo>
                  <a:cubicBezTo>
                    <a:pt x="0" y="138"/>
                    <a:pt x="18" y="156"/>
                    <a:pt x="40" y="156"/>
                  </a:cubicBezTo>
                  <a:cubicBezTo>
                    <a:pt x="62" y="156"/>
                    <a:pt x="80" y="138"/>
                    <a:pt x="80" y="116"/>
                  </a:cubicBezTo>
                  <a:cubicBezTo>
                    <a:pt x="80" y="102"/>
                    <a:pt x="73" y="89"/>
                    <a:pt x="61" y="82"/>
                  </a:cubicBezTo>
                  <a:close/>
                  <a:moveTo>
                    <a:pt x="40" y="146"/>
                  </a:moveTo>
                  <a:cubicBezTo>
                    <a:pt x="23" y="146"/>
                    <a:pt x="10" y="133"/>
                    <a:pt x="10" y="116"/>
                  </a:cubicBezTo>
                  <a:cubicBezTo>
                    <a:pt x="10" y="104"/>
                    <a:pt x="16" y="94"/>
                    <a:pt x="26" y="89"/>
                  </a:cubicBezTo>
                  <a:cubicBezTo>
                    <a:pt x="28" y="88"/>
                    <a:pt x="29" y="86"/>
                    <a:pt x="29" y="85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4"/>
                    <a:pt x="34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6" y="9"/>
                    <a:pt x="51" y="14"/>
                    <a:pt x="51" y="20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2" y="88"/>
                    <a:pt x="54" y="89"/>
                  </a:cubicBezTo>
                  <a:cubicBezTo>
                    <a:pt x="64" y="94"/>
                    <a:pt x="70" y="104"/>
                    <a:pt x="70" y="116"/>
                  </a:cubicBezTo>
                  <a:cubicBezTo>
                    <a:pt x="70" y="133"/>
                    <a:pt x="57" y="146"/>
                    <a:pt x="40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D841BF93-3A77-420B-A574-966FB691C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2547938"/>
              <a:ext cx="82550" cy="22225"/>
            </a:xfrm>
            <a:custGeom>
              <a:avLst/>
              <a:gdLst>
                <a:gd name="T0" fmla="*/ 19 w 22"/>
                <a:gd name="T1" fmla="*/ 0 h 6"/>
                <a:gd name="T2" fmla="*/ 3 w 22"/>
                <a:gd name="T3" fmla="*/ 0 h 6"/>
                <a:gd name="T4" fmla="*/ 0 w 22"/>
                <a:gd name="T5" fmla="*/ 3 h 6"/>
                <a:gd name="T6" fmla="*/ 0 w 22"/>
                <a:gd name="T7" fmla="*/ 3 h 6"/>
                <a:gd name="T8" fmla="*/ 3 w 22"/>
                <a:gd name="T9" fmla="*/ 6 h 6"/>
                <a:gd name="T10" fmla="*/ 19 w 22"/>
                <a:gd name="T11" fmla="*/ 6 h 6"/>
                <a:gd name="T12" fmla="*/ 22 w 22"/>
                <a:gd name="T13" fmla="*/ 3 h 6"/>
                <a:gd name="T14" fmla="*/ 22 w 22"/>
                <a:gd name="T15" fmla="*/ 3 h 6"/>
                <a:gd name="T16" fmla="*/ 19 w 22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6">
                  <a:moveTo>
                    <a:pt x="1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4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1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2147175F-AF9B-4A7A-9D7D-A3BC89271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2495550"/>
              <a:ext cx="82550" cy="22225"/>
            </a:xfrm>
            <a:custGeom>
              <a:avLst/>
              <a:gdLst>
                <a:gd name="T0" fmla="*/ 19 w 22"/>
                <a:gd name="T1" fmla="*/ 0 h 6"/>
                <a:gd name="T2" fmla="*/ 3 w 22"/>
                <a:gd name="T3" fmla="*/ 0 h 6"/>
                <a:gd name="T4" fmla="*/ 0 w 22"/>
                <a:gd name="T5" fmla="*/ 3 h 6"/>
                <a:gd name="T6" fmla="*/ 0 w 22"/>
                <a:gd name="T7" fmla="*/ 3 h 6"/>
                <a:gd name="T8" fmla="*/ 3 w 22"/>
                <a:gd name="T9" fmla="*/ 6 h 6"/>
                <a:gd name="T10" fmla="*/ 19 w 22"/>
                <a:gd name="T11" fmla="*/ 6 h 6"/>
                <a:gd name="T12" fmla="*/ 22 w 22"/>
                <a:gd name="T13" fmla="*/ 3 h 6"/>
                <a:gd name="T14" fmla="*/ 22 w 22"/>
                <a:gd name="T15" fmla="*/ 3 h 6"/>
                <a:gd name="T16" fmla="*/ 19 w 22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6">
                  <a:moveTo>
                    <a:pt x="1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5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1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EEA087C5-B953-46B5-B102-6EAADB1AF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2443163"/>
              <a:ext cx="82550" cy="22225"/>
            </a:xfrm>
            <a:custGeom>
              <a:avLst/>
              <a:gdLst>
                <a:gd name="T0" fmla="*/ 19 w 22"/>
                <a:gd name="T1" fmla="*/ 0 h 6"/>
                <a:gd name="T2" fmla="*/ 3 w 22"/>
                <a:gd name="T3" fmla="*/ 0 h 6"/>
                <a:gd name="T4" fmla="*/ 0 w 22"/>
                <a:gd name="T5" fmla="*/ 3 h 6"/>
                <a:gd name="T6" fmla="*/ 0 w 22"/>
                <a:gd name="T7" fmla="*/ 3 h 6"/>
                <a:gd name="T8" fmla="*/ 3 w 22"/>
                <a:gd name="T9" fmla="*/ 6 h 6"/>
                <a:gd name="T10" fmla="*/ 19 w 22"/>
                <a:gd name="T11" fmla="*/ 6 h 6"/>
                <a:gd name="T12" fmla="*/ 22 w 22"/>
                <a:gd name="T13" fmla="*/ 3 h 6"/>
                <a:gd name="T14" fmla="*/ 22 w 22"/>
                <a:gd name="T15" fmla="*/ 3 h 6"/>
                <a:gd name="T16" fmla="*/ 19 w 22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6">
                  <a:moveTo>
                    <a:pt x="1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5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05E54E8C-49E1-4D89-B088-8130D92FE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2393950"/>
              <a:ext cx="82550" cy="22225"/>
            </a:xfrm>
            <a:custGeom>
              <a:avLst/>
              <a:gdLst>
                <a:gd name="T0" fmla="*/ 19 w 22"/>
                <a:gd name="T1" fmla="*/ 0 h 6"/>
                <a:gd name="T2" fmla="*/ 3 w 22"/>
                <a:gd name="T3" fmla="*/ 0 h 6"/>
                <a:gd name="T4" fmla="*/ 0 w 22"/>
                <a:gd name="T5" fmla="*/ 3 h 6"/>
                <a:gd name="T6" fmla="*/ 0 w 22"/>
                <a:gd name="T7" fmla="*/ 3 h 6"/>
                <a:gd name="T8" fmla="*/ 3 w 22"/>
                <a:gd name="T9" fmla="*/ 6 h 6"/>
                <a:gd name="T10" fmla="*/ 19 w 22"/>
                <a:gd name="T11" fmla="*/ 6 h 6"/>
                <a:gd name="T12" fmla="*/ 22 w 22"/>
                <a:gd name="T13" fmla="*/ 3 h 6"/>
                <a:gd name="T14" fmla="*/ 22 w 22"/>
                <a:gd name="T15" fmla="*/ 3 h 6"/>
                <a:gd name="T16" fmla="*/ 19 w 22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6">
                  <a:moveTo>
                    <a:pt x="1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6"/>
                    <a:pt x="22" y="4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1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A9B1E30A-B1FC-42A0-AA9A-EFB55CAD4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8" y="2424113"/>
              <a:ext cx="157162" cy="363538"/>
            </a:xfrm>
            <a:custGeom>
              <a:avLst/>
              <a:gdLst>
                <a:gd name="T0" fmla="*/ 27 w 42"/>
                <a:gd name="T1" fmla="*/ 57 h 97"/>
                <a:gd name="T2" fmla="*/ 27 w 42"/>
                <a:gd name="T3" fmla="*/ 5 h 97"/>
                <a:gd name="T4" fmla="*/ 21 w 42"/>
                <a:gd name="T5" fmla="*/ 0 h 97"/>
                <a:gd name="T6" fmla="*/ 21 w 42"/>
                <a:gd name="T7" fmla="*/ 0 h 97"/>
                <a:gd name="T8" fmla="*/ 15 w 42"/>
                <a:gd name="T9" fmla="*/ 5 h 97"/>
                <a:gd name="T10" fmla="*/ 15 w 42"/>
                <a:gd name="T11" fmla="*/ 57 h 97"/>
                <a:gd name="T12" fmla="*/ 0 w 42"/>
                <a:gd name="T13" fmla="*/ 76 h 97"/>
                <a:gd name="T14" fmla="*/ 21 w 42"/>
                <a:gd name="T15" fmla="*/ 97 h 97"/>
                <a:gd name="T16" fmla="*/ 42 w 42"/>
                <a:gd name="T17" fmla="*/ 76 h 97"/>
                <a:gd name="T18" fmla="*/ 27 w 42"/>
                <a:gd name="T19" fmla="*/ 5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97">
                  <a:moveTo>
                    <a:pt x="27" y="57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2"/>
                    <a:pt x="24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5" y="2"/>
                    <a:pt x="15" y="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7" y="59"/>
                    <a:pt x="0" y="67"/>
                    <a:pt x="0" y="76"/>
                  </a:cubicBezTo>
                  <a:cubicBezTo>
                    <a:pt x="0" y="88"/>
                    <a:pt x="9" y="97"/>
                    <a:pt x="21" y="97"/>
                  </a:cubicBezTo>
                  <a:cubicBezTo>
                    <a:pt x="32" y="97"/>
                    <a:pt x="42" y="88"/>
                    <a:pt x="42" y="76"/>
                  </a:cubicBezTo>
                  <a:cubicBezTo>
                    <a:pt x="42" y="67"/>
                    <a:pt x="35" y="59"/>
                    <a:pt x="2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87" name="Freeform 83">
            <a:extLst>
              <a:ext uri="{FF2B5EF4-FFF2-40B4-BE49-F238E27FC236}">
                <a16:creationId xmlns:a16="http://schemas.microsoft.com/office/drawing/2014/main" id="{FD79EFF9-B056-4696-A194-4742FDF39222}"/>
              </a:ext>
            </a:extLst>
          </p:cNvPr>
          <p:cNvSpPr>
            <a:spLocks noEditPoints="1"/>
          </p:cNvSpPr>
          <p:nvPr/>
        </p:nvSpPr>
        <p:spPr bwMode="auto">
          <a:xfrm>
            <a:off x="1704940" y="3040975"/>
            <a:ext cx="601372" cy="577318"/>
          </a:xfrm>
          <a:custGeom>
            <a:avLst/>
            <a:gdLst>
              <a:gd name="T0" fmla="*/ 106 w 148"/>
              <a:gd name="T1" fmla="*/ 84 h 142"/>
              <a:gd name="T2" fmla="*/ 89 w 148"/>
              <a:gd name="T3" fmla="*/ 71 h 142"/>
              <a:gd name="T4" fmla="*/ 106 w 148"/>
              <a:gd name="T5" fmla="*/ 57 h 142"/>
              <a:gd name="T6" fmla="*/ 144 w 148"/>
              <a:gd name="T7" fmla="*/ 65 h 142"/>
              <a:gd name="T8" fmla="*/ 145 w 148"/>
              <a:gd name="T9" fmla="*/ 57 h 142"/>
              <a:gd name="T10" fmla="*/ 134 w 148"/>
              <a:gd name="T11" fmla="*/ 41 h 142"/>
              <a:gd name="T12" fmla="*/ 130 w 148"/>
              <a:gd name="T13" fmla="*/ 34 h 142"/>
              <a:gd name="T14" fmla="*/ 122 w 148"/>
              <a:gd name="T15" fmla="*/ 17 h 142"/>
              <a:gd name="T16" fmla="*/ 114 w 148"/>
              <a:gd name="T17" fmla="*/ 14 h 142"/>
              <a:gd name="T18" fmla="*/ 90 w 148"/>
              <a:gd name="T19" fmla="*/ 57 h 142"/>
              <a:gd name="T20" fmla="*/ 78 w 148"/>
              <a:gd name="T21" fmla="*/ 50 h 142"/>
              <a:gd name="T22" fmla="*/ 104 w 148"/>
              <a:gd name="T23" fmla="*/ 8 h 142"/>
              <a:gd name="T24" fmla="*/ 97 w 148"/>
              <a:gd name="T25" fmla="*/ 3 h 142"/>
              <a:gd name="T26" fmla="*/ 78 w 148"/>
              <a:gd name="T27" fmla="*/ 4 h 142"/>
              <a:gd name="T28" fmla="*/ 70 w 148"/>
              <a:gd name="T29" fmla="*/ 4 h 142"/>
              <a:gd name="T30" fmla="*/ 51 w 148"/>
              <a:gd name="T31" fmla="*/ 3 h 142"/>
              <a:gd name="T32" fmla="*/ 45 w 148"/>
              <a:gd name="T33" fmla="*/ 8 h 142"/>
              <a:gd name="T34" fmla="*/ 70 w 148"/>
              <a:gd name="T35" fmla="*/ 50 h 142"/>
              <a:gd name="T36" fmla="*/ 58 w 148"/>
              <a:gd name="T37" fmla="*/ 57 h 142"/>
              <a:gd name="T38" fmla="*/ 35 w 148"/>
              <a:gd name="T39" fmla="*/ 14 h 142"/>
              <a:gd name="T40" fmla="*/ 27 w 148"/>
              <a:gd name="T41" fmla="*/ 17 h 142"/>
              <a:gd name="T42" fmla="*/ 18 w 148"/>
              <a:gd name="T43" fmla="*/ 34 h 142"/>
              <a:gd name="T44" fmla="*/ 14 w 148"/>
              <a:gd name="T45" fmla="*/ 41 h 142"/>
              <a:gd name="T46" fmla="*/ 4 w 148"/>
              <a:gd name="T47" fmla="*/ 57 h 142"/>
              <a:gd name="T48" fmla="*/ 5 w 148"/>
              <a:gd name="T49" fmla="*/ 65 h 142"/>
              <a:gd name="T50" fmla="*/ 43 w 148"/>
              <a:gd name="T51" fmla="*/ 57 h 142"/>
              <a:gd name="T52" fmla="*/ 59 w 148"/>
              <a:gd name="T53" fmla="*/ 71 h 142"/>
              <a:gd name="T54" fmla="*/ 43 w 148"/>
              <a:gd name="T55" fmla="*/ 84 h 142"/>
              <a:gd name="T56" fmla="*/ 1 w 148"/>
              <a:gd name="T57" fmla="*/ 80 h 142"/>
              <a:gd name="T58" fmla="*/ 32 w 148"/>
              <a:gd name="T59" fmla="*/ 90 h 142"/>
              <a:gd name="T60" fmla="*/ 13 w 148"/>
              <a:gd name="T61" fmla="*/ 106 h 142"/>
              <a:gd name="T62" fmla="*/ 18 w 148"/>
              <a:gd name="T63" fmla="*/ 108 h 142"/>
              <a:gd name="T64" fmla="*/ 27 w 148"/>
              <a:gd name="T65" fmla="*/ 125 h 142"/>
              <a:gd name="T66" fmla="*/ 31 w 148"/>
              <a:gd name="T67" fmla="*/ 130 h 142"/>
              <a:gd name="T68" fmla="*/ 47 w 148"/>
              <a:gd name="T69" fmla="*/ 91 h 142"/>
              <a:gd name="T70" fmla="*/ 67 w 148"/>
              <a:gd name="T71" fmla="*/ 84 h 142"/>
              <a:gd name="T72" fmla="*/ 70 w 148"/>
              <a:gd name="T73" fmla="*/ 105 h 142"/>
              <a:gd name="T74" fmla="*/ 45 w 148"/>
              <a:gd name="T75" fmla="*/ 139 h 142"/>
              <a:gd name="T76" fmla="*/ 70 w 148"/>
              <a:gd name="T77" fmla="*/ 117 h 142"/>
              <a:gd name="T78" fmla="*/ 74 w 148"/>
              <a:gd name="T79" fmla="*/ 142 h 142"/>
              <a:gd name="T80" fmla="*/ 78 w 148"/>
              <a:gd name="T81" fmla="*/ 117 h 142"/>
              <a:gd name="T82" fmla="*/ 100 w 148"/>
              <a:gd name="T83" fmla="*/ 140 h 142"/>
              <a:gd name="T84" fmla="*/ 104 w 148"/>
              <a:gd name="T85" fmla="*/ 133 h 142"/>
              <a:gd name="T86" fmla="*/ 78 w 148"/>
              <a:gd name="T87" fmla="*/ 91 h 142"/>
              <a:gd name="T88" fmla="*/ 90 w 148"/>
              <a:gd name="T89" fmla="*/ 85 h 142"/>
              <a:gd name="T90" fmla="*/ 114 w 148"/>
              <a:gd name="T91" fmla="*/ 127 h 142"/>
              <a:gd name="T92" fmla="*/ 119 w 148"/>
              <a:gd name="T93" fmla="*/ 130 h 142"/>
              <a:gd name="T94" fmla="*/ 113 w 148"/>
              <a:gd name="T95" fmla="*/ 98 h 142"/>
              <a:gd name="T96" fmla="*/ 132 w 148"/>
              <a:gd name="T97" fmla="*/ 108 h 142"/>
              <a:gd name="T98" fmla="*/ 134 w 148"/>
              <a:gd name="T99" fmla="*/ 101 h 142"/>
              <a:gd name="T100" fmla="*/ 145 w 148"/>
              <a:gd name="T101" fmla="*/ 85 h 142"/>
              <a:gd name="T102" fmla="*/ 143 w 148"/>
              <a:gd name="T103" fmla="*/ 77 h 142"/>
              <a:gd name="T104" fmla="*/ 78 w 148"/>
              <a:gd name="T105" fmla="*/ 76 h 142"/>
              <a:gd name="T106" fmla="*/ 71 w 148"/>
              <a:gd name="T107" fmla="*/ 76 h 142"/>
              <a:gd name="T108" fmla="*/ 68 w 148"/>
              <a:gd name="T109" fmla="*/ 71 h 142"/>
              <a:gd name="T110" fmla="*/ 71 w 148"/>
              <a:gd name="T111" fmla="*/ 65 h 142"/>
              <a:gd name="T112" fmla="*/ 78 w 148"/>
              <a:gd name="T113" fmla="*/ 65 h 142"/>
              <a:gd name="T114" fmla="*/ 81 w 148"/>
              <a:gd name="T115" fmla="*/ 7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8" h="142">
                <a:moveTo>
                  <a:pt x="143" y="77"/>
                </a:moveTo>
                <a:cubicBezTo>
                  <a:pt x="106" y="84"/>
                  <a:pt x="106" y="84"/>
                  <a:pt x="106" y="84"/>
                </a:cubicBezTo>
                <a:cubicBezTo>
                  <a:pt x="94" y="77"/>
                  <a:pt x="94" y="77"/>
                  <a:pt x="94" y="77"/>
                </a:cubicBezTo>
                <a:cubicBezTo>
                  <a:pt x="89" y="71"/>
                  <a:pt x="89" y="71"/>
                  <a:pt x="89" y="71"/>
                </a:cubicBezTo>
                <a:cubicBezTo>
                  <a:pt x="94" y="64"/>
                  <a:pt x="94" y="64"/>
                  <a:pt x="94" y="64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43" y="65"/>
                  <a:pt x="143" y="65"/>
                  <a:pt x="143" y="65"/>
                </a:cubicBezTo>
                <a:cubicBezTo>
                  <a:pt x="143" y="65"/>
                  <a:pt x="144" y="65"/>
                  <a:pt x="144" y="65"/>
                </a:cubicBezTo>
                <a:cubicBezTo>
                  <a:pt x="146" y="65"/>
                  <a:pt x="148" y="63"/>
                  <a:pt x="148" y="61"/>
                </a:cubicBezTo>
                <a:cubicBezTo>
                  <a:pt x="148" y="59"/>
                  <a:pt x="147" y="57"/>
                  <a:pt x="145" y="57"/>
                </a:cubicBezTo>
                <a:cubicBezTo>
                  <a:pt x="117" y="51"/>
                  <a:pt x="117" y="51"/>
                  <a:pt x="117" y="51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6" y="40"/>
                  <a:pt x="137" y="37"/>
                  <a:pt x="136" y="35"/>
                </a:cubicBezTo>
                <a:cubicBezTo>
                  <a:pt x="135" y="33"/>
                  <a:pt x="132" y="33"/>
                  <a:pt x="130" y="34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22" y="17"/>
                  <a:pt x="122" y="17"/>
                  <a:pt x="122" y="17"/>
                </a:cubicBezTo>
                <a:cubicBezTo>
                  <a:pt x="122" y="15"/>
                  <a:pt x="121" y="12"/>
                  <a:pt x="119" y="12"/>
                </a:cubicBezTo>
                <a:cubicBezTo>
                  <a:pt x="117" y="11"/>
                  <a:pt x="115" y="12"/>
                  <a:pt x="114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90" y="57"/>
                  <a:pt x="90" y="57"/>
                  <a:pt x="90" y="57"/>
                </a:cubicBezTo>
                <a:cubicBezTo>
                  <a:pt x="82" y="58"/>
                  <a:pt x="82" y="58"/>
                  <a:pt x="82" y="58"/>
                </a:cubicBezTo>
                <a:cubicBezTo>
                  <a:pt x="78" y="50"/>
                  <a:pt x="78" y="50"/>
                  <a:pt x="78" y="50"/>
                </a:cubicBezTo>
                <a:cubicBezTo>
                  <a:pt x="78" y="37"/>
                  <a:pt x="78" y="37"/>
                  <a:pt x="78" y="37"/>
                </a:cubicBezTo>
                <a:cubicBezTo>
                  <a:pt x="104" y="8"/>
                  <a:pt x="104" y="8"/>
                  <a:pt x="104" y="8"/>
                </a:cubicBezTo>
                <a:cubicBezTo>
                  <a:pt x="105" y="6"/>
                  <a:pt x="105" y="4"/>
                  <a:pt x="103" y="2"/>
                </a:cubicBezTo>
                <a:cubicBezTo>
                  <a:pt x="101" y="1"/>
                  <a:pt x="99" y="1"/>
                  <a:pt x="97" y="3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4"/>
                  <a:pt x="78" y="4"/>
                  <a:pt x="78" y="4"/>
                </a:cubicBezTo>
                <a:cubicBezTo>
                  <a:pt x="78" y="2"/>
                  <a:pt x="77" y="0"/>
                  <a:pt x="74" y="0"/>
                </a:cubicBezTo>
                <a:cubicBezTo>
                  <a:pt x="72" y="0"/>
                  <a:pt x="70" y="2"/>
                  <a:pt x="70" y="4"/>
                </a:cubicBezTo>
                <a:cubicBezTo>
                  <a:pt x="70" y="24"/>
                  <a:pt x="70" y="24"/>
                  <a:pt x="70" y="24"/>
                </a:cubicBezTo>
                <a:cubicBezTo>
                  <a:pt x="51" y="3"/>
                  <a:pt x="51" y="3"/>
                  <a:pt x="51" y="3"/>
                </a:cubicBezTo>
                <a:cubicBezTo>
                  <a:pt x="50" y="1"/>
                  <a:pt x="47" y="1"/>
                  <a:pt x="45" y="2"/>
                </a:cubicBezTo>
                <a:cubicBezTo>
                  <a:pt x="44" y="4"/>
                  <a:pt x="44" y="6"/>
                  <a:pt x="45" y="8"/>
                </a:cubicBezTo>
                <a:cubicBezTo>
                  <a:pt x="70" y="37"/>
                  <a:pt x="70" y="37"/>
                  <a:pt x="70" y="37"/>
                </a:cubicBezTo>
                <a:cubicBezTo>
                  <a:pt x="70" y="50"/>
                  <a:pt x="70" y="50"/>
                  <a:pt x="70" y="50"/>
                </a:cubicBezTo>
                <a:cubicBezTo>
                  <a:pt x="67" y="58"/>
                  <a:pt x="67" y="58"/>
                  <a:pt x="67" y="58"/>
                </a:cubicBezTo>
                <a:cubicBezTo>
                  <a:pt x="58" y="57"/>
                  <a:pt x="58" y="57"/>
                  <a:pt x="58" y="57"/>
                </a:cubicBezTo>
                <a:cubicBezTo>
                  <a:pt x="47" y="50"/>
                  <a:pt x="47" y="50"/>
                  <a:pt x="47" y="50"/>
                </a:cubicBezTo>
                <a:cubicBezTo>
                  <a:pt x="35" y="14"/>
                  <a:pt x="35" y="14"/>
                  <a:pt x="35" y="14"/>
                </a:cubicBezTo>
                <a:cubicBezTo>
                  <a:pt x="34" y="12"/>
                  <a:pt x="32" y="11"/>
                  <a:pt x="30" y="12"/>
                </a:cubicBezTo>
                <a:cubicBezTo>
                  <a:pt x="27" y="12"/>
                  <a:pt x="26" y="15"/>
                  <a:pt x="27" y="17"/>
                </a:cubicBezTo>
                <a:cubicBezTo>
                  <a:pt x="36" y="44"/>
                  <a:pt x="36" y="44"/>
                  <a:pt x="36" y="44"/>
                </a:cubicBezTo>
                <a:cubicBezTo>
                  <a:pt x="18" y="34"/>
                  <a:pt x="18" y="34"/>
                  <a:pt x="18" y="34"/>
                </a:cubicBezTo>
                <a:cubicBezTo>
                  <a:pt x="16" y="33"/>
                  <a:pt x="14" y="33"/>
                  <a:pt x="13" y="35"/>
                </a:cubicBezTo>
                <a:cubicBezTo>
                  <a:pt x="12" y="37"/>
                  <a:pt x="12" y="40"/>
                  <a:pt x="14" y="41"/>
                </a:cubicBezTo>
                <a:cubicBezTo>
                  <a:pt x="32" y="51"/>
                  <a:pt x="32" y="51"/>
                  <a:pt x="32" y="51"/>
                </a:cubicBezTo>
                <a:cubicBezTo>
                  <a:pt x="4" y="57"/>
                  <a:pt x="4" y="57"/>
                  <a:pt x="4" y="57"/>
                </a:cubicBezTo>
                <a:cubicBezTo>
                  <a:pt x="2" y="57"/>
                  <a:pt x="0" y="59"/>
                  <a:pt x="1" y="61"/>
                </a:cubicBezTo>
                <a:cubicBezTo>
                  <a:pt x="1" y="63"/>
                  <a:pt x="3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43" y="57"/>
                  <a:pt x="43" y="57"/>
                  <a:pt x="43" y="57"/>
                </a:cubicBezTo>
                <a:cubicBezTo>
                  <a:pt x="54" y="64"/>
                  <a:pt x="54" y="64"/>
                  <a:pt x="54" y="64"/>
                </a:cubicBezTo>
                <a:cubicBezTo>
                  <a:pt x="59" y="71"/>
                  <a:pt x="59" y="71"/>
                  <a:pt x="59" y="71"/>
                </a:cubicBezTo>
                <a:cubicBezTo>
                  <a:pt x="54" y="77"/>
                  <a:pt x="54" y="77"/>
                  <a:pt x="54" y="77"/>
                </a:cubicBezTo>
                <a:cubicBezTo>
                  <a:pt x="43" y="84"/>
                  <a:pt x="43" y="84"/>
                  <a:pt x="43" y="84"/>
                </a:cubicBezTo>
                <a:cubicBezTo>
                  <a:pt x="5" y="77"/>
                  <a:pt x="5" y="77"/>
                  <a:pt x="5" y="77"/>
                </a:cubicBezTo>
                <a:cubicBezTo>
                  <a:pt x="3" y="76"/>
                  <a:pt x="1" y="78"/>
                  <a:pt x="1" y="80"/>
                </a:cubicBezTo>
                <a:cubicBezTo>
                  <a:pt x="0" y="82"/>
                  <a:pt x="2" y="84"/>
                  <a:pt x="4" y="85"/>
                </a:cubicBezTo>
                <a:cubicBezTo>
                  <a:pt x="32" y="90"/>
                  <a:pt x="32" y="90"/>
                  <a:pt x="32" y="90"/>
                </a:cubicBezTo>
                <a:cubicBezTo>
                  <a:pt x="14" y="101"/>
                  <a:pt x="14" y="101"/>
                  <a:pt x="14" y="101"/>
                </a:cubicBezTo>
                <a:cubicBezTo>
                  <a:pt x="12" y="102"/>
                  <a:pt x="12" y="104"/>
                  <a:pt x="13" y="106"/>
                </a:cubicBezTo>
                <a:cubicBezTo>
                  <a:pt x="14" y="108"/>
                  <a:pt x="15" y="108"/>
                  <a:pt x="16" y="108"/>
                </a:cubicBezTo>
                <a:cubicBezTo>
                  <a:pt x="17" y="108"/>
                  <a:pt x="18" y="108"/>
                  <a:pt x="18" y="108"/>
                </a:cubicBezTo>
                <a:cubicBezTo>
                  <a:pt x="36" y="98"/>
                  <a:pt x="36" y="98"/>
                  <a:pt x="36" y="98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6" y="127"/>
                  <a:pt x="27" y="129"/>
                  <a:pt x="30" y="130"/>
                </a:cubicBezTo>
                <a:cubicBezTo>
                  <a:pt x="30" y="130"/>
                  <a:pt x="30" y="130"/>
                  <a:pt x="31" y="130"/>
                </a:cubicBezTo>
                <a:cubicBezTo>
                  <a:pt x="33" y="130"/>
                  <a:pt x="34" y="129"/>
                  <a:pt x="35" y="127"/>
                </a:cubicBezTo>
                <a:cubicBezTo>
                  <a:pt x="47" y="91"/>
                  <a:pt x="47" y="91"/>
                  <a:pt x="47" y="91"/>
                </a:cubicBezTo>
                <a:cubicBezTo>
                  <a:pt x="58" y="85"/>
                  <a:pt x="58" y="85"/>
                  <a:pt x="58" y="85"/>
                </a:cubicBezTo>
                <a:cubicBezTo>
                  <a:pt x="67" y="84"/>
                  <a:pt x="67" y="84"/>
                  <a:pt x="67" y="84"/>
                </a:cubicBezTo>
                <a:cubicBezTo>
                  <a:pt x="70" y="91"/>
                  <a:pt x="70" y="91"/>
                  <a:pt x="70" y="91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44" y="135"/>
                  <a:pt x="44" y="138"/>
                  <a:pt x="45" y="139"/>
                </a:cubicBezTo>
                <a:cubicBezTo>
                  <a:pt x="47" y="141"/>
                  <a:pt x="50" y="140"/>
                  <a:pt x="51" y="139"/>
                </a:cubicBezTo>
                <a:cubicBezTo>
                  <a:pt x="70" y="117"/>
                  <a:pt x="70" y="117"/>
                  <a:pt x="70" y="117"/>
                </a:cubicBezTo>
                <a:cubicBezTo>
                  <a:pt x="70" y="138"/>
                  <a:pt x="70" y="138"/>
                  <a:pt x="70" y="138"/>
                </a:cubicBezTo>
                <a:cubicBezTo>
                  <a:pt x="70" y="140"/>
                  <a:pt x="72" y="142"/>
                  <a:pt x="74" y="142"/>
                </a:cubicBezTo>
                <a:cubicBezTo>
                  <a:pt x="77" y="142"/>
                  <a:pt x="78" y="140"/>
                  <a:pt x="78" y="138"/>
                </a:cubicBezTo>
                <a:cubicBezTo>
                  <a:pt x="78" y="117"/>
                  <a:pt x="78" y="117"/>
                  <a:pt x="78" y="117"/>
                </a:cubicBezTo>
                <a:cubicBezTo>
                  <a:pt x="97" y="139"/>
                  <a:pt x="97" y="139"/>
                  <a:pt x="97" y="139"/>
                </a:cubicBezTo>
                <a:cubicBezTo>
                  <a:pt x="98" y="140"/>
                  <a:pt x="99" y="140"/>
                  <a:pt x="100" y="140"/>
                </a:cubicBezTo>
                <a:cubicBezTo>
                  <a:pt x="101" y="140"/>
                  <a:pt x="102" y="140"/>
                  <a:pt x="103" y="139"/>
                </a:cubicBezTo>
                <a:cubicBezTo>
                  <a:pt x="105" y="138"/>
                  <a:pt x="105" y="135"/>
                  <a:pt x="104" y="133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78" y="91"/>
                  <a:pt x="78" y="91"/>
                  <a:pt x="78" y="91"/>
                </a:cubicBezTo>
                <a:cubicBezTo>
                  <a:pt x="82" y="84"/>
                  <a:pt x="82" y="84"/>
                  <a:pt x="82" y="84"/>
                </a:cubicBezTo>
                <a:cubicBezTo>
                  <a:pt x="90" y="85"/>
                  <a:pt x="90" y="85"/>
                  <a:pt x="90" y="85"/>
                </a:cubicBezTo>
                <a:cubicBezTo>
                  <a:pt x="102" y="91"/>
                  <a:pt x="102" y="91"/>
                  <a:pt x="102" y="91"/>
                </a:cubicBezTo>
                <a:cubicBezTo>
                  <a:pt x="114" y="127"/>
                  <a:pt x="114" y="127"/>
                  <a:pt x="114" y="127"/>
                </a:cubicBezTo>
                <a:cubicBezTo>
                  <a:pt x="115" y="129"/>
                  <a:pt x="116" y="130"/>
                  <a:pt x="118" y="130"/>
                </a:cubicBezTo>
                <a:cubicBezTo>
                  <a:pt x="118" y="130"/>
                  <a:pt x="119" y="130"/>
                  <a:pt x="119" y="130"/>
                </a:cubicBezTo>
                <a:cubicBezTo>
                  <a:pt x="121" y="129"/>
                  <a:pt x="122" y="127"/>
                  <a:pt x="122" y="125"/>
                </a:cubicBezTo>
                <a:cubicBezTo>
                  <a:pt x="113" y="98"/>
                  <a:pt x="113" y="98"/>
                  <a:pt x="113" y="98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1" y="108"/>
                  <a:pt x="132" y="108"/>
                  <a:pt x="132" y="108"/>
                </a:cubicBezTo>
                <a:cubicBezTo>
                  <a:pt x="134" y="108"/>
                  <a:pt x="135" y="108"/>
                  <a:pt x="136" y="106"/>
                </a:cubicBezTo>
                <a:cubicBezTo>
                  <a:pt x="137" y="104"/>
                  <a:pt x="136" y="102"/>
                  <a:pt x="134" y="101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45" y="85"/>
                  <a:pt x="145" y="85"/>
                  <a:pt x="145" y="85"/>
                </a:cubicBezTo>
                <a:cubicBezTo>
                  <a:pt x="147" y="84"/>
                  <a:pt x="148" y="82"/>
                  <a:pt x="148" y="80"/>
                </a:cubicBezTo>
                <a:cubicBezTo>
                  <a:pt x="148" y="78"/>
                  <a:pt x="145" y="76"/>
                  <a:pt x="143" y="77"/>
                </a:cubicBezTo>
                <a:close/>
                <a:moveTo>
                  <a:pt x="85" y="77"/>
                </a:moveTo>
                <a:cubicBezTo>
                  <a:pt x="78" y="76"/>
                  <a:pt x="78" y="76"/>
                  <a:pt x="78" y="76"/>
                </a:cubicBezTo>
                <a:cubicBezTo>
                  <a:pt x="74" y="84"/>
                  <a:pt x="74" y="84"/>
                  <a:pt x="74" y="84"/>
                </a:cubicBezTo>
                <a:cubicBezTo>
                  <a:pt x="71" y="76"/>
                  <a:pt x="71" y="76"/>
                  <a:pt x="71" y="76"/>
                </a:cubicBezTo>
                <a:cubicBezTo>
                  <a:pt x="63" y="77"/>
                  <a:pt x="63" y="77"/>
                  <a:pt x="63" y="77"/>
                </a:cubicBezTo>
                <a:cubicBezTo>
                  <a:pt x="68" y="71"/>
                  <a:pt x="68" y="71"/>
                  <a:pt x="68" y="71"/>
                </a:cubicBezTo>
                <a:cubicBezTo>
                  <a:pt x="63" y="64"/>
                  <a:pt x="63" y="64"/>
                  <a:pt x="63" y="64"/>
                </a:cubicBezTo>
                <a:cubicBezTo>
                  <a:pt x="71" y="65"/>
                  <a:pt x="71" y="65"/>
                  <a:pt x="71" y="65"/>
                </a:cubicBezTo>
                <a:cubicBezTo>
                  <a:pt x="74" y="58"/>
                  <a:pt x="74" y="58"/>
                  <a:pt x="74" y="58"/>
                </a:cubicBezTo>
                <a:cubicBezTo>
                  <a:pt x="78" y="65"/>
                  <a:pt x="78" y="65"/>
                  <a:pt x="78" y="65"/>
                </a:cubicBezTo>
                <a:cubicBezTo>
                  <a:pt x="85" y="64"/>
                  <a:pt x="85" y="64"/>
                  <a:pt x="85" y="64"/>
                </a:cubicBezTo>
                <a:cubicBezTo>
                  <a:pt x="81" y="71"/>
                  <a:pt x="81" y="71"/>
                  <a:pt x="81" y="71"/>
                </a:cubicBezTo>
                <a:lnTo>
                  <a:pt x="85" y="7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9C5881C2-FF51-45E7-9820-D817BDC49031}"/>
              </a:ext>
            </a:extLst>
          </p:cNvPr>
          <p:cNvGrpSpPr/>
          <p:nvPr/>
        </p:nvGrpSpPr>
        <p:grpSpPr>
          <a:xfrm>
            <a:off x="1626664" y="2058653"/>
            <a:ext cx="422679" cy="637456"/>
            <a:chOff x="3243263" y="2273300"/>
            <a:chExt cx="390525" cy="588963"/>
          </a:xfrm>
          <a:solidFill>
            <a:schemeClr val="bg2"/>
          </a:solidFill>
        </p:grpSpPr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89D123FC-D30C-4591-B714-AE93DD856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250" y="2273300"/>
              <a:ext cx="184150" cy="87313"/>
            </a:xfrm>
            <a:custGeom>
              <a:avLst/>
              <a:gdLst>
                <a:gd name="T0" fmla="*/ 8 w 49"/>
                <a:gd name="T1" fmla="*/ 23 h 23"/>
                <a:gd name="T2" fmla="*/ 10 w 49"/>
                <a:gd name="T3" fmla="*/ 23 h 23"/>
                <a:gd name="T4" fmla="*/ 43 w 49"/>
                <a:gd name="T5" fmla="*/ 15 h 23"/>
                <a:gd name="T6" fmla="*/ 48 w 49"/>
                <a:gd name="T7" fmla="*/ 6 h 23"/>
                <a:gd name="T8" fmla="*/ 39 w 49"/>
                <a:gd name="T9" fmla="*/ 1 h 23"/>
                <a:gd name="T10" fmla="*/ 6 w 49"/>
                <a:gd name="T11" fmla="*/ 9 h 23"/>
                <a:gd name="T12" fmla="*/ 1 w 49"/>
                <a:gd name="T13" fmla="*/ 18 h 23"/>
                <a:gd name="T14" fmla="*/ 8 w 49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3">
                  <a:moveTo>
                    <a:pt x="8" y="23"/>
                  </a:moveTo>
                  <a:cubicBezTo>
                    <a:pt x="8" y="23"/>
                    <a:pt x="9" y="23"/>
                    <a:pt x="10" y="23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6" y="14"/>
                    <a:pt x="49" y="10"/>
                    <a:pt x="48" y="6"/>
                  </a:cubicBezTo>
                  <a:cubicBezTo>
                    <a:pt x="47" y="3"/>
                    <a:pt x="43" y="0"/>
                    <a:pt x="39" y="1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2" y="10"/>
                    <a:pt x="0" y="14"/>
                    <a:pt x="1" y="18"/>
                  </a:cubicBezTo>
                  <a:cubicBezTo>
                    <a:pt x="2" y="21"/>
                    <a:pt x="5" y="23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0" name="Freeform 85">
              <a:extLst>
                <a:ext uri="{FF2B5EF4-FFF2-40B4-BE49-F238E27FC236}">
                  <a16:creationId xmlns:a16="http://schemas.microsoft.com/office/drawing/2014/main" id="{76EF0FDF-BA2F-458E-9ACE-C603AFBA5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2319338"/>
              <a:ext cx="360362" cy="127000"/>
            </a:xfrm>
            <a:custGeom>
              <a:avLst/>
              <a:gdLst>
                <a:gd name="T0" fmla="*/ 8 w 96"/>
                <a:gd name="T1" fmla="*/ 34 h 34"/>
                <a:gd name="T2" fmla="*/ 10 w 96"/>
                <a:gd name="T3" fmla="*/ 34 h 34"/>
                <a:gd name="T4" fmla="*/ 89 w 96"/>
                <a:gd name="T5" fmla="*/ 15 h 34"/>
                <a:gd name="T6" fmla="*/ 95 w 96"/>
                <a:gd name="T7" fmla="*/ 6 h 34"/>
                <a:gd name="T8" fmla="*/ 86 w 96"/>
                <a:gd name="T9" fmla="*/ 1 h 34"/>
                <a:gd name="T10" fmla="*/ 6 w 96"/>
                <a:gd name="T11" fmla="*/ 20 h 34"/>
                <a:gd name="T12" fmla="*/ 1 w 96"/>
                <a:gd name="T13" fmla="*/ 28 h 34"/>
                <a:gd name="T14" fmla="*/ 8 w 96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34">
                  <a:moveTo>
                    <a:pt x="8" y="34"/>
                  </a:moveTo>
                  <a:cubicBezTo>
                    <a:pt x="9" y="34"/>
                    <a:pt x="9" y="34"/>
                    <a:pt x="10" y="3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93" y="14"/>
                    <a:pt x="96" y="10"/>
                    <a:pt x="95" y="6"/>
                  </a:cubicBezTo>
                  <a:cubicBezTo>
                    <a:pt x="94" y="2"/>
                    <a:pt x="90" y="0"/>
                    <a:pt x="86" y="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1"/>
                    <a:pt x="0" y="24"/>
                    <a:pt x="1" y="28"/>
                  </a:cubicBezTo>
                  <a:cubicBezTo>
                    <a:pt x="2" y="32"/>
                    <a:pt x="5" y="34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1" name="Freeform 86">
              <a:extLst>
                <a:ext uri="{FF2B5EF4-FFF2-40B4-BE49-F238E27FC236}">
                  <a16:creationId xmlns:a16="http://schemas.microsoft.com/office/drawing/2014/main" id="{C1BDB810-0CFF-4D7A-BC38-0A0C9B41B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2389188"/>
              <a:ext cx="390525" cy="134938"/>
            </a:xfrm>
            <a:custGeom>
              <a:avLst/>
              <a:gdLst>
                <a:gd name="T0" fmla="*/ 103 w 104"/>
                <a:gd name="T1" fmla="*/ 6 h 36"/>
                <a:gd name="T2" fmla="*/ 94 w 104"/>
                <a:gd name="T3" fmla="*/ 1 h 36"/>
                <a:gd name="T4" fmla="*/ 6 w 104"/>
                <a:gd name="T5" fmla="*/ 22 h 36"/>
                <a:gd name="T6" fmla="*/ 1 w 104"/>
                <a:gd name="T7" fmla="*/ 30 h 36"/>
                <a:gd name="T8" fmla="*/ 8 w 104"/>
                <a:gd name="T9" fmla="*/ 36 h 36"/>
                <a:gd name="T10" fmla="*/ 10 w 104"/>
                <a:gd name="T11" fmla="*/ 36 h 36"/>
                <a:gd name="T12" fmla="*/ 98 w 104"/>
                <a:gd name="T13" fmla="*/ 15 h 36"/>
                <a:gd name="T14" fmla="*/ 103 w 104"/>
                <a:gd name="T15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36">
                  <a:moveTo>
                    <a:pt x="103" y="6"/>
                  </a:moveTo>
                  <a:cubicBezTo>
                    <a:pt x="102" y="2"/>
                    <a:pt x="98" y="0"/>
                    <a:pt x="94" y="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3"/>
                    <a:pt x="0" y="27"/>
                    <a:pt x="1" y="30"/>
                  </a:cubicBezTo>
                  <a:cubicBezTo>
                    <a:pt x="2" y="34"/>
                    <a:pt x="5" y="36"/>
                    <a:pt x="8" y="36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02" y="14"/>
                    <a:pt x="104" y="10"/>
                    <a:pt x="10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" name="Freeform 87">
              <a:extLst>
                <a:ext uri="{FF2B5EF4-FFF2-40B4-BE49-F238E27FC236}">
                  <a16:creationId xmlns:a16="http://schemas.microsoft.com/office/drawing/2014/main" id="{296CC9EB-2EF3-4C9E-8D89-3D6362A10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471738"/>
              <a:ext cx="325437" cy="195263"/>
            </a:xfrm>
            <a:custGeom>
              <a:avLst/>
              <a:gdLst>
                <a:gd name="T0" fmla="*/ 77 w 87"/>
                <a:gd name="T1" fmla="*/ 1 h 52"/>
                <a:gd name="T2" fmla="*/ 6 w 87"/>
                <a:gd name="T3" fmla="*/ 18 h 52"/>
                <a:gd name="T4" fmla="*/ 0 w 87"/>
                <a:gd name="T5" fmla="*/ 26 h 52"/>
                <a:gd name="T6" fmla="*/ 6 w 87"/>
                <a:gd name="T7" fmla="*/ 32 h 52"/>
                <a:gd name="T8" fmla="*/ 19 w 87"/>
                <a:gd name="T9" fmla="*/ 45 h 52"/>
                <a:gd name="T10" fmla="*/ 26 w 87"/>
                <a:gd name="T11" fmla="*/ 52 h 52"/>
                <a:gd name="T12" fmla="*/ 33 w 87"/>
                <a:gd name="T13" fmla="*/ 45 h 52"/>
                <a:gd name="T14" fmla="*/ 27 w 87"/>
                <a:gd name="T15" fmla="*/ 28 h 52"/>
                <a:gd name="T16" fmla="*/ 80 w 87"/>
                <a:gd name="T17" fmla="*/ 15 h 52"/>
                <a:gd name="T18" fmla="*/ 86 w 87"/>
                <a:gd name="T19" fmla="*/ 7 h 52"/>
                <a:gd name="T20" fmla="*/ 77 w 87"/>
                <a:gd name="T21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52">
                  <a:moveTo>
                    <a:pt x="77" y="1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2" y="19"/>
                    <a:pt x="0" y="22"/>
                    <a:pt x="0" y="26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7" y="33"/>
                    <a:pt x="19" y="35"/>
                    <a:pt x="19" y="45"/>
                  </a:cubicBezTo>
                  <a:cubicBezTo>
                    <a:pt x="19" y="49"/>
                    <a:pt x="22" y="52"/>
                    <a:pt x="26" y="52"/>
                  </a:cubicBezTo>
                  <a:cubicBezTo>
                    <a:pt x="30" y="52"/>
                    <a:pt x="33" y="49"/>
                    <a:pt x="33" y="45"/>
                  </a:cubicBezTo>
                  <a:cubicBezTo>
                    <a:pt x="33" y="38"/>
                    <a:pt x="31" y="32"/>
                    <a:pt x="27" y="28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4" y="14"/>
                    <a:pt x="87" y="10"/>
                    <a:pt x="86" y="7"/>
                  </a:cubicBezTo>
                  <a:cubicBezTo>
                    <a:pt x="85" y="3"/>
                    <a:pt x="81" y="0"/>
                    <a:pt x="7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3" name="Freeform 88">
              <a:extLst>
                <a:ext uri="{FF2B5EF4-FFF2-40B4-BE49-F238E27FC236}">
                  <a16:creationId xmlns:a16="http://schemas.microsoft.com/office/drawing/2014/main" id="{2E3D2B2B-1925-44A2-BED7-77D1471E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863" y="2562225"/>
              <a:ext cx="220662" cy="300038"/>
            </a:xfrm>
            <a:custGeom>
              <a:avLst/>
              <a:gdLst>
                <a:gd name="T0" fmla="*/ 52 w 59"/>
                <a:gd name="T1" fmla="*/ 1 h 80"/>
                <a:gd name="T2" fmla="*/ 35 w 59"/>
                <a:gd name="T3" fmla="*/ 21 h 80"/>
                <a:gd name="T4" fmla="*/ 35 w 59"/>
                <a:gd name="T5" fmla="*/ 31 h 80"/>
                <a:gd name="T6" fmla="*/ 0 w 59"/>
                <a:gd name="T7" fmla="*/ 31 h 80"/>
                <a:gd name="T8" fmla="*/ 0 w 59"/>
                <a:gd name="T9" fmla="*/ 59 h 80"/>
                <a:gd name="T10" fmla="*/ 9 w 59"/>
                <a:gd name="T11" fmla="*/ 59 h 80"/>
                <a:gd name="T12" fmla="*/ 9 w 59"/>
                <a:gd name="T13" fmla="*/ 76 h 80"/>
                <a:gd name="T14" fmla="*/ 18 w 59"/>
                <a:gd name="T15" fmla="*/ 76 h 80"/>
                <a:gd name="T16" fmla="*/ 25 w 59"/>
                <a:gd name="T17" fmla="*/ 80 h 80"/>
                <a:gd name="T18" fmla="*/ 32 w 59"/>
                <a:gd name="T19" fmla="*/ 76 h 80"/>
                <a:gd name="T20" fmla="*/ 42 w 59"/>
                <a:gd name="T21" fmla="*/ 76 h 80"/>
                <a:gd name="T22" fmla="*/ 42 w 59"/>
                <a:gd name="T23" fmla="*/ 59 h 80"/>
                <a:gd name="T24" fmla="*/ 50 w 59"/>
                <a:gd name="T25" fmla="*/ 59 h 80"/>
                <a:gd name="T26" fmla="*/ 50 w 59"/>
                <a:gd name="T27" fmla="*/ 31 h 80"/>
                <a:gd name="T28" fmla="*/ 46 w 59"/>
                <a:gd name="T29" fmla="*/ 31 h 80"/>
                <a:gd name="T30" fmla="*/ 46 w 59"/>
                <a:gd name="T31" fmla="*/ 21 h 80"/>
                <a:gd name="T32" fmla="*/ 55 w 59"/>
                <a:gd name="T33" fmla="*/ 11 h 80"/>
                <a:gd name="T34" fmla="*/ 59 w 59"/>
                <a:gd name="T35" fmla="*/ 4 h 80"/>
                <a:gd name="T36" fmla="*/ 52 w 59"/>
                <a:gd name="T37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0">
                  <a:moveTo>
                    <a:pt x="52" y="1"/>
                  </a:moveTo>
                  <a:cubicBezTo>
                    <a:pt x="45" y="3"/>
                    <a:pt x="35" y="9"/>
                    <a:pt x="35" y="2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8"/>
                    <a:pt x="22" y="80"/>
                    <a:pt x="25" y="80"/>
                  </a:cubicBezTo>
                  <a:cubicBezTo>
                    <a:pt x="28" y="80"/>
                    <a:pt x="31" y="78"/>
                    <a:pt x="32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14"/>
                    <a:pt x="55" y="12"/>
                    <a:pt x="55" y="11"/>
                  </a:cubicBezTo>
                  <a:cubicBezTo>
                    <a:pt x="58" y="11"/>
                    <a:pt x="59" y="7"/>
                    <a:pt x="59" y="4"/>
                  </a:cubicBezTo>
                  <a:cubicBezTo>
                    <a:pt x="58" y="2"/>
                    <a:pt x="54" y="0"/>
                    <a:pt x="5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94" name="Freeform 89">
            <a:extLst>
              <a:ext uri="{FF2B5EF4-FFF2-40B4-BE49-F238E27FC236}">
                <a16:creationId xmlns:a16="http://schemas.microsoft.com/office/drawing/2014/main" id="{3F69A1D8-2388-4B8D-BCDF-4563E1BC3B7B}"/>
              </a:ext>
            </a:extLst>
          </p:cNvPr>
          <p:cNvSpPr>
            <a:spLocks noEditPoints="1"/>
          </p:cNvSpPr>
          <p:nvPr/>
        </p:nvSpPr>
        <p:spPr bwMode="auto">
          <a:xfrm>
            <a:off x="2507855" y="5068137"/>
            <a:ext cx="548108" cy="530927"/>
          </a:xfrm>
          <a:custGeom>
            <a:avLst/>
            <a:gdLst>
              <a:gd name="T0" fmla="*/ 38 w 135"/>
              <a:gd name="T1" fmla="*/ 9 h 131"/>
              <a:gd name="T2" fmla="*/ 53 w 135"/>
              <a:gd name="T3" fmla="*/ 2 h 131"/>
              <a:gd name="T4" fmla="*/ 67 w 135"/>
              <a:gd name="T5" fmla="*/ 13 h 131"/>
              <a:gd name="T6" fmla="*/ 45 w 135"/>
              <a:gd name="T7" fmla="*/ 50 h 131"/>
              <a:gd name="T8" fmla="*/ 22 w 135"/>
              <a:gd name="T9" fmla="*/ 37 h 131"/>
              <a:gd name="T10" fmla="*/ 38 w 135"/>
              <a:gd name="T11" fmla="*/ 9 h 131"/>
              <a:gd name="T12" fmla="*/ 53 w 135"/>
              <a:gd name="T13" fmla="*/ 0 h 131"/>
              <a:gd name="T14" fmla="*/ 72 w 135"/>
              <a:gd name="T15" fmla="*/ 16 h 131"/>
              <a:gd name="T16" fmla="*/ 84 w 135"/>
              <a:gd name="T17" fmla="*/ 37 h 131"/>
              <a:gd name="T18" fmla="*/ 74 w 135"/>
              <a:gd name="T19" fmla="*/ 42 h 131"/>
              <a:gd name="T20" fmla="*/ 103 w 135"/>
              <a:gd name="T21" fmla="*/ 42 h 131"/>
              <a:gd name="T22" fmla="*/ 117 w 135"/>
              <a:gd name="T23" fmla="*/ 18 h 131"/>
              <a:gd name="T24" fmla="*/ 107 w 135"/>
              <a:gd name="T25" fmla="*/ 24 h 131"/>
              <a:gd name="T26" fmla="*/ 99 w 135"/>
              <a:gd name="T27" fmla="*/ 9 h 131"/>
              <a:gd name="T28" fmla="*/ 82 w 135"/>
              <a:gd name="T29" fmla="*/ 0 h 131"/>
              <a:gd name="T30" fmla="*/ 53 w 135"/>
              <a:gd name="T31" fmla="*/ 0 h 131"/>
              <a:gd name="T32" fmla="*/ 132 w 135"/>
              <a:gd name="T33" fmla="*/ 67 h 131"/>
              <a:gd name="T34" fmla="*/ 131 w 135"/>
              <a:gd name="T35" fmla="*/ 83 h 131"/>
              <a:gd name="T36" fmla="*/ 115 w 135"/>
              <a:gd name="T37" fmla="*/ 90 h 131"/>
              <a:gd name="T38" fmla="*/ 93 w 135"/>
              <a:gd name="T39" fmla="*/ 53 h 131"/>
              <a:gd name="T40" fmla="*/ 115 w 135"/>
              <a:gd name="T41" fmla="*/ 39 h 131"/>
              <a:gd name="T42" fmla="*/ 132 w 135"/>
              <a:gd name="T43" fmla="*/ 67 h 131"/>
              <a:gd name="T44" fmla="*/ 133 w 135"/>
              <a:gd name="T45" fmla="*/ 84 h 131"/>
              <a:gd name="T46" fmla="*/ 110 w 135"/>
              <a:gd name="T47" fmla="*/ 93 h 131"/>
              <a:gd name="T48" fmla="*/ 85 w 135"/>
              <a:gd name="T49" fmla="*/ 93 h 131"/>
              <a:gd name="T50" fmla="*/ 85 w 135"/>
              <a:gd name="T51" fmla="*/ 82 h 131"/>
              <a:gd name="T52" fmla="*/ 72 w 135"/>
              <a:gd name="T53" fmla="*/ 108 h 131"/>
              <a:gd name="T54" fmla="*/ 86 w 135"/>
              <a:gd name="T55" fmla="*/ 131 h 131"/>
              <a:gd name="T56" fmla="*/ 86 w 135"/>
              <a:gd name="T57" fmla="*/ 120 h 131"/>
              <a:gd name="T58" fmla="*/ 103 w 135"/>
              <a:gd name="T59" fmla="*/ 120 h 131"/>
              <a:gd name="T60" fmla="*/ 119 w 135"/>
              <a:gd name="T61" fmla="*/ 109 h 131"/>
              <a:gd name="T62" fmla="*/ 133 w 135"/>
              <a:gd name="T63" fmla="*/ 84 h 131"/>
              <a:gd name="T64" fmla="*/ 33 w 135"/>
              <a:gd name="T65" fmla="*/ 121 h 131"/>
              <a:gd name="T66" fmla="*/ 20 w 135"/>
              <a:gd name="T67" fmla="*/ 111 h 131"/>
              <a:gd name="T68" fmla="*/ 23 w 135"/>
              <a:gd name="T69" fmla="*/ 94 h 131"/>
              <a:gd name="T70" fmla="*/ 66 w 135"/>
              <a:gd name="T71" fmla="*/ 94 h 131"/>
              <a:gd name="T72" fmla="*/ 66 w 135"/>
              <a:gd name="T73" fmla="*/ 121 h 131"/>
              <a:gd name="T74" fmla="*/ 33 w 135"/>
              <a:gd name="T75" fmla="*/ 121 h 131"/>
              <a:gd name="T76" fmla="*/ 18 w 135"/>
              <a:gd name="T77" fmla="*/ 112 h 131"/>
              <a:gd name="T78" fmla="*/ 23 w 135"/>
              <a:gd name="T79" fmla="*/ 88 h 131"/>
              <a:gd name="T80" fmla="*/ 36 w 135"/>
              <a:gd name="T81" fmla="*/ 67 h 131"/>
              <a:gd name="T82" fmla="*/ 45 w 135"/>
              <a:gd name="T83" fmla="*/ 73 h 131"/>
              <a:gd name="T84" fmla="*/ 31 w 135"/>
              <a:gd name="T85" fmla="*/ 48 h 131"/>
              <a:gd name="T86" fmla="*/ 3 w 135"/>
              <a:gd name="T87" fmla="*/ 47 h 131"/>
              <a:gd name="T88" fmla="*/ 13 w 135"/>
              <a:gd name="T89" fmla="*/ 54 h 131"/>
              <a:gd name="T90" fmla="*/ 4 w 135"/>
              <a:gd name="T91" fmla="*/ 68 h 131"/>
              <a:gd name="T92" fmla="*/ 4 w 135"/>
              <a:gd name="T93" fmla="*/ 87 h 131"/>
              <a:gd name="T94" fmla="*/ 18 w 135"/>
              <a:gd name="T95" fmla="*/ 11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5" h="131">
                <a:moveTo>
                  <a:pt x="38" y="9"/>
                </a:moveTo>
                <a:cubicBezTo>
                  <a:pt x="41" y="4"/>
                  <a:pt x="46" y="1"/>
                  <a:pt x="53" y="2"/>
                </a:cubicBezTo>
                <a:cubicBezTo>
                  <a:pt x="61" y="3"/>
                  <a:pt x="64" y="10"/>
                  <a:pt x="67" y="13"/>
                </a:cubicBezTo>
                <a:cubicBezTo>
                  <a:pt x="45" y="50"/>
                  <a:pt x="45" y="50"/>
                  <a:pt x="45" y="50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7"/>
                  <a:pt x="36" y="13"/>
                  <a:pt x="38" y="9"/>
                </a:cubicBezTo>
                <a:close/>
                <a:moveTo>
                  <a:pt x="53" y="0"/>
                </a:moveTo>
                <a:cubicBezTo>
                  <a:pt x="53" y="0"/>
                  <a:pt x="63" y="2"/>
                  <a:pt x="72" y="16"/>
                </a:cubicBezTo>
                <a:cubicBezTo>
                  <a:pt x="75" y="21"/>
                  <a:pt x="84" y="37"/>
                  <a:pt x="84" y="37"/>
                </a:cubicBezTo>
                <a:cubicBezTo>
                  <a:pt x="74" y="42"/>
                  <a:pt x="74" y="42"/>
                  <a:pt x="74" y="42"/>
                </a:cubicBezTo>
                <a:cubicBezTo>
                  <a:pt x="103" y="42"/>
                  <a:pt x="103" y="42"/>
                  <a:pt x="103" y="42"/>
                </a:cubicBezTo>
                <a:cubicBezTo>
                  <a:pt x="117" y="18"/>
                  <a:pt x="117" y="18"/>
                  <a:pt x="117" y="18"/>
                </a:cubicBezTo>
                <a:cubicBezTo>
                  <a:pt x="107" y="24"/>
                  <a:pt x="107" y="24"/>
                  <a:pt x="107" y="24"/>
                </a:cubicBezTo>
                <a:cubicBezTo>
                  <a:pt x="107" y="24"/>
                  <a:pt x="100" y="10"/>
                  <a:pt x="99" y="9"/>
                </a:cubicBezTo>
                <a:cubicBezTo>
                  <a:pt x="98" y="6"/>
                  <a:pt x="91" y="0"/>
                  <a:pt x="82" y="0"/>
                </a:cubicBezTo>
                <a:cubicBezTo>
                  <a:pt x="73" y="0"/>
                  <a:pt x="53" y="0"/>
                  <a:pt x="53" y="0"/>
                </a:cubicBezTo>
                <a:close/>
                <a:moveTo>
                  <a:pt x="132" y="67"/>
                </a:moveTo>
                <a:cubicBezTo>
                  <a:pt x="135" y="71"/>
                  <a:pt x="135" y="77"/>
                  <a:pt x="131" y="83"/>
                </a:cubicBezTo>
                <a:cubicBezTo>
                  <a:pt x="126" y="89"/>
                  <a:pt x="119" y="89"/>
                  <a:pt x="115" y="90"/>
                </a:cubicBezTo>
                <a:cubicBezTo>
                  <a:pt x="93" y="53"/>
                  <a:pt x="93" y="53"/>
                  <a:pt x="93" y="53"/>
                </a:cubicBezTo>
                <a:cubicBezTo>
                  <a:pt x="115" y="39"/>
                  <a:pt x="115" y="39"/>
                  <a:pt x="115" y="39"/>
                </a:cubicBezTo>
                <a:cubicBezTo>
                  <a:pt x="115" y="39"/>
                  <a:pt x="130" y="62"/>
                  <a:pt x="132" y="67"/>
                </a:cubicBezTo>
                <a:close/>
                <a:moveTo>
                  <a:pt x="133" y="84"/>
                </a:moveTo>
                <a:cubicBezTo>
                  <a:pt x="133" y="84"/>
                  <a:pt x="126" y="92"/>
                  <a:pt x="110" y="93"/>
                </a:cubicBezTo>
                <a:cubicBezTo>
                  <a:pt x="104" y="93"/>
                  <a:pt x="85" y="93"/>
                  <a:pt x="85" y="93"/>
                </a:cubicBezTo>
                <a:cubicBezTo>
                  <a:pt x="85" y="82"/>
                  <a:pt x="85" y="82"/>
                  <a:pt x="85" y="82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86" y="131"/>
                  <a:pt x="86" y="131"/>
                  <a:pt x="86" y="131"/>
                </a:cubicBezTo>
                <a:cubicBezTo>
                  <a:pt x="86" y="120"/>
                  <a:pt x="86" y="120"/>
                  <a:pt x="86" y="120"/>
                </a:cubicBezTo>
                <a:cubicBezTo>
                  <a:pt x="86" y="120"/>
                  <a:pt x="101" y="120"/>
                  <a:pt x="103" y="120"/>
                </a:cubicBezTo>
                <a:cubicBezTo>
                  <a:pt x="106" y="120"/>
                  <a:pt x="115" y="117"/>
                  <a:pt x="119" y="109"/>
                </a:cubicBezTo>
                <a:cubicBezTo>
                  <a:pt x="123" y="101"/>
                  <a:pt x="133" y="84"/>
                  <a:pt x="133" y="84"/>
                </a:cubicBezTo>
                <a:close/>
                <a:moveTo>
                  <a:pt x="33" y="121"/>
                </a:moveTo>
                <a:cubicBezTo>
                  <a:pt x="28" y="121"/>
                  <a:pt x="23" y="118"/>
                  <a:pt x="20" y="111"/>
                </a:cubicBezTo>
                <a:cubicBezTo>
                  <a:pt x="18" y="104"/>
                  <a:pt x="22" y="97"/>
                  <a:pt x="23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6" y="121"/>
                  <a:pt x="38" y="121"/>
                  <a:pt x="33" y="121"/>
                </a:cubicBezTo>
                <a:close/>
                <a:moveTo>
                  <a:pt x="18" y="112"/>
                </a:moveTo>
                <a:cubicBezTo>
                  <a:pt x="18" y="112"/>
                  <a:pt x="15" y="102"/>
                  <a:pt x="23" y="88"/>
                </a:cubicBezTo>
                <a:cubicBezTo>
                  <a:pt x="26" y="83"/>
                  <a:pt x="36" y="67"/>
                  <a:pt x="36" y="67"/>
                </a:cubicBezTo>
                <a:cubicBezTo>
                  <a:pt x="45" y="73"/>
                  <a:pt x="45" y="73"/>
                  <a:pt x="45" y="73"/>
                </a:cubicBezTo>
                <a:cubicBezTo>
                  <a:pt x="31" y="48"/>
                  <a:pt x="31" y="48"/>
                  <a:pt x="31" y="48"/>
                </a:cubicBezTo>
                <a:cubicBezTo>
                  <a:pt x="3" y="47"/>
                  <a:pt x="3" y="47"/>
                  <a:pt x="3" y="47"/>
                </a:cubicBezTo>
                <a:cubicBezTo>
                  <a:pt x="13" y="54"/>
                  <a:pt x="13" y="54"/>
                  <a:pt x="13" y="54"/>
                </a:cubicBezTo>
                <a:cubicBezTo>
                  <a:pt x="13" y="54"/>
                  <a:pt x="5" y="67"/>
                  <a:pt x="4" y="68"/>
                </a:cubicBezTo>
                <a:cubicBezTo>
                  <a:pt x="2" y="71"/>
                  <a:pt x="0" y="79"/>
                  <a:pt x="4" y="87"/>
                </a:cubicBezTo>
                <a:cubicBezTo>
                  <a:pt x="9" y="95"/>
                  <a:pt x="18" y="112"/>
                  <a:pt x="18" y="1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5" name="Freeform 90">
            <a:extLst>
              <a:ext uri="{FF2B5EF4-FFF2-40B4-BE49-F238E27FC236}">
                <a16:creationId xmlns:a16="http://schemas.microsoft.com/office/drawing/2014/main" id="{715B5437-13AB-4343-8D22-E07E8E3B3844}"/>
              </a:ext>
            </a:extLst>
          </p:cNvPr>
          <p:cNvSpPr>
            <a:spLocks noEditPoints="1"/>
          </p:cNvSpPr>
          <p:nvPr/>
        </p:nvSpPr>
        <p:spPr bwMode="auto">
          <a:xfrm>
            <a:off x="1584432" y="5074151"/>
            <a:ext cx="621991" cy="518899"/>
          </a:xfrm>
          <a:custGeom>
            <a:avLst/>
            <a:gdLst>
              <a:gd name="T0" fmla="*/ 124 w 153"/>
              <a:gd name="T1" fmla="*/ 128 h 128"/>
              <a:gd name="T2" fmla="*/ 105 w 153"/>
              <a:gd name="T3" fmla="*/ 109 h 128"/>
              <a:gd name="T4" fmla="*/ 105 w 153"/>
              <a:gd name="T5" fmla="*/ 49 h 128"/>
              <a:gd name="T6" fmla="*/ 99 w 153"/>
              <a:gd name="T7" fmla="*/ 43 h 128"/>
              <a:gd name="T8" fmla="*/ 93 w 153"/>
              <a:gd name="T9" fmla="*/ 49 h 128"/>
              <a:gd name="T10" fmla="*/ 93 w 153"/>
              <a:gd name="T11" fmla="*/ 109 h 128"/>
              <a:gd name="T12" fmla="*/ 74 w 153"/>
              <a:gd name="T13" fmla="*/ 128 h 128"/>
              <a:gd name="T14" fmla="*/ 56 w 153"/>
              <a:gd name="T15" fmla="*/ 109 h 128"/>
              <a:gd name="T16" fmla="*/ 56 w 153"/>
              <a:gd name="T17" fmla="*/ 49 h 128"/>
              <a:gd name="T18" fmla="*/ 49 w 153"/>
              <a:gd name="T19" fmla="*/ 43 h 128"/>
              <a:gd name="T20" fmla="*/ 43 w 153"/>
              <a:gd name="T21" fmla="*/ 49 h 128"/>
              <a:gd name="T22" fmla="*/ 43 w 153"/>
              <a:gd name="T23" fmla="*/ 109 h 128"/>
              <a:gd name="T24" fmla="*/ 25 w 153"/>
              <a:gd name="T25" fmla="*/ 128 h 128"/>
              <a:gd name="T26" fmla="*/ 6 w 153"/>
              <a:gd name="T27" fmla="*/ 109 h 128"/>
              <a:gd name="T28" fmla="*/ 6 w 153"/>
              <a:gd name="T29" fmla="*/ 49 h 128"/>
              <a:gd name="T30" fmla="*/ 0 w 153"/>
              <a:gd name="T31" fmla="*/ 43 h 128"/>
              <a:gd name="T32" fmla="*/ 0 w 153"/>
              <a:gd name="T33" fmla="*/ 31 h 128"/>
              <a:gd name="T34" fmla="*/ 18 w 153"/>
              <a:gd name="T35" fmla="*/ 49 h 128"/>
              <a:gd name="T36" fmla="*/ 18 w 153"/>
              <a:gd name="T37" fmla="*/ 109 h 128"/>
              <a:gd name="T38" fmla="*/ 25 w 153"/>
              <a:gd name="T39" fmla="*/ 115 h 128"/>
              <a:gd name="T40" fmla="*/ 31 w 153"/>
              <a:gd name="T41" fmla="*/ 109 h 128"/>
              <a:gd name="T42" fmla="*/ 31 w 153"/>
              <a:gd name="T43" fmla="*/ 49 h 128"/>
              <a:gd name="T44" fmla="*/ 49 w 153"/>
              <a:gd name="T45" fmla="*/ 31 h 128"/>
              <a:gd name="T46" fmla="*/ 68 w 153"/>
              <a:gd name="T47" fmla="*/ 49 h 128"/>
              <a:gd name="T48" fmla="*/ 68 w 153"/>
              <a:gd name="T49" fmla="*/ 109 h 128"/>
              <a:gd name="T50" fmla="*/ 74 w 153"/>
              <a:gd name="T51" fmla="*/ 115 h 128"/>
              <a:gd name="T52" fmla="*/ 80 w 153"/>
              <a:gd name="T53" fmla="*/ 109 h 128"/>
              <a:gd name="T54" fmla="*/ 80 w 153"/>
              <a:gd name="T55" fmla="*/ 49 h 128"/>
              <a:gd name="T56" fmla="*/ 99 w 153"/>
              <a:gd name="T57" fmla="*/ 31 h 128"/>
              <a:gd name="T58" fmla="*/ 118 w 153"/>
              <a:gd name="T59" fmla="*/ 49 h 128"/>
              <a:gd name="T60" fmla="*/ 118 w 153"/>
              <a:gd name="T61" fmla="*/ 109 h 128"/>
              <a:gd name="T62" fmla="*/ 124 w 153"/>
              <a:gd name="T63" fmla="*/ 115 h 128"/>
              <a:gd name="T64" fmla="*/ 130 w 153"/>
              <a:gd name="T65" fmla="*/ 109 h 128"/>
              <a:gd name="T66" fmla="*/ 130 w 153"/>
              <a:gd name="T67" fmla="*/ 49 h 128"/>
              <a:gd name="T68" fmla="*/ 142 w 153"/>
              <a:gd name="T69" fmla="*/ 49 h 128"/>
              <a:gd name="T70" fmla="*/ 142 w 153"/>
              <a:gd name="T71" fmla="*/ 109 h 128"/>
              <a:gd name="T72" fmla="*/ 124 w 153"/>
              <a:gd name="T73" fmla="*/ 128 h 128"/>
              <a:gd name="T74" fmla="*/ 131 w 153"/>
              <a:gd name="T75" fmla="*/ 38 h 128"/>
              <a:gd name="T76" fmla="*/ 137 w 153"/>
              <a:gd name="T77" fmla="*/ 20 h 128"/>
              <a:gd name="T78" fmla="*/ 136 w 153"/>
              <a:gd name="T79" fmla="*/ 33 h 128"/>
              <a:gd name="T80" fmla="*/ 148 w 153"/>
              <a:gd name="T81" fmla="*/ 33 h 128"/>
              <a:gd name="T82" fmla="*/ 149 w 153"/>
              <a:gd name="T83" fmla="*/ 12 h 128"/>
              <a:gd name="T84" fmla="*/ 136 w 153"/>
              <a:gd name="T85" fmla="*/ 0 h 128"/>
              <a:gd name="T86" fmla="*/ 130 w 153"/>
              <a:gd name="T87" fmla="*/ 11 h 128"/>
              <a:gd name="T88" fmla="*/ 121 w 153"/>
              <a:gd name="T89" fmla="*/ 27 h 128"/>
              <a:gd name="T90" fmla="*/ 131 w 153"/>
              <a:gd name="T91" fmla="*/ 3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3" h="128">
                <a:moveTo>
                  <a:pt x="124" y="128"/>
                </a:moveTo>
                <a:cubicBezTo>
                  <a:pt x="113" y="128"/>
                  <a:pt x="105" y="119"/>
                  <a:pt x="105" y="109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5" y="46"/>
                  <a:pt x="102" y="43"/>
                  <a:pt x="99" y="43"/>
                </a:cubicBezTo>
                <a:cubicBezTo>
                  <a:pt x="96" y="43"/>
                  <a:pt x="93" y="46"/>
                  <a:pt x="93" y="49"/>
                </a:cubicBezTo>
                <a:cubicBezTo>
                  <a:pt x="93" y="109"/>
                  <a:pt x="93" y="109"/>
                  <a:pt x="93" y="109"/>
                </a:cubicBezTo>
                <a:cubicBezTo>
                  <a:pt x="93" y="119"/>
                  <a:pt x="84" y="128"/>
                  <a:pt x="74" y="128"/>
                </a:cubicBezTo>
                <a:cubicBezTo>
                  <a:pt x="64" y="128"/>
                  <a:pt x="56" y="119"/>
                  <a:pt x="56" y="10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6"/>
                  <a:pt x="53" y="43"/>
                  <a:pt x="49" y="43"/>
                </a:cubicBezTo>
                <a:cubicBezTo>
                  <a:pt x="46" y="43"/>
                  <a:pt x="43" y="46"/>
                  <a:pt x="43" y="49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43" y="119"/>
                  <a:pt x="35" y="128"/>
                  <a:pt x="25" y="128"/>
                </a:cubicBezTo>
                <a:cubicBezTo>
                  <a:pt x="14" y="128"/>
                  <a:pt x="6" y="119"/>
                  <a:pt x="6" y="109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6"/>
                  <a:pt x="3" y="43"/>
                  <a:pt x="0" y="43"/>
                </a:cubicBezTo>
                <a:cubicBezTo>
                  <a:pt x="0" y="31"/>
                  <a:pt x="0" y="31"/>
                  <a:pt x="0" y="31"/>
                </a:cubicBezTo>
                <a:cubicBezTo>
                  <a:pt x="10" y="31"/>
                  <a:pt x="18" y="39"/>
                  <a:pt x="18" y="49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8" y="113"/>
                  <a:pt x="21" y="115"/>
                  <a:pt x="25" y="115"/>
                </a:cubicBezTo>
                <a:cubicBezTo>
                  <a:pt x="28" y="115"/>
                  <a:pt x="31" y="113"/>
                  <a:pt x="31" y="10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39"/>
                  <a:pt x="39" y="31"/>
                  <a:pt x="49" y="31"/>
                </a:cubicBezTo>
                <a:cubicBezTo>
                  <a:pt x="60" y="31"/>
                  <a:pt x="68" y="39"/>
                  <a:pt x="68" y="49"/>
                </a:cubicBezTo>
                <a:cubicBezTo>
                  <a:pt x="68" y="109"/>
                  <a:pt x="68" y="109"/>
                  <a:pt x="68" y="109"/>
                </a:cubicBezTo>
                <a:cubicBezTo>
                  <a:pt x="68" y="113"/>
                  <a:pt x="71" y="115"/>
                  <a:pt x="74" y="115"/>
                </a:cubicBezTo>
                <a:cubicBezTo>
                  <a:pt x="78" y="115"/>
                  <a:pt x="80" y="113"/>
                  <a:pt x="80" y="109"/>
                </a:cubicBezTo>
                <a:cubicBezTo>
                  <a:pt x="80" y="49"/>
                  <a:pt x="80" y="49"/>
                  <a:pt x="80" y="49"/>
                </a:cubicBezTo>
                <a:cubicBezTo>
                  <a:pt x="80" y="39"/>
                  <a:pt x="89" y="31"/>
                  <a:pt x="99" y="31"/>
                </a:cubicBezTo>
                <a:cubicBezTo>
                  <a:pt x="109" y="31"/>
                  <a:pt x="118" y="39"/>
                  <a:pt x="118" y="49"/>
                </a:cubicBezTo>
                <a:cubicBezTo>
                  <a:pt x="118" y="109"/>
                  <a:pt x="118" y="109"/>
                  <a:pt x="118" y="109"/>
                </a:cubicBezTo>
                <a:cubicBezTo>
                  <a:pt x="118" y="113"/>
                  <a:pt x="120" y="115"/>
                  <a:pt x="124" y="115"/>
                </a:cubicBezTo>
                <a:cubicBezTo>
                  <a:pt x="127" y="115"/>
                  <a:pt x="130" y="113"/>
                  <a:pt x="130" y="109"/>
                </a:cubicBezTo>
                <a:cubicBezTo>
                  <a:pt x="130" y="49"/>
                  <a:pt x="130" y="49"/>
                  <a:pt x="130" y="49"/>
                </a:cubicBezTo>
                <a:cubicBezTo>
                  <a:pt x="142" y="49"/>
                  <a:pt x="142" y="49"/>
                  <a:pt x="142" y="49"/>
                </a:cubicBezTo>
                <a:cubicBezTo>
                  <a:pt x="142" y="109"/>
                  <a:pt x="142" y="109"/>
                  <a:pt x="142" y="109"/>
                </a:cubicBezTo>
                <a:cubicBezTo>
                  <a:pt x="142" y="119"/>
                  <a:pt x="134" y="128"/>
                  <a:pt x="124" y="128"/>
                </a:cubicBezTo>
                <a:close/>
                <a:moveTo>
                  <a:pt x="131" y="38"/>
                </a:moveTo>
                <a:cubicBezTo>
                  <a:pt x="127" y="27"/>
                  <a:pt x="134" y="22"/>
                  <a:pt x="137" y="20"/>
                </a:cubicBezTo>
                <a:cubicBezTo>
                  <a:pt x="136" y="23"/>
                  <a:pt x="134" y="30"/>
                  <a:pt x="136" y="33"/>
                </a:cubicBezTo>
                <a:cubicBezTo>
                  <a:pt x="138" y="37"/>
                  <a:pt x="143" y="38"/>
                  <a:pt x="148" y="33"/>
                </a:cubicBezTo>
                <a:cubicBezTo>
                  <a:pt x="152" y="29"/>
                  <a:pt x="153" y="20"/>
                  <a:pt x="149" y="12"/>
                </a:cubicBezTo>
                <a:cubicBezTo>
                  <a:pt x="147" y="6"/>
                  <a:pt x="140" y="1"/>
                  <a:pt x="136" y="0"/>
                </a:cubicBezTo>
                <a:cubicBezTo>
                  <a:pt x="136" y="2"/>
                  <a:pt x="134" y="7"/>
                  <a:pt x="130" y="11"/>
                </a:cubicBezTo>
                <a:cubicBezTo>
                  <a:pt x="128" y="13"/>
                  <a:pt x="121" y="19"/>
                  <a:pt x="121" y="27"/>
                </a:cubicBezTo>
                <a:cubicBezTo>
                  <a:pt x="121" y="35"/>
                  <a:pt x="127" y="38"/>
                  <a:pt x="131" y="3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6" name="Freeform 91">
            <a:extLst>
              <a:ext uri="{FF2B5EF4-FFF2-40B4-BE49-F238E27FC236}">
                <a16:creationId xmlns:a16="http://schemas.microsoft.com/office/drawing/2014/main" id="{0BF30B03-34F2-494A-82FC-299A7048A092}"/>
              </a:ext>
            </a:extLst>
          </p:cNvPr>
          <p:cNvSpPr>
            <a:spLocks noEditPoints="1"/>
          </p:cNvSpPr>
          <p:nvPr/>
        </p:nvSpPr>
        <p:spPr bwMode="auto">
          <a:xfrm>
            <a:off x="713186" y="2093017"/>
            <a:ext cx="567008" cy="568728"/>
          </a:xfrm>
          <a:custGeom>
            <a:avLst/>
            <a:gdLst>
              <a:gd name="T0" fmla="*/ 70 w 140"/>
              <a:gd name="T1" fmla="*/ 140 h 140"/>
              <a:gd name="T2" fmla="*/ 0 w 140"/>
              <a:gd name="T3" fmla="*/ 70 h 140"/>
              <a:gd name="T4" fmla="*/ 70 w 140"/>
              <a:gd name="T5" fmla="*/ 0 h 140"/>
              <a:gd name="T6" fmla="*/ 140 w 140"/>
              <a:gd name="T7" fmla="*/ 70 h 140"/>
              <a:gd name="T8" fmla="*/ 70 w 140"/>
              <a:gd name="T9" fmla="*/ 140 h 140"/>
              <a:gd name="T10" fmla="*/ 70 w 140"/>
              <a:gd name="T11" fmla="*/ 9 h 140"/>
              <a:gd name="T12" fmla="*/ 10 w 140"/>
              <a:gd name="T13" fmla="*/ 70 h 140"/>
              <a:gd name="T14" fmla="*/ 70 w 140"/>
              <a:gd name="T15" fmla="*/ 130 h 140"/>
              <a:gd name="T16" fmla="*/ 130 w 140"/>
              <a:gd name="T17" fmla="*/ 70 h 140"/>
              <a:gd name="T18" fmla="*/ 70 w 140"/>
              <a:gd name="T19" fmla="*/ 9 h 140"/>
              <a:gd name="T20" fmla="*/ 99 w 140"/>
              <a:gd name="T21" fmla="*/ 47 h 140"/>
              <a:gd name="T22" fmla="*/ 40 w 140"/>
              <a:gd name="T23" fmla="*/ 47 h 140"/>
              <a:gd name="T24" fmla="*/ 39 w 140"/>
              <a:gd name="T25" fmla="*/ 48 h 140"/>
              <a:gd name="T26" fmla="*/ 39 w 140"/>
              <a:gd name="T27" fmla="*/ 66 h 140"/>
              <a:gd name="T28" fmla="*/ 40 w 140"/>
              <a:gd name="T29" fmla="*/ 67 h 140"/>
              <a:gd name="T30" fmla="*/ 99 w 140"/>
              <a:gd name="T31" fmla="*/ 67 h 140"/>
              <a:gd name="T32" fmla="*/ 101 w 140"/>
              <a:gd name="T33" fmla="*/ 66 h 140"/>
              <a:gd name="T34" fmla="*/ 101 w 140"/>
              <a:gd name="T35" fmla="*/ 48 h 140"/>
              <a:gd name="T36" fmla="*/ 99 w 140"/>
              <a:gd name="T37" fmla="*/ 47 h 140"/>
              <a:gd name="T38" fmla="*/ 72 w 140"/>
              <a:gd name="T39" fmla="*/ 74 h 140"/>
              <a:gd name="T40" fmla="*/ 60 w 140"/>
              <a:gd name="T41" fmla="*/ 92 h 140"/>
              <a:gd name="T42" fmla="*/ 71 w 140"/>
              <a:gd name="T43" fmla="*/ 92 h 140"/>
              <a:gd name="T44" fmla="*/ 66 w 140"/>
              <a:gd name="T45" fmla="*/ 106 h 140"/>
              <a:gd name="T46" fmla="*/ 67 w 140"/>
              <a:gd name="T47" fmla="*/ 106 h 140"/>
              <a:gd name="T48" fmla="*/ 80 w 140"/>
              <a:gd name="T49" fmla="*/ 87 h 140"/>
              <a:gd name="T50" fmla="*/ 68 w 140"/>
              <a:gd name="T51" fmla="*/ 87 h 140"/>
              <a:gd name="T52" fmla="*/ 73 w 140"/>
              <a:gd name="T53" fmla="*/ 74 h 140"/>
              <a:gd name="T54" fmla="*/ 72 w 140"/>
              <a:gd name="T55" fmla="*/ 74 h 140"/>
              <a:gd name="T56" fmla="*/ 101 w 140"/>
              <a:gd name="T57" fmla="*/ 93 h 140"/>
              <a:gd name="T58" fmla="*/ 82 w 140"/>
              <a:gd name="T59" fmla="*/ 93 h 140"/>
              <a:gd name="T60" fmla="*/ 82 w 140"/>
              <a:gd name="T61" fmla="*/ 90 h 140"/>
              <a:gd name="T62" fmla="*/ 101 w 140"/>
              <a:gd name="T63" fmla="*/ 90 h 140"/>
              <a:gd name="T64" fmla="*/ 101 w 140"/>
              <a:gd name="T65" fmla="*/ 93 h 140"/>
              <a:gd name="T66" fmla="*/ 57 w 140"/>
              <a:gd name="T67" fmla="*/ 93 h 140"/>
              <a:gd name="T68" fmla="*/ 39 w 140"/>
              <a:gd name="T69" fmla="*/ 93 h 140"/>
              <a:gd name="T70" fmla="*/ 39 w 140"/>
              <a:gd name="T71" fmla="*/ 90 h 140"/>
              <a:gd name="T72" fmla="*/ 57 w 140"/>
              <a:gd name="T73" fmla="*/ 90 h 140"/>
              <a:gd name="T74" fmla="*/ 57 w 140"/>
              <a:gd name="T75" fmla="*/ 93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40">
                <a:moveTo>
                  <a:pt x="70" y="140"/>
                </a:moveTo>
                <a:cubicBezTo>
                  <a:pt x="31" y="140"/>
                  <a:pt x="0" y="108"/>
                  <a:pt x="0" y="70"/>
                </a:cubicBezTo>
                <a:cubicBezTo>
                  <a:pt x="0" y="31"/>
                  <a:pt x="31" y="0"/>
                  <a:pt x="70" y="0"/>
                </a:cubicBezTo>
                <a:cubicBezTo>
                  <a:pt x="108" y="0"/>
                  <a:pt x="140" y="31"/>
                  <a:pt x="140" y="70"/>
                </a:cubicBezTo>
                <a:cubicBezTo>
                  <a:pt x="140" y="108"/>
                  <a:pt x="108" y="140"/>
                  <a:pt x="70" y="140"/>
                </a:cubicBezTo>
                <a:close/>
                <a:moveTo>
                  <a:pt x="70" y="9"/>
                </a:moveTo>
                <a:cubicBezTo>
                  <a:pt x="37" y="9"/>
                  <a:pt x="10" y="36"/>
                  <a:pt x="10" y="70"/>
                </a:cubicBezTo>
                <a:cubicBezTo>
                  <a:pt x="10" y="103"/>
                  <a:pt x="37" y="130"/>
                  <a:pt x="70" y="130"/>
                </a:cubicBezTo>
                <a:cubicBezTo>
                  <a:pt x="103" y="130"/>
                  <a:pt x="130" y="103"/>
                  <a:pt x="130" y="70"/>
                </a:cubicBezTo>
                <a:cubicBezTo>
                  <a:pt x="130" y="36"/>
                  <a:pt x="103" y="9"/>
                  <a:pt x="70" y="9"/>
                </a:cubicBezTo>
                <a:close/>
                <a:moveTo>
                  <a:pt x="99" y="47"/>
                </a:moveTo>
                <a:cubicBezTo>
                  <a:pt x="40" y="47"/>
                  <a:pt x="40" y="47"/>
                  <a:pt x="40" y="47"/>
                </a:cubicBezTo>
                <a:cubicBezTo>
                  <a:pt x="40" y="47"/>
                  <a:pt x="39" y="48"/>
                  <a:pt x="39" y="48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7"/>
                  <a:pt x="40" y="67"/>
                  <a:pt x="40" y="67"/>
                </a:cubicBezTo>
                <a:cubicBezTo>
                  <a:pt x="99" y="67"/>
                  <a:pt x="99" y="67"/>
                  <a:pt x="99" y="67"/>
                </a:cubicBezTo>
                <a:cubicBezTo>
                  <a:pt x="100" y="67"/>
                  <a:pt x="101" y="67"/>
                  <a:pt x="101" y="66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48"/>
                  <a:pt x="100" y="47"/>
                  <a:pt x="99" y="47"/>
                </a:cubicBezTo>
                <a:close/>
                <a:moveTo>
                  <a:pt x="72" y="74"/>
                </a:moveTo>
                <a:cubicBezTo>
                  <a:pt x="60" y="92"/>
                  <a:pt x="60" y="92"/>
                  <a:pt x="60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6" y="106"/>
                  <a:pt x="67" y="106"/>
                  <a:pt x="67" y="106"/>
                </a:cubicBezTo>
                <a:cubicBezTo>
                  <a:pt x="80" y="87"/>
                  <a:pt x="80" y="87"/>
                  <a:pt x="80" y="87"/>
                </a:cubicBezTo>
                <a:cubicBezTo>
                  <a:pt x="68" y="87"/>
                  <a:pt x="68" y="87"/>
                  <a:pt x="68" y="87"/>
                </a:cubicBezTo>
                <a:cubicBezTo>
                  <a:pt x="73" y="74"/>
                  <a:pt x="73" y="74"/>
                  <a:pt x="73" y="74"/>
                </a:cubicBezTo>
                <a:cubicBezTo>
                  <a:pt x="73" y="74"/>
                  <a:pt x="72" y="74"/>
                  <a:pt x="72" y="74"/>
                </a:cubicBezTo>
                <a:close/>
                <a:moveTo>
                  <a:pt x="101" y="93"/>
                </a:moveTo>
                <a:cubicBezTo>
                  <a:pt x="82" y="93"/>
                  <a:pt x="82" y="93"/>
                  <a:pt x="82" y="93"/>
                </a:cubicBezTo>
                <a:cubicBezTo>
                  <a:pt x="82" y="90"/>
                  <a:pt x="82" y="90"/>
                  <a:pt x="82" y="90"/>
                </a:cubicBezTo>
                <a:cubicBezTo>
                  <a:pt x="101" y="90"/>
                  <a:pt x="101" y="90"/>
                  <a:pt x="101" y="90"/>
                </a:cubicBezTo>
                <a:lnTo>
                  <a:pt x="101" y="93"/>
                </a:lnTo>
                <a:close/>
                <a:moveTo>
                  <a:pt x="57" y="93"/>
                </a:moveTo>
                <a:cubicBezTo>
                  <a:pt x="39" y="93"/>
                  <a:pt x="39" y="93"/>
                  <a:pt x="39" y="93"/>
                </a:cubicBezTo>
                <a:cubicBezTo>
                  <a:pt x="39" y="90"/>
                  <a:pt x="39" y="90"/>
                  <a:pt x="39" y="90"/>
                </a:cubicBezTo>
                <a:cubicBezTo>
                  <a:pt x="57" y="90"/>
                  <a:pt x="57" y="90"/>
                  <a:pt x="57" y="90"/>
                </a:cubicBezTo>
                <a:lnTo>
                  <a:pt x="57" y="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3FCA256D-3A8A-489B-B52B-6F208C266453}"/>
              </a:ext>
            </a:extLst>
          </p:cNvPr>
          <p:cNvGrpSpPr/>
          <p:nvPr/>
        </p:nvGrpSpPr>
        <p:grpSpPr>
          <a:xfrm>
            <a:off x="681679" y="3045270"/>
            <a:ext cx="618554" cy="568728"/>
            <a:chOff x="6943725" y="2306638"/>
            <a:chExt cx="571500" cy="525463"/>
          </a:xfrm>
          <a:solidFill>
            <a:schemeClr val="bg2"/>
          </a:solidFill>
        </p:grpSpPr>
        <p:sp>
          <p:nvSpPr>
            <p:cNvPr id="98" name="Freeform 92">
              <a:extLst>
                <a:ext uri="{FF2B5EF4-FFF2-40B4-BE49-F238E27FC236}">
                  <a16:creationId xmlns:a16="http://schemas.microsoft.com/office/drawing/2014/main" id="{B2632F98-AD1B-4EC1-B89B-C34C50A1E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6138" y="2430463"/>
              <a:ext cx="182562" cy="131763"/>
            </a:xfrm>
            <a:custGeom>
              <a:avLst/>
              <a:gdLst>
                <a:gd name="T0" fmla="*/ 11 w 49"/>
                <a:gd name="T1" fmla="*/ 8 h 35"/>
                <a:gd name="T2" fmla="*/ 26 w 49"/>
                <a:gd name="T3" fmla="*/ 8 h 35"/>
                <a:gd name="T4" fmla="*/ 27 w 49"/>
                <a:gd name="T5" fmla="*/ 8 h 35"/>
                <a:gd name="T6" fmla="*/ 35 w 49"/>
                <a:gd name="T7" fmla="*/ 31 h 35"/>
                <a:gd name="T8" fmla="*/ 40 w 49"/>
                <a:gd name="T9" fmla="*/ 34 h 35"/>
                <a:gd name="T10" fmla="*/ 45 w 49"/>
                <a:gd name="T11" fmla="*/ 30 h 35"/>
                <a:gd name="T12" fmla="*/ 49 w 49"/>
                <a:gd name="T13" fmla="*/ 19 h 35"/>
                <a:gd name="T14" fmla="*/ 48 w 49"/>
                <a:gd name="T15" fmla="*/ 17 h 35"/>
                <a:gd name="T16" fmla="*/ 45 w 49"/>
                <a:gd name="T17" fmla="*/ 13 h 35"/>
                <a:gd name="T18" fmla="*/ 42 w 49"/>
                <a:gd name="T19" fmla="*/ 14 h 35"/>
                <a:gd name="T20" fmla="*/ 40 w 49"/>
                <a:gd name="T21" fmla="*/ 19 h 35"/>
                <a:gd name="T22" fmla="*/ 39 w 49"/>
                <a:gd name="T23" fmla="*/ 19 h 35"/>
                <a:gd name="T24" fmla="*/ 34 w 49"/>
                <a:gd name="T25" fmla="*/ 5 h 35"/>
                <a:gd name="T26" fmla="*/ 26 w 49"/>
                <a:gd name="T27" fmla="*/ 0 h 35"/>
                <a:gd name="T28" fmla="*/ 11 w 49"/>
                <a:gd name="T29" fmla="*/ 0 h 35"/>
                <a:gd name="T30" fmla="*/ 0 w 49"/>
                <a:gd name="T31" fmla="*/ 11 h 35"/>
                <a:gd name="T32" fmla="*/ 0 w 49"/>
                <a:gd name="T33" fmla="*/ 25 h 35"/>
                <a:gd name="T34" fmla="*/ 11 w 49"/>
                <a:gd name="T35" fmla="*/ 35 h 35"/>
                <a:gd name="T36" fmla="*/ 23 w 49"/>
                <a:gd name="T37" fmla="*/ 35 h 35"/>
                <a:gd name="T38" fmla="*/ 23 w 49"/>
                <a:gd name="T39" fmla="*/ 35 h 35"/>
                <a:gd name="T40" fmla="*/ 23 w 49"/>
                <a:gd name="T41" fmla="*/ 28 h 35"/>
                <a:gd name="T42" fmla="*/ 23 w 49"/>
                <a:gd name="T43" fmla="*/ 28 h 35"/>
                <a:gd name="T44" fmla="*/ 11 w 49"/>
                <a:gd name="T45" fmla="*/ 28 h 35"/>
                <a:gd name="T46" fmla="*/ 8 w 49"/>
                <a:gd name="T47" fmla="*/ 25 h 35"/>
                <a:gd name="T48" fmla="*/ 8 w 49"/>
                <a:gd name="T49" fmla="*/ 22 h 35"/>
                <a:gd name="T50" fmla="*/ 18 w 49"/>
                <a:gd name="T51" fmla="*/ 22 h 35"/>
                <a:gd name="T52" fmla="*/ 18 w 49"/>
                <a:gd name="T53" fmla="*/ 21 h 35"/>
                <a:gd name="T54" fmla="*/ 18 w 49"/>
                <a:gd name="T55" fmla="*/ 15 h 35"/>
                <a:gd name="T56" fmla="*/ 18 w 49"/>
                <a:gd name="T57" fmla="*/ 14 h 35"/>
                <a:gd name="T58" fmla="*/ 8 w 49"/>
                <a:gd name="T59" fmla="*/ 14 h 35"/>
                <a:gd name="T60" fmla="*/ 8 w 49"/>
                <a:gd name="T61" fmla="*/ 11 h 35"/>
                <a:gd name="T62" fmla="*/ 11 w 49"/>
                <a:gd name="T63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35">
                  <a:moveTo>
                    <a:pt x="11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3"/>
                    <a:pt x="38" y="34"/>
                    <a:pt x="40" y="34"/>
                  </a:cubicBezTo>
                  <a:cubicBezTo>
                    <a:pt x="42" y="34"/>
                    <a:pt x="44" y="32"/>
                    <a:pt x="45" y="30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18"/>
                    <a:pt x="49" y="18"/>
                    <a:pt x="48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2"/>
                    <a:pt x="42" y="13"/>
                    <a:pt x="42" y="14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39" y="20"/>
                    <a:pt x="39" y="19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2"/>
                    <a:pt x="30" y="0"/>
                    <a:pt x="2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1"/>
                    <a:pt x="5" y="35"/>
                    <a:pt x="11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8"/>
                    <a:pt x="8" y="27"/>
                    <a:pt x="8" y="25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1"/>
                    <a:pt x="18" y="2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9" name="Freeform 93">
              <a:extLst>
                <a:ext uri="{FF2B5EF4-FFF2-40B4-BE49-F238E27FC236}">
                  <a16:creationId xmlns:a16="http://schemas.microsoft.com/office/drawing/2014/main" id="{3B7F287C-2F19-41C7-90E1-2F19549FB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3725" y="2306638"/>
              <a:ext cx="571500" cy="525463"/>
            </a:xfrm>
            <a:custGeom>
              <a:avLst/>
              <a:gdLst>
                <a:gd name="T0" fmla="*/ 145 w 152"/>
                <a:gd name="T1" fmla="*/ 40 h 140"/>
                <a:gd name="T2" fmla="*/ 147 w 152"/>
                <a:gd name="T3" fmla="*/ 37 h 140"/>
                <a:gd name="T4" fmla="*/ 136 w 152"/>
                <a:gd name="T5" fmla="*/ 22 h 140"/>
                <a:gd name="T6" fmla="*/ 68 w 152"/>
                <a:gd name="T7" fmla="*/ 0 h 140"/>
                <a:gd name="T8" fmla="*/ 1 w 152"/>
                <a:gd name="T9" fmla="*/ 69 h 140"/>
                <a:gd name="T10" fmla="*/ 68 w 152"/>
                <a:gd name="T11" fmla="*/ 139 h 140"/>
                <a:gd name="T12" fmla="*/ 135 w 152"/>
                <a:gd name="T13" fmla="*/ 92 h 140"/>
                <a:gd name="T14" fmla="*/ 131 w 152"/>
                <a:gd name="T15" fmla="*/ 89 h 140"/>
                <a:gd name="T16" fmla="*/ 120 w 152"/>
                <a:gd name="T17" fmla="*/ 88 h 140"/>
                <a:gd name="T18" fmla="*/ 91 w 152"/>
                <a:gd name="T19" fmla="*/ 88 h 140"/>
                <a:gd name="T20" fmla="*/ 48 w 152"/>
                <a:gd name="T21" fmla="*/ 78 h 140"/>
                <a:gd name="T22" fmla="*/ 29 w 152"/>
                <a:gd name="T23" fmla="*/ 88 h 140"/>
                <a:gd name="T24" fmla="*/ 29 w 152"/>
                <a:gd name="T25" fmla="*/ 67 h 140"/>
                <a:gd name="T26" fmla="*/ 42 w 152"/>
                <a:gd name="T27" fmla="*/ 64 h 140"/>
                <a:gd name="T28" fmla="*/ 64 w 152"/>
                <a:gd name="T29" fmla="*/ 47 h 140"/>
                <a:gd name="T30" fmla="*/ 65 w 152"/>
                <a:gd name="T31" fmla="*/ 44 h 140"/>
                <a:gd name="T32" fmla="*/ 62 w 152"/>
                <a:gd name="T33" fmla="*/ 38 h 140"/>
                <a:gd name="T34" fmla="*/ 47 w 152"/>
                <a:gd name="T35" fmla="*/ 54 h 140"/>
                <a:gd name="T36" fmla="*/ 32 w 152"/>
                <a:gd name="T37" fmla="*/ 56 h 140"/>
                <a:gd name="T38" fmla="*/ 21 w 152"/>
                <a:gd name="T39" fmla="*/ 88 h 140"/>
                <a:gd name="T40" fmla="*/ 34 w 152"/>
                <a:gd name="T41" fmla="*/ 96 h 140"/>
                <a:gd name="T42" fmla="*/ 63 w 152"/>
                <a:gd name="T43" fmla="*/ 96 h 140"/>
                <a:gd name="T44" fmla="*/ 105 w 152"/>
                <a:gd name="T45" fmla="*/ 107 h 140"/>
                <a:gd name="T46" fmla="*/ 126 w 152"/>
                <a:gd name="T47" fmla="*/ 96 h 140"/>
                <a:gd name="T48" fmla="*/ 26 w 152"/>
                <a:gd name="T49" fmla="*/ 113 h 140"/>
                <a:gd name="T50" fmla="*/ 68 w 152"/>
                <a:gd name="T51" fmla="*/ 8 h 140"/>
                <a:gd name="T52" fmla="*/ 114 w 152"/>
                <a:gd name="T53" fmla="*/ 41 h 140"/>
                <a:gd name="T54" fmla="*/ 126 w 152"/>
                <a:gd name="T55" fmla="*/ 55 h 140"/>
                <a:gd name="T56" fmla="*/ 129 w 152"/>
                <a:gd name="T57" fmla="*/ 53 h 140"/>
                <a:gd name="T58" fmla="*/ 139 w 152"/>
                <a:gd name="T59" fmla="*/ 61 h 140"/>
                <a:gd name="T60" fmla="*/ 133 w 152"/>
                <a:gd name="T61" fmla="*/ 50 h 140"/>
                <a:gd name="T62" fmla="*/ 137 w 152"/>
                <a:gd name="T63" fmla="*/ 46 h 140"/>
                <a:gd name="T64" fmla="*/ 141 w 152"/>
                <a:gd name="T65" fmla="*/ 43 h 140"/>
                <a:gd name="T66" fmla="*/ 151 w 152"/>
                <a:gd name="T67" fmla="*/ 51 h 140"/>
                <a:gd name="T68" fmla="*/ 48 w 152"/>
                <a:gd name="T69" fmla="*/ 99 h 140"/>
                <a:gd name="T70" fmla="*/ 48 w 152"/>
                <a:gd name="T71" fmla="*/ 85 h 140"/>
                <a:gd name="T72" fmla="*/ 48 w 152"/>
                <a:gd name="T73" fmla="*/ 99 h 140"/>
                <a:gd name="T74" fmla="*/ 98 w 152"/>
                <a:gd name="T75" fmla="*/ 92 h 140"/>
                <a:gd name="T76" fmla="*/ 113 w 152"/>
                <a:gd name="T77" fmla="*/ 9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" h="140">
                  <a:moveTo>
                    <a:pt x="151" y="48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39"/>
                    <a:pt x="145" y="39"/>
                  </a:cubicBezTo>
                  <a:cubicBezTo>
                    <a:pt x="147" y="37"/>
                    <a:pt x="147" y="37"/>
                    <a:pt x="147" y="37"/>
                  </a:cubicBezTo>
                  <a:cubicBezTo>
                    <a:pt x="147" y="37"/>
                    <a:pt x="148" y="37"/>
                    <a:pt x="147" y="36"/>
                  </a:cubicBezTo>
                  <a:cubicBezTo>
                    <a:pt x="146" y="35"/>
                    <a:pt x="143" y="31"/>
                    <a:pt x="136" y="22"/>
                  </a:cubicBezTo>
                  <a:cubicBezTo>
                    <a:pt x="130" y="15"/>
                    <a:pt x="122" y="18"/>
                    <a:pt x="119" y="20"/>
                  </a:cubicBezTo>
                  <a:cubicBezTo>
                    <a:pt x="105" y="7"/>
                    <a:pt x="87" y="0"/>
                    <a:pt x="68" y="0"/>
                  </a:cubicBezTo>
                  <a:cubicBezTo>
                    <a:pt x="50" y="1"/>
                    <a:pt x="33" y="8"/>
                    <a:pt x="20" y="21"/>
                  </a:cubicBezTo>
                  <a:cubicBezTo>
                    <a:pt x="8" y="34"/>
                    <a:pt x="1" y="51"/>
                    <a:pt x="1" y="69"/>
                  </a:cubicBezTo>
                  <a:cubicBezTo>
                    <a:pt x="0" y="88"/>
                    <a:pt x="8" y="106"/>
                    <a:pt x="21" y="119"/>
                  </a:cubicBezTo>
                  <a:cubicBezTo>
                    <a:pt x="34" y="131"/>
                    <a:pt x="50" y="139"/>
                    <a:pt x="68" y="139"/>
                  </a:cubicBezTo>
                  <a:cubicBezTo>
                    <a:pt x="97" y="140"/>
                    <a:pt x="123" y="123"/>
                    <a:pt x="135" y="96"/>
                  </a:cubicBezTo>
                  <a:cubicBezTo>
                    <a:pt x="135" y="95"/>
                    <a:pt x="135" y="93"/>
                    <a:pt x="135" y="92"/>
                  </a:cubicBezTo>
                  <a:cubicBezTo>
                    <a:pt x="134" y="91"/>
                    <a:pt x="133" y="90"/>
                    <a:pt x="131" y="89"/>
                  </a:cubicBezTo>
                  <a:cubicBezTo>
                    <a:pt x="131" y="89"/>
                    <a:pt x="131" y="89"/>
                    <a:pt x="131" y="89"/>
                  </a:cubicBezTo>
                  <a:cubicBezTo>
                    <a:pt x="130" y="89"/>
                    <a:pt x="129" y="88"/>
                    <a:pt x="127" y="88"/>
                  </a:cubicBezTo>
                  <a:cubicBezTo>
                    <a:pt x="120" y="88"/>
                    <a:pt x="120" y="88"/>
                    <a:pt x="120" y="88"/>
                  </a:cubicBezTo>
                  <a:cubicBezTo>
                    <a:pt x="118" y="82"/>
                    <a:pt x="112" y="78"/>
                    <a:pt x="105" y="78"/>
                  </a:cubicBezTo>
                  <a:cubicBezTo>
                    <a:pt x="99" y="78"/>
                    <a:pt x="93" y="82"/>
                    <a:pt x="91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1" y="82"/>
                    <a:pt x="55" y="78"/>
                    <a:pt x="48" y="78"/>
                  </a:cubicBezTo>
                  <a:cubicBezTo>
                    <a:pt x="41" y="78"/>
                    <a:pt x="36" y="82"/>
                    <a:pt x="34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5"/>
                    <a:pt x="30" y="64"/>
                    <a:pt x="3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46" y="64"/>
                    <a:pt x="50" y="62"/>
                    <a:pt x="53" y="59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6"/>
                    <a:pt x="65" y="45"/>
                    <a:pt x="65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42"/>
                    <a:pt x="65" y="41"/>
                    <a:pt x="65" y="40"/>
                  </a:cubicBezTo>
                  <a:cubicBezTo>
                    <a:pt x="66" y="38"/>
                    <a:pt x="63" y="37"/>
                    <a:pt x="62" y="38"/>
                  </a:cubicBezTo>
                  <a:cubicBezTo>
                    <a:pt x="61" y="38"/>
                    <a:pt x="61" y="39"/>
                    <a:pt x="60" y="39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6" y="55"/>
                    <a:pt x="44" y="56"/>
                    <a:pt x="42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26" y="56"/>
                    <a:pt x="21" y="61"/>
                    <a:pt x="21" y="6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93"/>
                    <a:pt x="25" y="96"/>
                    <a:pt x="29" y="96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6" y="102"/>
                    <a:pt x="41" y="107"/>
                    <a:pt x="48" y="107"/>
                  </a:cubicBezTo>
                  <a:cubicBezTo>
                    <a:pt x="55" y="107"/>
                    <a:pt x="61" y="102"/>
                    <a:pt x="63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3" y="102"/>
                    <a:pt x="99" y="107"/>
                    <a:pt x="105" y="107"/>
                  </a:cubicBezTo>
                  <a:cubicBezTo>
                    <a:pt x="112" y="107"/>
                    <a:pt x="118" y="102"/>
                    <a:pt x="120" y="96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16" y="118"/>
                    <a:pt x="94" y="132"/>
                    <a:pt x="70" y="132"/>
                  </a:cubicBezTo>
                  <a:cubicBezTo>
                    <a:pt x="54" y="132"/>
                    <a:pt x="38" y="125"/>
                    <a:pt x="26" y="113"/>
                  </a:cubicBezTo>
                  <a:cubicBezTo>
                    <a:pt x="14" y="102"/>
                    <a:pt x="8" y="86"/>
                    <a:pt x="8" y="69"/>
                  </a:cubicBezTo>
                  <a:cubicBezTo>
                    <a:pt x="8" y="36"/>
                    <a:pt x="35" y="9"/>
                    <a:pt x="68" y="8"/>
                  </a:cubicBezTo>
                  <a:cubicBezTo>
                    <a:pt x="85" y="7"/>
                    <a:pt x="101" y="14"/>
                    <a:pt x="113" y="25"/>
                  </a:cubicBezTo>
                  <a:cubicBezTo>
                    <a:pt x="111" y="29"/>
                    <a:pt x="108" y="34"/>
                    <a:pt x="114" y="41"/>
                  </a:cubicBezTo>
                  <a:cubicBezTo>
                    <a:pt x="120" y="49"/>
                    <a:pt x="124" y="53"/>
                    <a:pt x="125" y="55"/>
                  </a:cubicBezTo>
                  <a:cubicBezTo>
                    <a:pt x="125" y="55"/>
                    <a:pt x="126" y="55"/>
                    <a:pt x="126" y="55"/>
                  </a:cubicBezTo>
                  <a:cubicBezTo>
                    <a:pt x="127" y="54"/>
                    <a:pt x="127" y="54"/>
                    <a:pt x="128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2"/>
                    <a:pt x="138" y="62"/>
                    <a:pt x="139" y="61"/>
                  </a:cubicBezTo>
                  <a:cubicBezTo>
                    <a:pt x="141" y="60"/>
                    <a:pt x="141" y="58"/>
                    <a:pt x="140" y="57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49"/>
                    <a:pt x="133" y="49"/>
                    <a:pt x="134" y="48"/>
                  </a:cubicBezTo>
                  <a:cubicBezTo>
                    <a:pt x="135" y="47"/>
                    <a:pt x="137" y="46"/>
                    <a:pt x="137" y="46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1" y="43"/>
                  </a:cubicBezTo>
                  <a:cubicBezTo>
                    <a:pt x="147" y="51"/>
                    <a:pt x="147" y="51"/>
                    <a:pt x="147" y="51"/>
                  </a:cubicBezTo>
                  <a:cubicBezTo>
                    <a:pt x="148" y="52"/>
                    <a:pt x="150" y="52"/>
                    <a:pt x="151" y="51"/>
                  </a:cubicBezTo>
                  <a:cubicBezTo>
                    <a:pt x="152" y="50"/>
                    <a:pt x="152" y="49"/>
                    <a:pt x="151" y="48"/>
                  </a:cubicBezTo>
                  <a:close/>
                  <a:moveTo>
                    <a:pt x="48" y="99"/>
                  </a:moveTo>
                  <a:cubicBezTo>
                    <a:pt x="44" y="99"/>
                    <a:pt x="41" y="96"/>
                    <a:pt x="41" y="92"/>
                  </a:cubicBezTo>
                  <a:cubicBezTo>
                    <a:pt x="41" y="88"/>
                    <a:pt x="44" y="85"/>
                    <a:pt x="48" y="85"/>
                  </a:cubicBezTo>
                  <a:cubicBezTo>
                    <a:pt x="52" y="85"/>
                    <a:pt x="55" y="88"/>
                    <a:pt x="55" y="92"/>
                  </a:cubicBezTo>
                  <a:cubicBezTo>
                    <a:pt x="55" y="96"/>
                    <a:pt x="52" y="99"/>
                    <a:pt x="48" y="99"/>
                  </a:cubicBezTo>
                  <a:close/>
                  <a:moveTo>
                    <a:pt x="105" y="99"/>
                  </a:moveTo>
                  <a:cubicBezTo>
                    <a:pt x="102" y="99"/>
                    <a:pt x="98" y="96"/>
                    <a:pt x="98" y="92"/>
                  </a:cubicBezTo>
                  <a:cubicBezTo>
                    <a:pt x="98" y="88"/>
                    <a:pt x="102" y="85"/>
                    <a:pt x="105" y="85"/>
                  </a:cubicBezTo>
                  <a:cubicBezTo>
                    <a:pt x="109" y="85"/>
                    <a:pt x="113" y="88"/>
                    <a:pt x="113" y="92"/>
                  </a:cubicBezTo>
                  <a:cubicBezTo>
                    <a:pt x="113" y="96"/>
                    <a:pt x="109" y="99"/>
                    <a:pt x="105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7035F634-5137-4776-AC98-76ADE0BF783B}"/>
              </a:ext>
            </a:extLst>
          </p:cNvPr>
          <p:cNvGrpSpPr/>
          <p:nvPr/>
        </p:nvGrpSpPr>
        <p:grpSpPr>
          <a:xfrm>
            <a:off x="4259262" y="3065030"/>
            <a:ext cx="491407" cy="529208"/>
            <a:chOff x="1697038" y="2325688"/>
            <a:chExt cx="454025" cy="488950"/>
          </a:xfrm>
          <a:solidFill>
            <a:schemeClr val="bg2"/>
          </a:solidFill>
        </p:grpSpPr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3F7FA3D3-E100-4045-86F9-E116688DB2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5638" y="2325688"/>
              <a:ext cx="225425" cy="488950"/>
            </a:xfrm>
            <a:custGeom>
              <a:avLst/>
              <a:gdLst>
                <a:gd name="T0" fmla="*/ 92 w 142"/>
                <a:gd name="T1" fmla="*/ 88 h 308"/>
                <a:gd name="T2" fmla="*/ 92 w 142"/>
                <a:gd name="T3" fmla="*/ 55 h 308"/>
                <a:gd name="T4" fmla="*/ 0 w 142"/>
                <a:gd name="T5" fmla="*/ 0 h 308"/>
                <a:gd name="T6" fmla="*/ 0 w 142"/>
                <a:gd name="T7" fmla="*/ 308 h 308"/>
                <a:gd name="T8" fmla="*/ 142 w 142"/>
                <a:gd name="T9" fmla="*/ 308 h 308"/>
                <a:gd name="T10" fmla="*/ 142 w 142"/>
                <a:gd name="T11" fmla="*/ 118 h 308"/>
                <a:gd name="T12" fmla="*/ 92 w 142"/>
                <a:gd name="T13" fmla="*/ 88 h 308"/>
                <a:gd name="T14" fmla="*/ 21 w 142"/>
                <a:gd name="T15" fmla="*/ 59 h 308"/>
                <a:gd name="T16" fmla="*/ 73 w 142"/>
                <a:gd name="T17" fmla="*/ 59 h 308"/>
                <a:gd name="T18" fmla="*/ 73 w 142"/>
                <a:gd name="T19" fmla="*/ 76 h 308"/>
                <a:gd name="T20" fmla="*/ 21 w 142"/>
                <a:gd name="T21" fmla="*/ 76 h 308"/>
                <a:gd name="T22" fmla="*/ 21 w 142"/>
                <a:gd name="T23" fmla="*/ 59 h 308"/>
                <a:gd name="T24" fmla="*/ 21 w 142"/>
                <a:gd name="T25" fmla="*/ 90 h 308"/>
                <a:gd name="T26" fmla="*/ 73 w 142"/>
                <a:gd name="T27" fmla="*/ 90 h 308"/>
                <a:gd name="T28" fmla="*/ 73 w 142"/>
                <a:gd name="T29" fmla="*/ 107 h 308"/>
                <a:gd name="T30" fmla="*/ 21 w 142"/>
                <a:gd name="T31" fmla="*/ 107 h 308"/>
                <a:gd name="T32" fmla="*/ 21 w 142"/>
                <a:gd name="T33" fmla="*/ 90 h 308"/>
                <a:gd name="T34" fmla="*/ 118 w 142"/>
                <a:gd name="T35" fmla="*/ 291 h 308"/>
                <a:gd name="T36" fmla="*/ 21 w 142"/>
                <a:gd name="T37" fmla="*/ 291 h 308"/>
                <a:gd name="T38" fmla="*/ 21 w 142"/>
                <a:gd name="T39" fmla="*/ 277 h 308"/>
                <a:gd name="T40" fmla="*/ 118 w 142"/>
                <a:gd name="T41" fmla="*/ 277 h 308"/>
                <a:gd name="T42" fmla="*/ 118 w 142"/>
                <a:gd name="T43" fmla="*/ 291 h 308"/>
                <a:gd name="T44" fmla="*/ 118 w 142"/>
                <a:gd name="T45" fmla="*/ 260 h 308"/>
                <a:gd name="T46" fmla="*/ 21 w 142"/>
                <a:gd name="T47" fmla="*/ 260 h 308"/>
                <a:gd name="T48" fmla="*/ 21 w 142"/>
                <a:gd name="T49" fmla="*/ 246 h 308"/>
                <a:gd name="T50" fmla="*/ 118 w 142"/>
                <a:gd name="T51" fmla="*/ 246 h 308"/>
                <a:gd name="T52" fmla="*/ 118 w 142"/>
                <a:gd name="T53" fmla="*/ 260 h 308"/>
                <a:gd name="T54" fmla="*/ 118 w 142"/>
                <a:gd name="T55" fmla="*/ 230 h 308"/>
                <a:gd name="T56" fmla="*/ 21 w 142"/>
                <a:gd name="T57" fmla="*/ 230 h 308"/>
                <a:gd name="T58" fmla="*/ 21 w 142"/>
                <a:gd name="T59" fmla="*/ 213 h 308"/>
                <a:gd name="T60" fmla="*/ 118 w 142"/>
                <a:gd name="T61" fmla="*/ 213 h 308"/>
                <a:gd name="T62" fmla="*/ 118 w 142"/>
                <a:gd name="T63" fmla="*/ 230 h 308"/>
                <a:gd name="T64" fmla="*/ 118 w 142"/>
                <a:gd name="T65" fmla="*/ 199 h 308"/>
                <a:gd name="T66" fmla="*/ 21 w 142"/>
                <a:gd name="T67" fmla="*/ 199 h 308"/>
                <a:gd name="T68" fmla="*/ 21 w 142"/>
                <a:gd name="T69" fmla="*/ 182 h 308"/>
                <a:gd name="T70" fmla="*/ 118 w 142"/>
                <a:gd name="T71" fmla="*/ 182 h 308"/>
                <a:gd name="T72" fmla="*/ 118 w 142"/>
                <a:gd name="T73" fmla="*/ 199 h 308"/>
                <a:gd name="T74" fmla="*/ 118 w 142"/>
                <a:gd name="T75" fmla="*/ 168 h 308"/>
                <a:gd name="T76" fmla="*/ 21 w 142"/>
                <a:gd name="T77" fmla="*/ 168 h 308"/>
                <a:gd name="T78" fmla="*/ 21 w 142"/>
                <a:gd name="T79" fmla="*/ 151 h 308"/>
                <a:gd name="T80" fmla="*/ 118 w 142"/>
                <a:gd name="T81" fmla="*/ 151 h 308"/>
                <a:gd name="T82" fmla="*/ 118 w 142"/>
                <a:gd name="T83" fmla="*/ 168 h 308"/>
                <a:gd name="T84" fmla="*/ 118 w 142"/>
                <a:gd name="T85" fmla="*/ 137 h 308"/>
                <a:gd name="T86" fmla="*/ 21 w 142"/>
                <a:gd name="T87" fmla="*/ 137 h 308"/>
                <a:gd name="T88" fmla="*/ 21 w 142"/>
                <a:gd name="T89" fmla="*/ 121 h 308"/>
                <a:gd name="T90" fmla="*/ 118 w 142"/>
                <a:gd name="T91" fmla="*/ 121 h 308"/>
                <a:gd name="T92" fmla="*/ 118 w 142"/>
                <a:gd name="T93" fmla="*/ 1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308">
                  <a:moveTo>
                    <a:pt x="92" y="88"/>
                  </a:moveTo>
                  <a:lnTo>
                    <a:pt x="92" y="55"/>
                  </a:lnTo>
                  <a:lnTo>
                    <a:pt x="0" y="0"/>
                  </a:lnTo>
                  <a:lnTo>
                    <a:pt x="0" y="308"/>
                  </a:lnTo>
                  <a:lnTo>
                    <a:pt x="142" y="308"/>
                  </a:lnTo>
                  <a:lnTo>
                    <a:pt x="142" y="118"/>
                  </a:lnTo>
                  <a:lnTo>
                    <a:pt x="92" y="88"/>
                  </a:lnTo>
                  <a:close/>
                  <a:moveTo>
                    <a:pt x="21" y="59"/>
                  </a:moveTo>
                  <a:lnTo>
                    <a:pt x="73" y="59"/>
                  </a:lnTo>
                  <a:lnTo>
                    <a:pt x="73" y="76"/>
                  </a:lnTo>
                  <a:lnTo>
                    <a:pt x="21" y="76"/>
                  </a:lnTo>
                  <a:lnTo>
                    <a:pt x="21" y="59"/>
                  </a:lnTo>
                  <a:close/>
                  <a:moveTo>
                    <a:pt x="21" y="90"/>
                  </a:moveTo>
                  <a:lnTo>
                    <a:pt x="73" y="90"/>
                  </a:lnTo>
                  <a:lnTo>
                    <a:pt x="73" y="107"/>
                  </a:lnTo>
                  <a:lnTo>
                    <a:pt x="21" y="107"/>
                  </a:lnTo>
                  <a:lnTo>
                    <a:pt x="21" y="90"/>
                  </a:lnTo>
                  <a:close/>
                  <a:moveTo>
                    <a:pt x="118" y="291"/>
                  </a:moveTo>
                  <a:lnTo>
                    <a:pt x="21" y="291"/>
                  </a:lnTo>
                  <a:lnTo>
                    <a:pt x="21" y="277"/>
                  </a:lnTo>
                  <a:lnTo>
                    <a:pt x="118" y="277"/>
                  </a:lnTo>
                  <a:lnTo>
                    <a:pt x="118" y="291"/>
                  </a:lnTo>
                  <a:close/>
                  <a:moveTo>
                    <a:pt x="118" y="260"/>
                  </a:moveTo>
                  <a:lnTo>
                    <a:pt x="21" y="260"/>
                  </a:lnTo>
                  <a:lnTo>
                    <a:pt x="21" y="246"/>
                  </a:lnTo>
                  <a:lnTo>
                    <a:pt x="118" y="246"/>
                  </a:lnTo>
                  <a:lnTo>
                    <a:pt x="118" y="260"/>
                  </a:lnTo>
                  <a:close/>
                  <a:moveTo>
                    <a:pt x="118" y="230"/>
                  </a:moveTo>
                  <a:lnTo>
                    <a:pt x="21" y="230"/>
                  </a:lnTo>
                  <a:lnTo>
                    <a:pt x="21" y="213"/>
                  </a:lnTo>
                  <a:lnTo>
                    <a:pt x="118" y="213"/>
                  </a:lnTo>
                  <a:lnTo>
                    <a:pt x="118" y="230"/>
                  </a:lnTo>
                  <a:close/>
                  <a:moveTo>
                    <a:pt x="118" y="199"/>
                  </a:moveTo>
                  <a:lnTo>
                    <a:pt x="21" y="199"/>
                  </a:lnTo>
                  <a:lnTo>
                    <a:pt x="21" y="182"/>
                  </a:lnTo>
                  <a:lnTo>
                    <a:pt x="118" y="182"/>
                  </a:lnTo>
                  <a:lnTo>
                    <a:pt x="118" y="199"/>
                  </a:lnTo>
                  <a:close/>
                  <a:moveTo>
                    <a:pt x="118" y="168"/>
                  </a:moveTo>
                  <a:lnTo>
                    <a:pt x="21" y="168"/>
                  </a:lnTo>
                  <a:lnTo>
                    <a:pt x="21" y="151"/>
                  </a:lnTo>
                  <a:lnTo>
                    <a:pt x="118" y="151"/>
                  </a:lnTo>
                  <a:lnTo>
                    <a:pt x="118" y="168"/>
                  </a:lnTo>
                  <a:close/>
                  <a:moveTo>
                    <a:pt x="118" y="137"/>
                  </a:moveTo>
                  <a:lnTo>
                    <a:pt x="21" y="137"/>
                  </a:lnTo>
                  <a:lnTo>
                    <a:pt x="21" y="121"/>
                  </a:lnTo>
                  <a:lnTo>
                    <a:pt x="118" y="121"/>
                  </a:lnTo>
                  <a:lnTo>
                    <a:pt x="118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AFCDCFE5-8BFC-4F10-B16A-4F809C268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7038" y="2457450"/>
              <a:ext cx="198438" cy="357188"/>
            </a:xfrm>
            <a:custGeom>
              <a:avLst/>
              <a:gdLst>
                <a:gd name="T0" fmla="*/ 0 w 125"/>
                <a:gd name="T1" fmla="*/ 225 h 225"/>
                <a:gd name="T2" fmla="*/ 125 w 125"/>
                <a:gd name="T3" fmla="*/ 0 h 225"/>
                <a:gd name="T4" fmla="*/ 42 w 125"/>
                <a:gd name="T5" fmla="*/ 208 h 225"/>
                <a:gd name="T6" fmla="*/ 23 w 125"/>
                <a:gd name="T7" fmla="*/ 194 h 225"/>
                <a:gd name="T8" fmla="*/ 42 w 125"/>
                <a:gd name="T9" fmla="*/ 208 h 225"/>
                <a:gd name="T10" fmla="*/ 23 w 125"/>
                <a:gd name="T11" fmla="*/ 177 h 225"/>
                <a:gd name="T12" fmla="*/ 42 w 125"/>
                <a:gd name="T13" fmla="*/ 163 h 225"/>
                <a:gd name="T14" fmla="*/ 42 w 125"/>
                <a:gd name="T15" fmla="*/ 147 h 225"/>
                <a:gd name="T16" fmla="*/ 23 w 125"/>
                <a:gd name="T17" fmla="*/ 130 h 225"/>
                <a:gd name="T18" fmla="*/ 42 w 125"/>
                <a:gd name="T19" fmla="*/ 147 h 225"/>
                <a:gd name="T20" fmla="*/ 23 w 125"/>
                <a:gd name="T21" fmla="*/ 116 h 225"/>
                <a:gd name="T22" fmla="*/ 42 w 125"/>
                <a:gd name="T23" fmla="*/ 99 h 225"/>
                <a:gd name="T24" fmla="*/ 42 w 125"/>
                <a:gd name="T25" fmla="*/ 85 h 225"/>
                <a:gd name="T26" fmla="*/ 23 w 125"/>
                <a:gd name="T27" fmla="*/ 68 h 225"/>
                <a:gd name="T28" fmla="*/ 42 w 125"/>
                <a:gd name="T29" fmla="*/ 85 h 225"/>
                <a:gd name="T30" fmla="*/ 56 w 125"/>
                <a:gd name="T31" fmla="*/ 208 h 225"/>
                <a:gd name="T32" fmla="*/ 75 w 125"/>
                <a:gd name="T33" fmla="*/ 194 h 225"/>
                <a:gd name="T34" fmla="*/ 75 w 125"/>
                <a:gd name="T35" fmla="*/ 177 h 225"/>
                <a:gd name="T36" fmla="*/ 56 w 125"/>
                <a:gd name="T37" fmla="*/ 163 h 225"/>
                <a:gd name="T38" fmla="*/ 75 w 125"/>
                <a:gd name="T39" fmla="*/ 177 h 225"/>
                <a:gd name="T40" fmla="*/ 56 w 125"/>
                <a:gd name="T41" fmla="*/ 147 h 225"/>
                <a:gd name="T42" fmla="*/ 75 w 125"/>
                <a:gd name="T43" fmla="*/ 130 h 225"/>
                <a:gd name="T44" fmla="*/ 75 w 125"/>
                <a:gd name="T45" fmla="*/ 116 h 225"/>
                <a:gd name="T46" fmla="*/ 56 w 125"/>
                <a:gd name="T47" fmla="*/ 99 h 225"/>
                <a:gd name="T48" fmla="*/ 75 w 125"/>
                <a:gd name="T49" fmla="*/ 116 h 225"/>
                <a:gd name="T50" fmla="*/ 56 w 125"/>
                <a:gd name="T51" fmla="*/ 85 h 225"/>
                <a:gd name="T52" fmla="*/ 75 w 125"/>
                <a:gd name="T53" fmla="*/ 68 h 225"/>
                <a:gd name="T54" fmla="*/ 108 w 125"/>
                <a:gd name="T55" fmla="*/ 208 h 225"/>
                <a:gd name="T56" fmla="*/ 89 w 125"/>
                <a:gd name="T57" fmla="*/ 194 h 225"/>
                <a:gd name="T58" fmla="*/ 108 w 125"/>
                <a:gd name="T59" fmla="*/ 208 h 225"/>
                <a:gd name="T60" fmla="*/ 89 w 125"/>
                <a:gd name="T61" fmla="*/ 177 h 225"/>
                <a:gd name="T62" fmla="*/ 108 w 125"/>
                <a:gd name="T63" fmla="*/ 163 h 225"/>
                <a:gd name="T64" fmla="*/ 108 w 125"/>
                <a:gd name="T65" fmla="*/ 147 h 225"/>
                <a:gd name="T66" fmla="*/ 89 w 125"/>
                <a:gd name="T67" fmla="*/ 130 h 225"/>
                <a:gd name="T68" fmla="*/ 108 w 125"/>
                <a:gd name="T69" fmla="*/ 147 h 225"/>
                <a:gd name="T70" fmla="*/ 89 w 125"/>
                <a:gd name="T71" fmla="*/ 116 h 225"/>
                <a:gd name="T72" fmla="*/ 108 w 125"/>
                <a:gd name="T73" fmla="*/ 99 h 225"/>
                <a:gd name="T74" fmla="*/ 108 w 125"/>
                <a:gd name="T75" fmla="*/ 85 h 225"/>
                <a:gd name="T76" fmla="*/ 89 w 125"/>
                <a:gd name="T77" fmla="*/ 68 h 225"/>
                <a:gd name="T78" fmla="*/ 108 w 125"/>
                <a:gd name="T79" fmla="*/ 8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5" h="225">
                  <a:moveTo>
                    <a:pt x="0" y="47"/>
                  </a:moveTo>
                  <a:lnTo>
                    <a:pt x="0" y="225"/>
                  </a:lnTo>
                  <a:lnTo>
                    <a:pt x="125" y="225"/>
                  </a:lnTo>
                  <a:lnTo>
                    <a:pt x="125" y="0"/>
                  </a:lnTo>
                  <a:lnTo>
                    <a:pt x="0" y="47"/>
                  </a:lnTo>
                  <a:close/>
                  <a:moveTo>
                    <a:pt x="42" y="208"/>
                  </a:moveTo>
                  <a:lnTo>
                    <a:pt x="23" y="208"/>
                  </a:lnTo>
                  <a:lnTo>
                    <a:pt x="23" y="194"/>
                  </a:lnTo>
                  <a:lnTo>
                    <a:pt x="42" y="194"/>
                  </a:lnTo>
                  <a:lnTo>
                    <a:pt x="42" y="208"/>
                  </a:lnTo>
                  <a:close/>
                  <a:moveTo>
                    <a:pt x="42" y="177"/>
                  </a:moveTo>
                  <a:lnTo>
                    <a:pt x="23" y="177"/>
                  </a:lnTo>
                  <a:lnTo>
                    <a:pt x="23" y="163"/>
                  </a:lnTo>
                  <a:lnTo>
                    <a:pt x="42" y="163"/>
                  </a:lnTo>
                  <a:lnTo>
                    <a:pt x="42" y="177"/>
                  </a:lnTo>
                  <a:close/>
                  <a:moveTo>
                    <a:pt x="42" y="147"/>
                  </a:moveTo>
                  <a:lnTo>
                    <a:pt x="23" y="147"/>
                  </a:lnTo>
                  <a:lnTo>
                    <a:pt x="23" y="130"/>
                  </a:lnTo>
                  <a:lnTo>
                    <a:pt x="42" y="130"/>
                  </a:lnTo>
                  <a:lnTo>
                    <a:pt x="42" y="147"/>
                  </a:lnTo>
                  <a:close/>
                  <a:moveTo>
                    <a:pt x="42" y="116"/>
                  </a:moveTo>
                  <a:lnTo>
                    <a:pt x="23" y="116"/>
                  </a:lnTo>
                  <a:lnTo>
                    <a:pt x="23" y="99"/>
                  </a:lnTo>
                  <a:lnTo>
                    <a:pt x="42" y="99"/>
                  </a:lnTo>
                  <a:lnTo>
                    <a:pt x="42" y="116"/>
                  </a:lnTo>
                  <a:close/>
                  <a:moveTo>
                    <a:pt x="42" y="85"/>
                  </a:moveTo>
                  <a:lnTo>
                    <a:pt x="23" y="85"/>
                  </a:lnTo>
                  <a:lnTo>
                    <a:pt x="23" y="68"/>
                  </a:lnTo>
                  <a:lnTo>
                    <a:pt x="42" y="68"/>
                  </a:lnTo>
                  <a:lnTo>
                    <a:pt x="42" y="85"/>
                  </a:lnTo>
                  <a:close/>
                  <a:moveTo>
                    <a:pt x="75" y="208"/>
                  </a:moveTo>
                  <a:lnTo>
                    <a:pt x="56" y="208"/>
                  </a:lnTo>
                  <a:lnTo>
                    <a:pt x="56" y="194"/>
                  </a:lnTo>
                  <a:lnTo>
                    <a:pt x="75" y="194"/>
                  </a:lnTo>
                  <a:lnTo>
                    <a:pt x="75" y="208"/>
                  </a:lnTo>
                  <a:close/>
                  <a:moveTo>
                    <a:pt x="75" y="177"/>
                  </a:moveTo>
                  <a:lnTo>
                    <a:pt x="56" y="177"/>
                  </a:lnTo>
                  <a:lnTo>
                    <a:pt x="56" y="163"/>
                  </a:lnTo>
                  <a:lnTo>
                    <a:pt x="75" y="163"/>
                  </a:lnTo>
                  <a:lnTo>
                    <a:pt x="75" y="177"/>
                  </a:lnTo>
                  <a:close/>
                  <a:moveTo>
                    <a:pt x="75" y="147"/>
                  </a:moveTo>
                  <a:lnTo>
                    <a:pt x="56" y="147"/>
                  </a:lnTo>
                  <a:lnTo>
                    <a:pt x="56" y="130"/>
                  </a:lnTo>
                  <a:lnTo>
                    <a:pt x="75" y="130"/>
                  </a:lnTo>
                  <a:lnTo>
                    <a:pt x="75" y="147"/>
                  </a:lnTo>
                  <a:close/>
                  <a:moveTo>
                    <a:pt x="75" y="116"/>
                  </a:moveTo>
                  <a:lnTo>
                    <a:pt x="56" y="116"/>
                  </a:lnTo>
                  <a:lnTo>
                    <a:pt x="56" y="99"/>
                  </a:lnTo>
                  <a:lnTo>
                    <a:pt x="75" y="99"/>
                  </a:lnTo>
                  <a:lnTo>
                    <a:pt x="75" y="116"/>
                  </a:lnTo>
                  <a:close/>
                  <a:moveTo>
                    <a:pt x="75" y="85"/>
                  </a:moveTo>
                  <a:lnTo>
                    <a:pt x="56" y="85"/>
                  </a:lnTo>
                  <a:lnTo>
                    <a:pt x="56" y="68"/>
                  </a:lnTo>
                  <a:lnTo>
                    <a:pt x="75" y="68"/>
                  </a:lnTo>
                  <a:lnTo>
                    <a:pt x="75" y="85"/>
                  </a:lnTo>
                  <a:close/>
                  <a:moveTo>
                    <a:pt x="108" y="208"/>
                  </a:moveTo>
                  <a:lnTo>
                    <a:pt x="89" y="208"/>
                  </a:lnTo>
                  <a:lnTo>
                    <a:pt x="89" y="194"/>
                  </a:lnTo>
                  <a:lnTo>
                    <a:pt x="108" y="194"/>
                  </a:lnTo>
                  <a:lnTo>
                    <a:pt x="108" y="208"/>
                  </a:lnTo>
                  <a:close/>
                  <a:moveTo>
                    <a:pt x="108" y="177"/>
                  </a:moveTo>
                  <a:lnTo>
                    <a:pt x="89" y="177"/>
                  </a:lnTo>
                  <a:lnTo>
                    <a:pt x="89" y="163"/>
                  </a:lnTo>
                  <a:lnTo>
                    <a:pt x="108" y="163"/>
                  </a:lnTo>
                  <a:lnTo>
                    <a:pt x="108" y="177"/>
                  </a:lnTo>
                  <a:close/>
                  <a:moveTo>
                    <a:pt x="108" y="147"/>
                  </a:moveTo>
                  <a:lnTo>
                    <a:pt x="89" y="147"/>
                  </a:lnTo>
                  <a:lnTo>
                    <a:pt x="89" y="130"/>
                  </a:lnTo>
                  <a:lnTo>
                    <a:pt x="108" y="130"/>
                  </a:lnTo>
                  <a:lnTo>
                    <a:pt x="108" y="147"/>
                  </a:lnTo>
                  <a:close/>
                  <a:moveTo>
                    <a:pt x="108" y="116"/>
                  </a:moveTo>
                  <a:lnTo>
                    <a:pt x="89" y="116"/>
                  </a:lnTo>
                  <a:lnTo>
                    <a:pt x="89" y="99"/>
                  </a:lnTo>
                  <a:lnTo>
                    <a:pt x="108" y="99"/>
                  </a:lnTo>
                  <a:lnTo>
                    <a:pt x="108" y="116"/>
                  </a:lnTo>
                  <a:close/>
                  <a:moveTo>
                    <a:pt x="108" y="85"/>
                  </a:moveTo>
                  <a:lnTo>
                    <a:pt x="89" y="85"/>
                  </a:lnTo>
                  <a:lnTo>
                    <a:pt x="89" y="68"/>
                  </a:lnTo>
                  <a:lnTo>
                    <a:pt x="108" y="68"/>
                  </a:lnTo>
                  <a:lnTo>
                    <a:pt x="108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103" name="Freeform 100">
            <a:extLst>
              <a:ext uri="{FF2B5EF4-FFF2-40B4-BE49-F238E27FC236}">
                <a16:creationId xmlns:a16="http://schemas.microsoft.com/office/drawing/2014/main" id="{308CDEF1-1AD5-4FD4-8B2B-14232D1954DA}"/>
              </a:ext>
            </a:extLst>
          </p:cNvPr>
          <p:cNvSpPr>
            <a:spLocks noEditPoints="1"/>
          </p:cNvSpPr>
          <p:nvPr/>
        </p:nvSpPr>
        <p:spPr bwMode="auto">
          <a:xfrm>
            <a:off x="3387203" y="3077917"/>
            <a:ext cx="467352" cy="503435"/>
          </a:xfrm>
          <a:custGeom>
            <a:avLst/>
            <a:gdLst>
              <a:gd name="T0" fmla="*/ 83 w 115"/>
              <a:gd name="T1" fmla="*/ 72 h 124"/>
              <a:gd name="T2" fmla="*/ 75 w 115"/>
              <a:gd name="T3" fmla="*/ 31 h 124"/>
              <a:gd name="T4" fmla="*/ 76 w 115"/>
              <a:gd name="T5" fmla="*/ 29 h 124"/>
              <a:gd name="T6" fmla="*/ 86 w 115"/>
              <a:gd name="T7" fmla="*/ 22 h 124"/>
              <a:gd name="T8" fmla="*/ 86 w 115"/>
              <a:gd name="T9" fmla="*/ 22 h 124"/>
              <a:gd name="T10" fmla="*/ 96 w 115"/>
              <a:gd name="T11" fmla="*/ 18 h 124"/>
              <a:gd name="T12" fmla="*/ 98 w 115"/>
              <a:gd name="T13" fmla="*/ 19 h 124"/>
              <a:gd name="T14" fmla="*/ 105 w 115"/>
              <a:gd name="T15" fmla="*/ 15 h 124"/>
              <a:gd name="T16" fmla="*/ 108 w 115"/>
              <a:gd name="T17" fmla="*/ 6 h 124"/>
              <a:gd name="T18" fmla="*/ 103 w 115"/>
              <a:gd name="T19" fmla="*/ 1 h 124"/>
              <a:gd name="T20" fmla="*/ 95 w 115"/>
              <a:gd name="T21" fmla="*/ 1 h 124"/>
              <a:gd name="T22" fmla="*/ 76 w 115"/>
              <a:gd name="T23" fmla="*/ 9 h 124"/>
              <a:gd name="T24" fmla="*/ 68 w 115"/>
              <a:gd name="T25" fmla="*/ 17 h 124"/>
              <a:gd name="T26" fmla="*/ 66 w 115"/>
              <a:gd name="T27" fmla="*/ 24 h 124"/>
              <a:gd name="T28" fmla="*/ 66 w 115"/>
              <a:gd name="T29" fmla="*/ 31 h 124"/>
              <a:gd name="T30" fmla="*/ 64 w 115"/>
              <a:gd name="T31" fmla="*/ 63 h 124"/>
              <a:gd name="T32" fmla="*/ 55 w 115"/>
              <a:gd name="T33" fmla="*/ 72 h 124"/>
              <a:gd name="T34" fmla="*/ 28 w 115"/>
              <a:gd name="T35" fmla="*/ 72 h 124"/>
              <a:gd name="T36" fmla="*/ 21 w 115"/>
              <a:gd name="T37" fmla="*/ 31 h 124"/>
              <a:gd name="T38" fmla="*/ 21 w 115"/>
              <a:gd name="T39" fmla="*/ 29 h 124"/>
              <a:gd name="T40" fmla="*/ 31 w 115"/>
              <a:gd name="T41" fmla="*/ 22 h 124"/>
              <a:gd name="T42" fmla="*/ 31 w 115"/>
              <a:gd name="T43" fmla="*/ 22 h 124"/>
              <a:gd name="T44" fmla="*/ 41 w 115"/>
              <a:gd name="T45" fmla="*/ 18 h 124"/>
              <a:gd name="T46" fmla="*/ 43 w 115"/>
              <a:gd name="T47" fmla="*/ 19 h 124"/>
              <a:gd name="T48" fmla="*/ 51 w 115"/>
              <a:gd name="T49" fmla="*/ 15 h 124"/>
              <a:gd name="T50" fmla="*/ 53 w 115"/>
              <a:gd name="T51" fmla="*/ 6 h 124"/>
              <a:gd name="T52" fmla="*/ 49 w 115"/>
              <a:gd name="T53" fmla="*/ 1 h 124"/>
              <a:gd name="T54" fmla="*/ 41 w 115"/>
              <a:gd name="T55" fmla="*/ 1 h 124"/>
              <a:gd name="T56" fmla="*/ 21 w 115"/>
              <a:gd name="T57" fmla="*/ 9 h 124"/>
              <a:gd name="T58" fmla="*/ 14 w 115"/>
              <a:gd name="T59" fmla="*/ 17 h 124"/>
              <a:gd name="T60" fmla="*/ 11 w 115"/>
              <a:gd name="T61" fmla="*/ 24 h 124"/>
              <a:gd name="T62" fmla="*/ 11 w 115"/>
              <a:gd name="T63" fmla="*/ 31 h 124"/>
              <a:gd name="T64" fmla="*/ 10 w 115"/>
              <a:gd name="T65" fmla="*/ 63 h 124"/>
              <a:gd name="T66" fmla="*/ 0 w 115"/>
              <a:gd name="T67" fmla="*/ 124 h 124"/>
              <a:gd name="T68" fmla="*/ 115 w 115"/>
              <a:gd name="T69" fmla="*/ 75 h 124"/>
              <a:gd name="T70" fmla="*/ 38 w 115"/>
              <a:gd name="T71" fmla="*/ 97 h 124"/>
              <a:gd name="T72" fmla="*/ 28 w 115"/>
              <a:gd name="T73" fmla="*/ 88 h 124"/>
              <a:gd name="T74" fmla="*/ 38 w 115"/>
              <a:gd name="T75" fmla="*/ 97 h 124"/>
              <a:gd name="T76" fmla="*/ 46 w 115"/>
              <a:gd name="T77" fmla="*/ 97 h 124"/>
              <a:gd name="T78" fmla="*/ 55 w 115"/>
              <a:gd name="T79" fmla="*/ 88 h 124"/>
              <a:gd name="T80" fmla="*/ 72 w 115"/>
              <a:gd name="T81" fmla="*/ 97 h 124"/>
              <a:gd name="T82" fmla="*/ 63 w 115"/>
              <a:gd name="T83" fmla="*/ 88 h 124"/>
              <a:gd name="T84" fmla="*/ 72 w 115"/>
              <a:gd name="T85" fmla="*/ 97 h 124"/>
              <a:gd name="T86" fmla="*/ 80 w 115"/>
              <a:gd name="T87" fmla="*/ 97 h 124"/>
              <a:gd name="T88" fmla="*/ 89 w 115"/>
              <a:gd name="T89" fmla="*/ 88 h 124"/>
              <a:gd name="T90" fmla="*/ 107 w 115"/>
              <a:gd name="T91" fmla="*/ 97 h 124"/>
              <a:gd name="T92" fmla="*/ 97 w 115"/>
              <a:gd name="T93" fmla="*/ 88 h 124"/>
              <a:gd name="T94" fmla="*/ 107 w 115"/>
              <a:gd name="T95" fmla="*/ 97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5" h="124">
                <a:moveTo>
                  <a:pt x="83" y="59"/>
                </a:moveTo>
                <a:cubicBezTo>
                  <a:pt x="83" y="72"/>
                  <a:pt x="83" y="72"/>
                  <a:pt x="83" y="72"/>
                </a:cubicBezTo>
                <a:cubicBezTo>
                  <a:pt x="75" y="68"/>
                  <a:pt x="75" y="68"/>
                  <a:pt x="75" y="68"/>
                </a:cubicBezTo>
                <a:cubicBezTo>
                  <a:pt x="75" y="31"/>
                  <a:pt x="75" y="31"/>
                  <a:pt x="75" y="31"/>
                </a:cubicBezTo>
                <a:cubicBezTo>
                  <a:pt x="74" y="31"/>
                  <a:pt x="74" y="31"/>
                  <a:pt x="74" y="31"/>
                </a:cubicBezTo>
                <a:cubicBezTo>
                  <a:pt x="75" y="31"/>
                  <a:pt x="75" y="30"/>
                  <a:pt x="76" y="29"/>
                </a:cubicBezTo>
                <a:cubicBezTo>
                  <a:pt x="76" y="29"/>
                  <a:pt x="76" y="28"/>
                  <a:pt x="76" y="28"/>
                </a:cubicBezTo>
                <a:cubicBezTo>
                  <a:pt x="80" y="29"/>
                  <a:pt x="84" y="26"/>
                  <a:pt x="86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90" y="23"/>
                  <a:pt x="94" y="22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7" y="18"/>
                  <a:pt x="97" y="19"/>
                  <a:pt x="98" y="19"/>
                </a:cubicBezTo>
                <a:cubicBezTo>
                  <a:pt x="101" y="20"/>
                  <a:pt x="104" y="18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8" y="16"/>
                  <a:pt x="110" y="14"/>
                  <a:pt x="111" y="12"/>
                </a:cubicBezTo>
                <a:cubicBezTo>
                  <a:pt x="112" y="9"/>
                  <a:pt x="110" y="7"/>
                  <a:pt x="108" y="6"/>
                </a:cubicBezTo>
                <a:cubicBezTo>
                  <a:pt x="108" y="6"/>
                  <a:pt x="108" y="6"/>
                  <a:pt x="108" y="6"/>
                </a:cubicBezTo>
                <a:cubicBezTo>
                  <a:pt x="107" y="4"/>
                  <a:pt x="106" y="2"/>
                  <a:pt x="103" y="1"/>
                </a:cubicBezTo>
                <a:cubicBezTo>
                  <a:pt x="101" y="0"/>
                  <a:pt x="99" y="1"/>
                  <a:pt x="98" y="2"/>
                </a:cubicBezTo>
                <a:cubicBezTo>
                  <a:pt x="97" y="2"/>
                  <a:pt x="96" y="2"/>
                  <a:pt x="95" y="1"/>
                </a:cubicBezTo>
                <a:cubicBezTo>
                  <a:pt x="91" y="0"/>
                  <a:pt x="87" y="2"/>
                  <a:pt x="85" y="5"/>
                </a:cubicBezTo>
                <a:cubicBezTo>
                  <a:pt x="81" y="4"/>
                  <a:pt x="78" y="6"/>
                  <a:pt x="76" y="9"/>
                </a:cubicBezTo>
                <a:cubicBezTo>
                  <a:pt x="73" y="9"/>
                  <a:pt x="69" y="11"/>
                  <a:pt x="68" y="15"/>
                </a:cubicBezTo>
                <a:cubicBezTo>
                  <a:pt x="68" y="15"/>
                  <a:pt x="68" y="16"/>
                  <a:pt x="68" y="17"/>
                </a:cubicBezTo>
                <a:cubicBezTo>
                  <a:pt x="67" y="18"/>
                  <a:pt x="66" y="19"/>
                  <a:pt x="66" y="20"/>
                </a:cubicBezTo>
                <a:cubicBezTo>
                  <a:pt x="65" y="22"/>
                  <a:pt x="65" y="23"/>
                  <a:pt x="66" y="24"/>
                </a:cubicBezTo>
                <a:cubicBezTo>
                  <a:pt x="65" y="25"/>
                  <a:pt x="65" y="25"/>
                  <a:pt x="65" y="26"/>
                </a:cubicBezTo>
                <a:cubicBezTo>
                  <a:pt x="64" y="28"/>
                  <a:pt x="65" y="30"/>
                  <a:pt x="66" y="31"/>
                </a:cubicBezTo>
                <a:cubicBezTo>
                  <a:pt x="64" y="31"/>
                  <a:pt x="64" y="31"/>
                  <a:pt x="64" y="31"/>
                </a:cubicBezTo>
                <a:cubicBezTo>
                  <a:pt x="64" y="63"/>
                  <a:pt x="64" y="63"/>
                  <a:pt x="64" y="63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72"/>
                  <a:pt x="55" y="72"/>
                  <a:pt x="55" y="72"/>
                </a:cubicBezTo>
                <a:cubicBezTo>
                  <a:pt x="28" y="59"/>
                  <a:pt x="28" y="59"/>
                  <a:pt x="28" y="59"/>
                </a:cubicBezTo>
                <a:cubicBezTo>
                  <a:pt x="28" y="72"/>
                  <a:pt x="28" y="72"/>
                  <a:pt x="28" y="72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31"/>
                  <a:pt x="21" y="31"/>
                  <a:pt x="21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29"/>
                </a:cubicBezTo>
                <a:cubicBezTo>
                  <a:pt x="21" y="29"/>
                  <a:pt x="21" y="28"/>
                  <a:pt x="21" y="28"/>
                </a:cubicBezTo>
                <a:cubicBezTo>
                  <a:pt x="25" y="29"/>
                  <a:pt x="30" y="26"/>
                  <a:pt x="31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5" y="23"/>
                  <a:pt x="39" y="22"/>
                  <a:pt x="41" y="18"/>
                </a:cubicBezTo>
                <a:cubicBezTo>
                  <a:pt x="41" y="18"/>
                  <a:pt x="41" y="18"/>
                  <a:pt x="42" y="18"/>
                </a:cubicBezTo>
                <a:cubicBezTo>
                  <a:pt x="42" y="18"/>
                  <a:pt x="43" y="19"/>
                  <a:pt x="43" y="19"/>
                </a:cubicBezTo>
                <a:cubicBezTo>
                  <a:pt x="46" y="20"/>
                  <a:pt x="50" y="18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3" y="16"/>
                  <a:pt x="56" y="14"/>
                  <a:pt x="56" y="12"/>
                </a:cubicBezTo>
                <a:cubicBezTo>
                  <a:pt x="57" y="9"/>
                  <a:pt x="56" y="7"/>
                  <a:pt x="53" y="6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4"/>
                  <a:pt x="51" y="2"/>
                  <a:pt x="49" y="1"/>
                </a:cubicBezTo>
                <a:cubicBezTo>
                  <a:pt x="47" y="0"/>
                  <a:pt x="45" y="1"/>
                  <a:pt x="43" y="2"/>
                </a:cubicBezTo>
                <a:cubicBezTo>
                  <a:pt x="42" y="2"/>
                  <a:pt x="42" y="2"/>
                  <a:pt x="41" y="1"/>
                </a:cubicBezTo>
                <a:cubicBezTo>
                  <a:pt x="37" y="0"/>
                  <a:pt x="33" y="2"/>
                  <a:pt x="31" y="5"/>
                </a:cubicBezTo>
                <a:cubicBezTo>
                  <a:pt x="27" y="4"/>
                  <a:pt x="23" y="6"/>
                  <a:pt x="21" y="9"/>
                </a:cubicBezTo>
                <a:cubicBezTo>
                  <a:pt x="18" y="9"/>
                  <a:pt x="15" y="11"/>
                  <a:pt x="14" y="15"/>
                </a:cubicBezTo>
                <a:cubicBezTo>
                  <a:pt x="14" y="15"/>
                  <a:pt x="14" y="16"/>
                  <a:pt x="14" y="17"/>
                </a:cubicBezTo>
                <a:cubicBezTo>
                  <a:pt x="12" y="18"/>
                  <a:pt x="11" y="19"/>
                  <a:pt x="11" y="20"/>
                </a:cubicBezTo>
                <a:cubicBezTo>
                  <a:pt x="11" y="22"/>
                  <a:pt x="11" y="23"/>
                  <a:pt x="11" y="24"/>
                </a:cubicBezTo>
                <a:cubicBezTo>
                  <a:pt x="11" y="25"/>
                  <a:pt x="10" y="25"/>
                  <a:pt x="10" y="26"/>
                </a:cubicBezTo>
                <a:cubicBezTo>
                  <a:pt x="10" y="28"/>
                  <a:pt x="10" y="30"/>
                  <a:pt x="11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63"/>
                  <a:pt x="10" y="63"/>
                  <a:pt x="10" y="63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124"/>
                  <a:pt x="0" y="124"/>
                  <a:pt x="0" y="124"/>
                </a:cubicBezTo>
                <a:cubicBezTo>
                  <a:pt x="115" y="124"/>
                  <a:pt x="115" y="124"/>
                  <a:pt x="115" y="124"/>
                </a:cubicBezTo>
                <a:cubicBezTo>
                  <a:pt x="115" y="75"/>
                  <a:pt x="115" y="75"/>
                  <a:pt x="115" y="75"/>
                </a:cubicBezTo>
                <a:lnTo>
                  <a:pt x="83" y="59"/>
                </a:lnTo>
                <a:close/>
                <a:moveTo>
                  <a:pt x="3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8" y="88"/>
                  <a:pt x="28" y="88"/>
                  <a:pt x="28" y="88"/>
                </a:cubicBezTo>
                <a:cubicBezTo>
                  <a:pt x="38" y="88"/>
                  <a:pt x="38" y="88"/>
                  <a:pt x="38" y="88"/>
                </a:cubicBezTo>
                <a:lnTo>
                  <a:pt x="38" y="97"/>
                </a:lnTo>
                <a:close/>
                <a:moveTo>
                  <a:pt x="55" y="97"/>
                </a:moveTo>
                <a:cubicBezTo>
                  <a:pt x="46" y="97"/>
                  <a:pt x="46" y="97"/>
                  <a:pt x="46" y="97"/>
                </a:cubicBezTo>
                <a:cubicBezTo>
                  <a:pt x="46" y="88"/>
                  <a:pt x="46" y="88"/>
                  <a:pt x="46" y="88"/>
                </a:cubicBezTo>
                <a:cubicBezTo>
                  <a:pt x="55" y="88"/>
                  <a:pt x="55" y="88"/>
                  <a:pt x="55" y="88"/>
                </a:cubicBezTo>
                <a:lnTo>
                  <a:pt x="55" y="97"/>
                </a:lnTo>
                <a:close/>
                <a:moveTo>
                  <a:pt x="72" y="97"/>
                </a:moveTo>
                <a:cubicBezTo>
                  <a:pt x="63" y="97"/>
                  <a:pt x="63" y="97"/>
                  <a:pt x="63" y="97"/>
                </a:cubicBezTo>
                <a:cubicBezTo>
                  <a:pt x="63" y="88"/>
                  <a:pt x="63" y="88"/>
                  <a:pt x="63" y="88"/>
                </a:cubicBezTo>
                <a:cubicBezTo>
                  <a:pt x="72" y="88"/>
                  <a:pt x="72" y="88"/>
                  <a:pt x="72" y="88"/>
                </a:cubicBezTo>
                <a:lnTo>
                  <a:pt x="72" y="97"/>
                </a:lnTo>
                <a:close/>
                <a:moveTo>
                  <a:pt x="89" y="97"/>
                </a:moveTo>
                <a:cubicBezTo>
                  <a:pt x="80" y="97"/>
                  <a:pt x="80" y="97"/>
                  <a:pt x="80" y="97"/>
                </a:cubicBezTo>
                <a:cubicBezTo>
                  <a:pt x="80" y="88"/>
                  <a:pt x="80" y="88"/>
                  <a:pt x="80" y="88"/>
                </a:cubicBezTo>
                <a:cubicBezTo>
                  <a:pt x="89" y="88"/>
                  <a:pt x="89" y="88"/>
                  <a:pt x="89" y="88"/>
                </a:cubicBezTo>
                <a:lnTo>
                  <a:pt x="89" y="97"/>
                </a:lnTo>
                <a:close/>
                <a:moveTo>
                  <a:pt x="107" y="97"/>
                </a:moveTo>
                <a:cubicBezTo>
                  <a:pt x="97" y="97"/>
                  <a:pt x="97" y="97"/>
                  <a:pt x="97" y="97"/>
                </a:cubicBezTo>
                <a:cubicBezTo>
                  <a:pt x="97" y="88"/>
                  <a:pt x="97" y="88"/>
                  <a:pt x="97" y="88"/>
                </a:cubicBezTo>
                <a:cubicBezTo>
                  <a:pt x="107" y="88"/>
                  <a:pt x="107" y="88"/>
                  <a:pt x="107" y="88"/>
                </a:cubicBezTo>
                <a:lnTo>
                  <a:pt x="107" y="9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31AC3D9F-B60A-411C-88A6-9B27BD1A8A28}"/>
              </a:ext>
            </a:extLst>
          </p:cNvPr>
          <p:cNvGrpSpPr/>
          <p:nvPr/>
        </p:nvGrpSpPr>
        <p:grpSpPr>
          <a:xfrm>
            <a:off x="5155376" y="3051284"/>
            <a:ext cx="518899" cy="556700"/>
            <a:chOff x="2443163" y="2311400"/>
            <a:chExt cx="479425" cy="514350"/>
          </a:xfrm>
          <a:solidFill>
            <a:schemeClr val="bg2"/>
          </a:solidFill>
        </p:grpSpPr>
        <p:sp>
          <p:nvSpPr>
            <p:cNvPr id="105" name="Freeform 101">
              <a:extLst>
                <a:ext uri="{FF2B5EF4-FFF2-40B4-BE49-F238E27FC236}">
                  <a16:creationId xmlns:a16="http://schemas.microsoft.com/office/drawing/2014/main" id="{502E8857-B221-4C56-AA87-D4ECEF3D7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3163" y="2311400"/>
              <a:ext cx="269875" cy="514350"/>
            </a:xfrm>
            <a:custGeom>
              <a:avLst/>
              <a:gdLst>
                <a:gd name="T0" fmla="*/ 72 w 72"/>
                <a:gd name="T1" fmla="*/ 23 h 137"/>
                <a:gd name="T2" fmla="*/ 70 w 72"/>
                <a:gd name="T3" fmla="*/ 12 h 137"/>
                <a:gd name="T4" fmla="*/ 51 w 72"/>
                <a:gd name="T5" fmla="*/ 0 h 137"/>
                <a:gd name="T6" fmla="*/ 21 w 72"/>
                <a:gd name="T7" fmla="*/ 0 h 137"/>
                <a:gd name="T8" fmla="*/ 1 w 72"/>
                <a:gd name="T9" fmla="*/ 7 h 137"/>
                <a:gd name="T10" fmla="*/ 14 w 72"/>
                <a:gd name="T11" fmla="*/ 16 h 137"/>
                <a:gd name="T12" fmla="*/ 1 w 72"/>
                <a:gd name="T13" fmla="*/ 25 h 137"/>
                <a:gd name="T14" fmla="*/ 18 w 72"/>
                <a:gd name="T15" fmla="*/ 43 h 137"/>
                <a:gd name="T16" fmla="*/ 18 w 72"/>
                <a:gd name="T17" fmla="*/ 43 h 137"/>
                <a:gd name="T18" fmla="*/ 15 w 72"/>
                <a:gd name="T19" fmla="*/ 62 h 137"/>
                <a:gd name="T20" fmla="*/ 11 w 72"/>
                <a:gd name="T21" fmla="*/ 89 h 137"/>
                <a:gd name="T22" fmla="*/ 11 w 72"/>
                <a:gd name="T23" fmla="*/ 89 h 137"/>
                <a:gd name="T24" fmla="*/ 3 w 72"/>
                <a:gd name="T25" fmla="*/ 134 h 137"/>
                <a:gd name="T26" fmla="*/ 3 w 72"/>
                <a:gd name="T27" fmla="*/ 135 h 137"/>
                <a:gd name="T28" fmla="*/ 4 w 72"/>
                <a:gd name="T29" fmla="*/ 137 h 137"/>
                <a:gd name="T30" fmla="*/ 5 w 72"/>
                <a:gd name="T31" fmla="*/ 137 h 137"/>
                <a:gd name="T32" fmla="*/ 5 w 72"/>
                <a:gd name="T33" fmla="*/ 137 h 137"/>
                <a:gd name="T34" fmla="*/ 7 w 72"/>
                <a:gd name="T35" fmla="*/ 137 h 137"/>
                <a:gd name="T36" fmla="*/ 66 w 72"/>
                <a:gd name="T37" fmla="*/ 137 h 137"/>
                <a:gd name="T38" fmla="*/ 67 w 72"/>
                <a:gd name="T39" fmla="*/ 137 h 137"/>
                <a:gd name="T40" fmla="*/ 68 w 72"/>
                <a:gd name="T41" fmla="*/ 136 h 137"/>
                <a:gd name="T42" fmla="*/ 61 w 72"/>
                <a:gd name="T43" fmla="*/ 89 h 137"/>
                <a:gd name="T44" fmla="*/ 56 w 72"/>
                <a:gd name="T45" fmla="*/ 62 h 137"/>
                <a:gd name="T46" fmla="*/ 53 w 72"/>
                <a:gd name="T47" fmla="*/ 43 h 137"/>
                <a:gd name="T48" fmla="*/ 53 w 72"/>
                <a:gd name="T49" fmla="*/ 32 h 137"/>
                <a:gd name="T50" fmla="*/ 9 w 72"/>
                <a:gd name="T51" fmla="*/ 23 h 137"/>
                <a:gd name="T52" fmla="*/ 18 w 72"/>
                <a:gd name="T53" fmla="*/ 13 h 137"/>
                <a:gd name="T54" fmla="*/ 36 w 72"/>
                <a:gd name="T55" fmla="*/ 77 h 137"/>
                <a:gd name="T56" fmla="*/ 36 w 72"/>
                <a:gd name="T57" fmla="*/ 77 h 137"/>
                <a:gd name="T58" fmla="*/ 26 w 72"/>
                <a:gd name="T59" fmla="*/ 65 h 137"/>
                <a:gd name="T60" fmla="*/ 36 w 72"/>
                <a:gd name="T61" fmla="*/ 55 h 137"/>
                <a:gd name="T62" fmla="*/ 32 w 72"/>
                <a:gd name="T63" fmla="*/ 41 h 137"/>
                <a:gd name="T64" fmla="*/ 32 w 72"/>
                <a:gd name="T65" fmla="*/ 41 h 137"/>
                <a:gd name="T66" fmla="*/ 30 w 72"/>
                <a:gd name="T67" fmla="*/ 46 h 137"/>
                <a:gd name="T68" fmla="*/ 36 w 72"/>
                <a:gd name="T69" fmla="*/ 26 h 137"/>
                <a:gd name="T70" fmla="*/ 32 w 72"/>
                <a:gd name="T71" fmla="*/ 14 h 137"/>
                <a:gd name="T72" fmla="*/ 32 w 72"/>
                <a:gd name="T73" fmla="*/ 14 h 137"/>
                <a:gd name="T74" fmla="*/ 40 w 72"/>
                <a:gd name="T75" fmla="*/ 19 h 137"/>
                <a:gd name="T76" fmla="*/ 23 w 72"/>
                <a:gd name="T77" fmla="*/ 26 h 137"/>
                <a:gd name="T78" fmla="*/ 36 w 72"/>
                <a:gd name="T79" fmla="*/ 7 h 137"/>
                <a:gd name="T80" fmla="*/ 36 w 72"/>
                <a:gd name="T81" fmla="*/ 7 h 137"/>
                <a:gd name="T82" fmla="*/ 23 w 72"/>
                <a:gd name="T83" fmla="*/ 6 h 137"/>
                <a:gd name="T84" fmla="*/ 36 w 72"/>
                <a:gd name="T85" fmla="*/ 34 h 137"/>
                <a:gd name="T86" fmla="*/ 41 w 72"/>
                <a:gd name="T87" fmla="*/ 23 h 137"/>
                <a:gd name="T88" fmla="*/ 41 w 72"/>
                <a:gd name="T89" fmla="*/ 23 h 137"/>
                <a:gd name="T90" fmla="*/ 48 w 72"/>
                <a:gd name="T91" fmla="*/ 13 h 137"/>
                <a:gd name="T92" fmla="*/ 21 w 72"/>
                <a:gd name="T93" fmla="*/ 58 h 137"/>
                <a:gd name="T94" fmla="*/ 31 w 72"/>
                <a:gd name="T95" fmla="*/ 74 h 137"/>
                <a:gd name="T96" fmla="*/ 31 w 72"/>
                <a:gd name="T97" fmla="*/ 74 h 137"/>
                <a:gd name="T98" fmla="*/ 55 w 72"/>
                <a:gd name="T99" fmla="*/ 84 h 137"/>
                <a:gd name="T100" fmla="*/ 49 w 72"/>
                <a:gd name="T101" fmla="*/ 48 h 137"/>
                <a:gd name="T102" fmla="*/ 41 w 72"/>
                <a:gd name="T103" fmla="*/ 37 h 137"/>
                <a:gd name="T104" fmla="*/ 41 w 72"/>
                <a:gd name="T105" fmla="*/ 37 h 137"/>
                <a:gd name="T106" fmla="*/ 23 w 72"/>
                <a:gd name="T107" fmla="*/ 34 h 137"/>
                <a:gd name="T108" fmla="*/ 53 w 72"/>
                <a:gd name="T109" fmla="*/ 20 h 137"/>
                <a:gd name="T110" fmla="*/ 53 w 72"/>
                <a:gd name="T111" fmla="*/ 13 h 137"/>
                <a:gd name="T112" fmla="*/ 53 w 72"/>
                <a:gd name="T113" fmla="*/ 13 h 137"/>
                <a:gd name="T114" fmla="*/ 20 w 72"/>
                <a:gd name="T115" fmla="*/ 92 h 137"/>
                <a:gd name="T116" fmla="*/ 32 w 72"/>
                <a:gd name="T117" fmla="*/ 109 h 137"/>
                <a:gd name="T118" fmla="*/ 57 w 72"/>
                <a:gd name="T119" fmla="*/ 94 h 137"/>
                <a:gd name="T120" fmla="*/ 57 w 72"/>
                <a:gd name="T121" fmla="*/ 9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" h="137">
                  <a:moveTo>
                    <a:pt x="53" y="32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1" y="25"/>
                    <a:pt x="72" y="24"/>
                    <a:pt x="72" y="23"/>
                  </a:cubicBezTo>
                  <a:cubicBezTo>
                    <a:pt x="72" y="22"/>
                    <a:pt x="71" y="21"/>
                    <a:pt x="70" y="21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1"/>
                    <a:pt x="72" y="10"/>
                    <a:pt x="72" y="9"/>
                  </a:cubicBezTo>
                  <a:cubicBezTo>
                    <a:pt x="72" y="8"/>
                    <a:pt x="71" y="7"/>
                    <a:pt x="70" y="7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2"/>
                    <a:pt x="15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5"/>
                    <a:pt x="3" y="135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4" y="137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4" y="137"/>
                    <a:pt x="5" y="137"/>
                    <a:pt x="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6" y="137"/>
                    <a:pt x="6" y="137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65" y="137"/>
                    <a:pt x="65" y="137"/>
                    <a:pt x="65" y="137"/>
                  </a:cubicBezTo>
                  <a:cubicBezTo>
                    <a:pt x="65" y="137"/>
                    <a:pt x="66" y="137"/>
                    <a:pt x="66" y="137"/>
                  </a:cubicBezTo>
                  <a:cubicBezTo>
                    <a:pt x="66" y="137"/>
                    <a:pt x="67" y="137"/>
                    <a:pt x="67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8" y="137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5"/>
                    <a:pt x="68" y="135"/>
                    <a:pt x="68" y="134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43"/>
                    <a:pt x="53" y="43"/>
                    <a:pt x="53" y="43"/>
                  </a:cubicBezTo>
                  <a:lnTo>
                    <a:pt x="53" y="32"/>
                  </a:lnTo>
                  <a:close/>
                  <a:moveTo>
                    <a:pt x="18" y="20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18" y="20"/>
                  </a:lnTo>
                  <a:close/>
                  <a:moveTo>
                    <a:pt x="18" y="6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9" y="9"/>
                    <a:pt x="9" y="9"/>
                    <a:pt x="9" y="9"/>
                  </a:cubicBezTo>
                  <a:lnTo>
                    <a:pt x="18" y="6"/>
                  </a:lnTo>
                  <a:close/>
                  <a:moveTo>
                    <a:pt x="36" y="77"/>
                  </a:moveTo>
                  <a:cubicBezTo>
                    <a:pt x="50" y="87"/>
                    <a:pt x="50" y="87"/>
                    <a:pt x="50" y="87"/>
                  </a:cubicBezTo>
                  <a:cubicBezTo>
                    <a:pt x="21" y="87"/>
                    <a:pt x="21" y="87"/>
                    <a:pt x="21" y="87"/>
                  </a:cubicBezTo>
                  <a:lnTo>
                    <a:pt x="36" y="77"/>
                  </a:lnTo>
                  <a:close/>
                  <a:moveTo>
                    <a:pt x="46" y="65"/>
                  </a:moveTo>
                  <a:cubicBezTo>
                    <a:pt x="36" y="71"/>
                    <a:pt x="36" y="71"/>
                    <a:pt x="36" y="71"/>
                  </a:cubicBezTo>
                  <a:cubicBezTo>
                    <a:pt x="26" y="65"/>
                    <a:pt x="26" y="65"/>
                    <a:pt x="26" y="65"/>
                  </a:cubicBezTo>
                  <a:lnTo>
                    <a:pt x="46" y="65"/>
                  </a:lnTo>
                  <a:close/>
                  <a:moveTo>
                    <a:pt x="27" y="60"/>
                  </a:moveTo>
                  <a:cubicBezTo>
                    <a:pt x="36" y="55"/>
                    <a:pt x="36" y="55"/>
                    <a:pt x="36" y="55"/>
                  </a:cubicBezTo>
                  <a:cubicBezTo>
                    <a:pt x="44" y="60"/>
                    <a:pt x="44" y="60"/>
                    <a:pt x="44" y="60"/>
                  </a:cubicBezTo>
                  <a:lnTo>
                    <a:pt x="27" y="60"/>
                  </a:lnTo>
                  <a:close/>
                  <a:moveTo>
                    <a:pt x="32" y="41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32" y="41"/>
                  </a:lnTo>
                  <a:close/>
                  <a:moveTo>
                    <a:pt x="41" y="46"/>
                  </a:moveTo>
                  <a:cubicBezTo>
                    <a:pt x="36" y="49"/>
                    <a:pt x="36" y="49"/>
                    <a:pt x="36" y="49"/>
                  </a:cubicBezTo>
                  <a:cubicBezTo>
                    <a:pt x="30" y="46"/>
                    <a:pt x="30" y="46"/>
                    <a:pt x="30" y="46"/>
                  </a:cubicBezTo>
                  <a:lnTo>
                    <a:pt x="41" y="46"/>
                  </a:lnTo>
                  <a:close/>
                  <a:moveTo>
                    <a:pt x="32" y="28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2" y="28"/>
                  </a:lnTo>
                  <a:close/>
                  <a:moveTo>
                    <a:pt x="32" y="14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40" y="14"/>
                    <a:pt x="40" y="14"/>
                    <a:pt x="40" y="14"/>
                  </a:cubicBezTo>
                  <a:lnTo>
                    <a:pt x="32" y="14"/>
                  </a:lnTo>
                  <a:close/>
                  <a:moveTo>
                    <a:pt x="36" y="21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36" y="21"/>
                  </a:lnTo>
                  <a:close/>
                  <a:moveTo>
                    <a:pt x="30" y="23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20"/>
                    <a:pt x="23" y="20"/>
                    <a:pt x="23" y="20"/>
                  </a:cubicBezTo>
                  <a:lnTo>
                    <a:pt x="30" y="23"/>
                  </a:lnTo>
                  <a:close/>
                  <a:moveTo>
                    <a:pt x="36" y="7"/>
                  </a:moveTo>
                  <a:cubicBezTo>
                    <a:pt x="32" y="5"/>
                    <a:pt x="32" y="5"/>
                    <a:pt x="32" y="5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36" y="7"/>
                  </a:lnTo>
                  <a:close/>
                  <a:moveTo>
                    <a:pt x="30" y="9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3" y="6"/>
                    <a:pt x="23" y="6"/>
                    <a:pt x="23" y="6"/>
                  </a:cubicBezTo>
                  <a:lnTo>
                    <a:pt x="30" y="9"/>
                  </a:lnTo>
                  <a:close/>
                  <a:moveTo>
                    <a:pt x="40" y="32"/>
                  </a:moveTo>
                  <a:cubicBezTo>
                    <a:pt x="36" y="34"/>
                    <a:pt x="36" y="34"/>
                    <a:pt x="36" y="34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40" y="32"/>
                  </a:lnTo>
                  <a:close/>
                  <a:moveTo>
                    <a:pt x="41" y="23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6"/>
                    <a:pt x="48" y="26"/>
                    <a:pt x="48" y="26"/>
                  </a:cubicBezTo>
                  <a:lnTo>
                    <a:pt x="41" y="23"/>
                  </a:lnTo>
                  <a:close/>
                  <a:moveTo>
                    <a:pt x="41" y="9"/>
                  </a:moveTo>
                  <a:cubicBezTo>
                    <a:pt x="48" y="6"/>
                    <a:pt x="48" y="6"/>
                    <a:pt x="48" y="6"/>
                  </a:cubicBezTo>
                  <a:cubicBezTo>
                    <a:pt x="48" y="13"/>
                    <a:pt x="48" y="13"/>
                    <a:pt x="48" y="13"/>
                  </a:cubicBezTo>
                  <a:lnTo>
                    <a:pt x="41" y="9"/>
                  </a:lnTo>
                  <a:close/>
                  <a:moveTo>
                    <a:pt x="31" y="52"/>
                  </a:moveTo>
                  <a:cubicBezTo>
                    <a:pt x="21" y="58"/>
                    <a:pt x="21" y="58"/>
                    <a:pt x="21" y="58"/>
                  </a:cubicBezTo>
                  <a:cubicBezTo>
                    <a:pt x="23" y="48"/>
                    <a:pt x="23" y="48"/>
                    <a:pt x="23" y="48"/>
                  </a:cubicBezTo>
                  <a:lnTo>
                    <a:pt x="31" y="52"/>
                  </a:lnTo>
                  <a:close/>
                  <a:moveTo>
                    <a:pt x="31" y="74"/>
                  </a:moveTo>
                  <a:cubicBezTo>
                    <a:pt x="16" y="84"/>
                    <a:pt x="16" y="84"/>
                    <a:pt x="16" y="84"/>
                  </a:cubicBezTo>
                  <a:cubicBezTo>
                    <a:pt x="19" y="66"/>
                    <a:pt x="19" y="66"/>
                    <a:pt x="19" y="66"/>
                  </a:cubicBezTo>
                  <a:lnTo>
                    <a:pt x="31" y="74"/>
                  </a:lnTo>
                  <a:close/>
                  <a:moveTo>
                    <a:pt x="40" y="74"/>
                  </a:moveTo>
                  <a:cubicBezTo>
                    <a:pt x="52" y="66"/>
                    <a:pt x="52" y="66"/>
                    <a:pt x="52" y="66"/>
                  </a:cubicBezTo>
                  <a:cubicBezTo>
                    <a:pt x="55" y="84"/>
                    <a:pt x="55" y="84"/>
                    <a:pt x="55" y="84"/>
                  </a:cubicBezTo>
                  <a:lnTo>
                    <a:pt x="40" y="74"/>
                  </a:lnTo>
                  <a:close/>
                  <a:moveTo>
                    <a:pt x="41" y="52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51" y="58"/>
                    <a:pt x="51" y="58"/>
                    <a:pt x="51" y="58"/>
                  </a:cubicBezTo>
                  <a:lnTo>
                    <a:pt x="41" y="52"/>
                  </a:lnTo>
                  <a:close/>
                  <a:moveTo>
                    <a:pt x="41" y="37"/>
                  </a:moveTo>
                  <a:cubicBezTo>
                    <a:pt x="48" y="34"/>
                    <a:pt x="48" y="34"/>
                    <a:pt x="48" y="34"/>
                  </a:cubicBezTo>
                  <a:cubicBezTo>
                    <a:pt x="48" y="40"/>
                    <a:pt x="48" y="40"/>
                    <a:pt x="48" y="40"/>
                  </a:cubicBezTo>
                  <a:lnTo>
                    <a:pt x="41" y="37"/>
                  </a:lnTo>
                  <a:close/>
                  <a:moveTo>
                    <a:pt x="30" y="37"/>
                  </a:moveTo>
                  <a:cubicBezTo>
                    <a:pt x="23" y="40"/>
                    <a:pt x="23" y="40"/>
                    <a:pt x="23" y="40"/>
                  </a:cubicBezTo>
                  <a:cubicBezTo>
                    <a:pt x="23" y="34"/>
                    <a:pt x="23" y="34"/>
                    <a:pt x="23" y="34"/>
                  </a:cubicBezTo>
                  <a:lnTo>
                    <a:pt x="30" y="37"/>
                  </a:lnTo>
                  <a:close/>
                  <a:moveTo>
                    <a:pt x="53" y="27"/>
                  </a:moveTo>
                  <a:cubicBezTo>
                    <a:pt x="53" y="20"/>
                    <a:pt x="53" y="20"/>
                    <a:pt x="53" y="20"/>
                  </a:cubicBezTo>
                  <a:cubicBezTo>
                    <a:pt x="62" y="23"/>
                    <a:pt x="62" y="23"/>
                    <a:pt x="62" y="23"/>
                  </a:cubicBezTo>
                  <a:lnTo>
                    <a:pt x="53" y="27"/>
                  </a:lnTo>
                  <a:close/>
                  <a:moveTo>
                    <a:pt x="53" y="13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62" y="9"/>
                    <a:pt x="62" y="9"/>
                    <a:pt x="62" y="9"/>
                  </a:cubicBezTo>
                  <a:lnTo>
                    <a:pt x="53" y="13"/>
                  </a:lnTo>
                  <a:close/>
                  <a:moveTo>
                    <a:pt x="52" y="92"/>
                  </a:moveTo>
                  <a:cubicBezTo>
                    <a:pt x="36" y="106"/>
                    <a:pt x="36" y="106"/>
                    <a:pt x="36" y="106"/>
                  </a:cubicBezTo>
                  <a:cubicBezTo>
                    <a:pt x="20" y="92"/>
                    <a:pt x="20" y="92"/>
                    <a:pt x="20" y="92"/>
                  </a:cubicBezTo>
                  <a:lnTo>
                    <a:pt x="52" y="92"/>
                  </a:lnTo>
                  <a:close/>
                  <a:moveTo>
                    <a:pt x="15" y="94"/>
                  </a:moveTo>
                  <a:cubicBezTo>
                    <a:pt x="32" y="109"/>
                    <a:pt x="32" y="109"/>
                    <a:pt x="32" y="109"/>
                  </a:cubicBezTo>
                  <a:cubicBezTo>
                    <a:pt x="9" y="129"/>
                    <a:pt x="9" y="129"/>
                    <a:pt x="9" y="129"/>
                  </a:cubicBezTo>
                  <a:lnTo>
                    <a:pt x="15" y="94"/>
                  </a:lnTo>
                  <a:close/>
                  <a:moveTo>
                    <a:pt x="57" y="94"/>
                  </a:moveTo>
                  <a:cubicBezTo>
                    <a:pt x="63" y="129"/>
                    <a:pt x="63" y="129"/>
                    <a:pt x="63" y="129"/>
                  </a:cubicBezTo>
                  <a:cubicBezTo>
                    <a:pt x="40" y="109"/>
                    <a:pt x="40" y="109"/>
                    <a:pt x="40" y="109"/>
                  </a:cubicBezTo>
                  <a:lnTo>
                    <a:pt x="57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8A622AFF-0348-42B0-B5EB-8CC304F68D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9863" y="2419350"/>
              <a:ext cx="212725" cy="406400"/>
            </a:xfrm>
            <a:custGeom>
              <a:avLst/>
              <a:gdLst>
                <a:gd name="T0" fmla="*/ 56 w 57"/>
                <a:gd name="T1" fmla="*/ 10 h 108"/>
                <a:gd name="T2" fmla="*/ 41 w 57"/>
                <a:gd name="T3" fmla="*/ 0 h 108"/>
                <a:gd name="T4" fmla="*/ 17 w 57"/>
                <a:gd name="T5" fmla="*/ 0 h 108"/>
                <a:gd name="T6" fmla="*/ 16 w 57"/>
                <a:gd name="T7" fmla="*/ 0 h 108"/>
                <a:gd name="T8" fmla="*/ 1 w 57"/>
                <a:gd name="T9" fmla="*/ 10 h 108"/>
                <a:gd name="T10" fmla="*/ 0 w 57"/>
                <a:gd name="T11" fmla="*/ 19 h 108"/>
                <a:gd name="T12" fmla="*/ 15 w 57"/>
                <a:gd name="T13" fmla="*/ 34 h 108"/>
                <a:gd name="T14" fmla="*/ 15 w 57"/>
                <a:gd name="T15" fmla="*/ 35 h 108"/>
                <a:gd name="T16" fmla="*/ 12 w 57"/>
                <a:gd name="T17" fmla="*/ 49 h 108"/>
                <a:gd name="T18" fmla="*/ 9 w 57"/>
                <a:gd name="T19" fmla="*/ 70 h 108"/>
                <a:gd name="T20" fmla="*/ 4 w 57"/>
                <a:gd name="T21" fmla="*/ 99 h 108"/>
                <a:gd name="T22" fmla="*/ 3 w 57"/>
                <a:gd name="T23" fmla="*/ 106 h 108"/>
                <a:gd name="T24" fmla="*/ 3 w 57"/>
                <a:gd name="T25" fmla="*/ 107 h 108"/>
                <a:gd name="T26" fmla="*/ 5 w 57"/>
                <a:gd name="T27" fmla="*/ 108 h 108"/>
                <a:gd name="T28" fmla="*/ 5 w 57"/>
                <a:gd name="T29" fmla="*/ 108 h 108"/>
                <a:gd name="T30" fmla="*/ 6 w 57"/>
                <a:gd name="T31" fmla="*/ 108 h 108"/>
                <a:gd name="T32" fmla="*/ 52 w 57"/>
                <a:gd name="T33" fmla="*/ 108 h 108"/>
                <a:gd name="T34" fmla="*/ 52 w 57"/>
                <a:gd name="T35" fmla="*/ 108 h 108"/>
                <a:gd name="T36" fmla="*/ 53 w 57"/>
                <a:gd name="T37" fmla="*/ 108 h 108"/>
                <a:gd name="T38" fmla="*/ 54 w 57"/>
                <a:gd name="T39" fmla="*/ 106 h 108"/>
                <a:gd name="T40" fmla="*/ 54 w 57"/>
                <a:gd name="T41" fmla="*/ 106 h 108"/>
                <a:gd name="T42" fmla="*/ 48 w 57"/>
                <a:gd name="T43" fmla="*/ 70 h 108"/>
                <a:gd name="T44" fmla="*/ 42 w 57"/>
                <a:gd name="T45" fmla="*/ 34 h 108"/>
                <a:gd name="T46" fmla="*/ 42 w 57"/>
                <a:gd name="T47" fmla="*/ 25 h 108"/>
                <a:gd name="T48" fmla="*/ 56 w 57"/>
                <a:gd name="T49" fmla="*/ 17 h 108"/>
                <a:gd name="T50" fmla="*/ 8 w 57"/>
                <a:gd name="T51" fmla="*/ 19 h 108"/>
                <a:gd name="T52" fmla="*/ 15 w 57"/>
                <a:gd name="T53" fmla="*/ 10 h 108"/>
                <a:gd name="T54" fmla="*/ 42 w 57"/>
                <a:gd name="T55" fmla="*/ 16 h 108"/>
                <a:gd name="T56" fmla="*/ 42 w 57"/>
                <a:gd name="T57" fmla="*/ 16 h 108"/>
                <a:gd name="T58" fmla="*/ 28 w 57"/>
                <a:gd name="T59" fmla="*/ 10 h 108"/>
                <a:gd name="T60" fmla="*/ 28 w 57"/>
                <a:gd name="T61" fmla="*/ 17 h 108"/>
                <a:gd name="T62" fmla="*/ 25 w 57"/>
                <a:gd name="T63" fmla="*/ 22 h 108"/>
                <a:gd name="T64" fmla="*/ 25 w 57"/>
                <a:gd name="T65" fmla="*/ 22 h 108"/>
                <a:gd name="T66" fmla="*/ 32 w 57"/>
                <a:gd name="T67" fmla="*/ 4 h 108"/>
                <a:gd name="T68" fmla="*/ 28 w 57"/>
                <a:gd name="T69" fmla="*/ 27 h 108"/>
                <a:gd name="T70" fmla="*/ 33 w 57"/>
                <a:gd name="T71" fmla="*/ 8 h 108"/>
                <a:gd name="T72" fmla="*/ 33 w 57"/>
                <a:gd name="T73" fmla="*/ 8 h 108"/>
                <a:gd name="T74" fmla="*/ 19 w 57"/>
                <a:gd name="T75" fmla="*/ 16 h 108"/>
                <a:gd name="T76" fmla="*/ 36 w 57"/>
                <a:gd name="T77" fmla="*/ 51 h 108"/>
                <a:gd name="T78" fmla="*/ 28 w 57"/>
                <a:gd name="T79" fmla="*/ 51 h 108"/>
                <a:gd name="T80" fmla="*/ 35 w 57"/>
                <a:gd name="T81" fmla="*/ 47 h 108"/>
                <a:gd name="T82" fmla="*/ 28 w 57"/>
                <a:gd name="T83" fmla="*/ 39 h 108"/>
                <a:gd name="T84" fmla="*/ 25 w 57"/>
                <a:gd name="T85" fmla="*/ 33 h 108"/>
                <a:gd name="T86" fmla="*/ 25 w 57"/>
                <a:gd name="T87" fmla="*/ 33 h 108"/>
                <a:gd name="T88" fmla="*/ 17 w 57"/>
                <a:gd name="T89" fmla="*/ 69 h 108"/>
                <a:gd name="T90" fmla="*/ 38 w 57"/>
                <a:gd name="T91" fmla="*/ 16 h 108"/>
                <a:gd name="T92" fmla="*/ 24 w 57"/>
                <a:gd name="T93" fmla="*/ 8 h 108"/>
                <a:gd name="T94" fmla="*/ 24 w 57"/>
                <a:gd name="T95" fmla="*/ 8 h 108"/>
                <a:gd name="T96" fmla="*/ 18 w 57"/>
                <a:gd name="T97" fmla="*/ 38 h 108"/>
                <a:gd name="T98" fmla="*/ 13 w 57"/>
                <a:gd name="T99" fmla="*/ 67 h 108"/>
                <a:gd name="T100" fmla="*/ 32 w 57"/>
                <a:gd name="T101" fmla="*/ 59 h 108"/>
                <a:gd name="T102" fmla="*/ 32 w 57"/>
                <a:gd name="T103" fmla="*/ 59 h 108"/>
                <a:gd name="T104" fmla="*/ 40 w 57"/>
                <a:gd name="T105" fmla="*/ 46 h 108"/>
                <a:gd name="T106" fmla="*/ 19 w 57"/>
                <a:gd name="T107" fmla="*/ 32 h 108"/>
                <a:gd name="T108" fmla="*/ 33 w 57"/>
                <a:gd name="T109" fmla="*/ 29 h 108"/>
                <a:gd name="T110" fmla="*/ 33 w 57"/>
                <a:gd name="T111" fmla="*/ 29 h 108"/>
                <a:gd name="T112" fmla="*/ 49 w 57"/>
                <a:gd name="T113" fmla="*/ 8 h 108"/>
                <a:gd name="T114" fmla="*/ 28 w 57"/>
                <a:gd name="T115" fmla="*/ 83 h 108"/>
                <a:gd name="T116" fmla="*/ 12 w 57"/>
                <a:gd name="T117" fmla="*/ 74 h 108"/>
                <a:gd name="T118" fmla="*/ 12 w 57"/>
                <a:gd name="T119" fmla="*/ 74 h 108"/>
                <a:gd name="T120" fmla="*/ 31 w 57"/>
                <a:gd name="T121" fmla="*/ 8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7" h="108">
                  <a:moveTo>
                    <a:pt x="56" y="17"/>
                  </a:moveTo>
                  <a:cubicBezTo>
                    <a:pt x="46" y="13"/>
                    <a:pt x="46" y="13"/>
                    <a:pt x="46" y="13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9"/>
                    <a:pt x="57" y="9"/>
                    <a:pt x="57" y="8"/>
                  </a:cubicBezTo>
                  <a:cubicBezTo>
                    <a:pt x="57" y="7"/>
                    <a:pt x="56" y="6"/>
                    <a:pt x="56" y="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9"/>
                    <a:pt x="1" y="10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5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3" y="106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4" y="108"/>
                    <a:pt x="5" y="108"/>
                    <a:pt x="5" y="108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5" y="108"/>
                    <a:pt x="6" y="108"/>
                    <a:pt x="6" y="108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1" y="108"/>
                    <a:pt x="52" y="108"/>
                    <a:pt x="52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2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4" y="107"/>
                  </a:cubicBezTo>
                  <a:cubicBezTo>
                    <a:pt x="54" y="107"/>
                    <a:pt x="54" y="107"/>
                    <a:pt x="54" y="107"/>
                  </a:cubicBezTo>
                  <a:cubicBezTo>
                    <a:pt x="54" y="107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7" y="19"/>
                    <a:pt x="57" y="19"/>
                  </a:cubicBezTo>
                  <a:cubicBezTo>
                    <a:pt x="57" y="18"/>
                    <a:pt x="56" y="17"/>
                    <a:pt x="56" y="17"/>
                  </a:cubicBezTo>
                  <a:close/>
                  <a:moveTo>
                    <a:pt x="15" y="16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5" y="16"/>
                  </a:lnTo>
                  <a:close/>
                  <a:moveTo>
                    <a:pt x="15" y="5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15" y="5"/>
                  </a:lnTo>
                  <a:close/>
                  <a:moveTo>
                    <a:pt x="42" y="16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42" y="21"/>
                    <a:pt x="42" y="21"/>
                    <a:pt x="42" y="21"/>
                  </a:cubicBezTo>
                  <a:lnTo>
                    <a:pt x="42" y="16"/>
                  </a:lnTo>
                  <a:close/>
                  <a:moveTo>
                    <a:pt x="32" y="11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32" y="11"/>
                  </a:lnTo>
                  <a:close/>
                  <a:moveTo>
                    <a:pt x="32" y="15"/>
                  </a:moveTo>
                  <a:cubicBezTo>
                    <a:pt x="28" y="17"/>
                    <a:pt x="28" y="17"/>
                    <a:pt x="28" y="17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32" y="15"/>
                  </a:lnTo>
                  <a:close/>
                  <a:moveTo>
                    <a:pt x="25" y="22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32" y="22"/>
                    <a:pt x="32" y="22"/>
                    <a:pt x="32" y="22"/>
                  </a:cubicBezTo>
                  <a:lnTo>
                    <a:pt x="25" y="22"/>
                  </a:lnTo>
                  <a:close/>
                  <a:moveTo>
                    <a:pt x="28" y="6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32" y="4"/>
                    <a:pt x="32" y="4"/>
                    <a:pt x="32" y="4"/>
                  </a:cubicBezTo>
                  <a:lnTo>
                    <a:pt x="28" y="6"/>
                  </a:lnTo>
                  <a:close/>
                  <a:moveTo>
                    <a:pt x="32" y="26"/>
                  </a:moveTo>
                  <a:cubicBezTo>
                    <a:pt x="28" y="27"/>
                    <a:pt x="28" y="27"/>
                    <a:pt x="28" y="27"/>
                  </a:cubicBezTo>
                  <a:cubicBezTo>
                    <a:pt x="25" y="26"/>
                    <a:pt x="25" y="26"/>
                    <a:pt x="25" y="26"/>
                  </a:cubicBezTo>
                  <a:lnTo>
                    <a:pt x="32" y="26"/>
                  </a:lnTo>
                  <a:close/>
                  <a:moveTo>
                    <a:pt x="33" y="8"/>
                  </a:moveTo>
                  <a:cubicBezTo>
                    <a:pt x="38" y="5"/>
                    <a:pt x="38" y="5"/>
                    <a:pt x="38" y="5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33" y="8"/>
                  </a:lnTo>
                  <a:close/>
                  <a:moveTo>
                    <a:pt x="24" y="19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9" y="16"/>
                    <a:pt x="19" y="16"/>
                    <a:pt x="19" y="16"/>
                  </a:cubicBezTo>
                  <a:lnTo>
                    <a:pt x="24" y="19"/>
                  </a:lnTo>
                  <a:close/>
                  <a:moveTo>
                    <a:pt x="28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1" y="51"/>
                    <a:pt x="21" y="51"/>
                    <a:pt x="21" y="51"/>
                  </a:cubicBezTo>
                  <a:lnTo>
                    <a:pt x="28" y="51"/>
                  </a:lnTo>
                  <a:close/>
                  <a:moveTo>
                    <a:pt x="22" y="47"/>
                  </a:moveTo>
                  <a:cubicBezTo>
                    <a:pt x="28" y="44"/>
                    <a:pt x="28" y="44"/>
                    <a:pt x="28" y="44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2" y="47"/>
                  </a:lnTo>
                  <a:close/>
                  <a:moveTo>
                    <a:pt x="33" y="37"/>
                  </a:moveTo>
                  <a:cubicBezTo>
                    <a:pt x="28" y="39"/>
                    <a:pt x="28" y="39"/>
                    <a:pt x="28" y="39"/>
                  </a:cubicBezTo>
                  <a:cubicBezTo>
                    <a:pt x="24" y="37"/>
                    <a:pt x="24" y="37"/>
                    <a:pt x="24" y="37"/>
                  </a:cubicBezTo>
                  <a:lnTo>
                    <a:pt x="33" y="37"/>
                  </a:lnTo>
                  <a:close/>
                  <a:moveTo>
                    <a:pt x="25" y="33"/>
                  </a:moveTo>
                  <a:cubicBezTo>
                    <a:pt x="28" y="32"/>
                    <a:pt x="28" y="32"/>
                    <a:pt x="28" y="32"/>
                  </a:cubicBezTo>
                  <a:cubicBezTo>
                    <a:pt x="32" y="33"/>
                    <a:pt x="32" y="33"/>
                    <a:pt x="32" y="33"/>
                  </a:cubicBezTo>
                  <a:lnTo>
                    <a:pt x="25" y="33"/>
                  </a:lnTo>
                  <a:close/>
                  <a:moveTo>
                    <a:pt x="28" y="61"/>
                  </a:moveTo>
                  <a:cubicBezTo>
                    <a:pt x="40" y="69"/>
                    <a:pt x="40" y="69"/>
                    <a:pt x="40" y="69"/>
                  </a:cubicBezTo>
                  <a:cubicBezTo>
                    <a:pt x="17" y="69"/>
                    <a:pt x="17" y="69"/>
                    <a:pt x="17" y="69"/>
                  </a:cubicBezTo>
                  <a:lnTo>
                    <a:pt x="28" y="61"/>
                  </a:lnTo>
                  <a:close/>
                  <a:moveTo>
                    <a:pt x="33" y="19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21"/>
                    <a:pt x="38" y="21"/>
                    <a:pt x="38" y="21"/>
                  </a:cubicBezTo>
                  <a:lnTo>
                    <a:pt x="33" y="19"/>
                  </a:lnTo>
                  <a:close/>
                  <a:moveTo>
                    <a:pt x="24" y="8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5"/>
                    <a:pt x="19" y="5"/>
                    <a:pt x="19" y="5"/>
                  </a:cubicBezTo>
                  <a:lnTo>
                    <a:pt x="24" y="8"/>
                  </a:lnTo>
                  <a:close/>
                  <a:moveTo>
                    <a:pt x="24" y="41"/>
                  </a:moveTo>
                  <a:cubicBezTo>
                    <a:pt x="17" y="46"/>
                    <a:pt x="17" y="46"/>
                    <a:pt x="17" y="46"/>
                  </a:cubicBezTo>
                  <a:cubicBezTo>
                    <a:pt x="18" y="38"/>
                    <a:pt x="18" y="38"/>
                    <a:pt x="18" y="38"/>
                  </a:cubicBezTo>
                  <a:lnTo>
                    <a:pt x="24" y="41"/>
                  </a:lnTo>
                  <a:close/>
                  <a:moveTo>
                    <a:pt x="25" y="59"/>
                  </a:moveTo>
                  <a:cubicBezTo>
                    <a:pt x="13" y="67"/>
                    <a:pt x="13" y="67"/>
                    <a:pt x="13" y="67"/>
                  </a:cubicBezTo>
                  <a:cubicBezTo>
                    <a:pt x="16" y="53"/>
                    <a:pt x="16" y="53"/>
                    <a:pt x="16" y="53"/>
                  </a:cubicBezTo>
                  <a:lnTo>
                    <a:pt x="25" y="59"/>
                  </a:lnTo>
                  <a:close/>
                  <a:moveTo>
                    <a:pt x="32" y="59"/>
                  </a:moveTo>
                  <a:cubicBezTo>
                    <a:pt x="41" y="53"/>
                    <a:pt x="41" y="53"/>
                    <a:pt x="41" y="53"/>
                  </a:cubicBezTo>
                  <a:cubicBezTo>
                    <a:pt x="44" y="67"/>
                    <a:pt x="44" y="67"/>
                    <a:pt x="44" y="67"/>
                  </a:cubicBezTo>
                  <a:lnTo>
                    <a:pt x="32" y="59"/>
                  </a:lnTo>
                  <a:close/>
                  <a:moveTo>
                    <a:pt x="33" y="41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40" y="46"/>
                    <a:pt x="40" y="46"/>
                    <a:pt x="40" y="46"/>
                  </a:cubicBezTo>
                  <a:lnTo>
                    <a:pt x="33" y="41"/>
                  </a:lnTo>
                  <a:close/>
                  <a:moveTo>
                    <a:pt x="24" y="29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24" y="29"/>
                  </a:lnTo>
                  <a:close/>
                  <a:moveTo>
                    <a:pt x="33" y="29"/>
                  </a:moveTo>
                  <a:cubicBezTo>
                    <a:pt x="38" y="27"/>
                    <a:pt x="38" y="27"/>
                    <a:pt x="38" y="27"/>
                  </a:cubicBezTo>
                  <a:cubicBezTo>
                    <a:pt x="38" y="32"/>
                    <a:pt x="38" y="32"/>
                    <a:pt x="38" y="32"/>
                  </a:cubicBezTo>
                  <a:lnTo>
                    <a:pt x="33" y="29"/>
                  </a:lnTo>
                  <a:close/>
                  <a:moveTo>
                    <a:pt x="42" y="10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9" y="8"/>
                    <a:pt x="49" y="8"/>
                    <a:pt x="49" y="8"/>
                  </a:cubicBezTo>
                  <a:lnTo>
                    <a:pt x="42" y="10"/>
                  </a:lnTo>
                  <a:close/>
                  <a:moveTo>
                    <a:pt x="41" y="73"/>
                  </a:moveTo>
                  <a:cubicBezTo>
                    <a:pt x="28" y="83"/>
                    <a:pt x="28" y="83"/>
                    <a:pt x="28" y="83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41" y="73"/>
                  </a:lnTo>
                  <a:close/>
                  <a:moveTo>
                    <a:pt x="12" y="74"/>
                  </a:moveTo>
                  <a:cubicBezTo>
                    <a:pt x="26" y="86"/>
                    <a:pt x="26" y="86"/>
                    <a:pt x="26" y="86"/>
                  </a:cubicBezTo>
                  <a:cubicBezTo>
                    <a:pt x="7" y="101"/>
                    <a:pt x="7" y="101"/>
                    <a:pt x="7" y="101"/>
                  </a:cubicBezTo>
                  <a:lnTo>
                    <a:pt x="12" y="74"/>
                  </a:lnTo>
                  <a:close/>
                  <a:moveTo>
                    <a:pt x="45" y="74"/>
                  </a:moveTo>
                  <a:cubicBezTo>
                    <a:pt x="50" y="101"/>
                    <a:pt x="50" y="101"/>
                    <a:pt x="50" y="101"/>
                  </a:cubicBezTo>
                  <a:cubicBezTo>
                    <a:pt x="31" y="86"/>
                    <a:pt x="31" y="86"/>
                    <a:pt x="31" y="86"/>
                  </a:cubicBezTo>
                  <a:lnTo>
                    <a:pt x="45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F2F3137A-F934-4F05-93F6-1E41E4F6F6BD}"/>
              </a:ext>
            </a:extLst>
          </p:cNvPr>
          <p:cNvGrpSpPr/>
          <p:nvPr/>
        </p:nvGrpSpPr>
        <p:grpSpPr>
          <a:xfrm>
            <a:off x="6078982" y="3112281"/>
            <a:ext cx="506872" cy="434706"/>
            <a:chOff x="3208338" y="2366963"/>
            <a:chExt cx="468313" cy="401637"/>
          </a:xfrm>
          <a:solidFill>
            <a:schemeClr val="bg2"/>
          </a:solidFill>
        </p:grpSpPr>
        <p:sp>
          <p:nvSpPr>
            <p:cNvPr id="108" name="Freeform 103">
              <a:extLst>
                <a:ext uri="{FF2B5EF4-FFF2-40B4-BE49-F238E27FC236}">
                  <a16:creationId xmlns:a16="http://schemas.microsoft.com/office/drawing/2014/main" id="{98D67999-68A9-4138-948F-5E5FE71E8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213" y="2366963"/>
              <a:ext cx="179388" cy="71438"/>
            </a:xfrm>
            <a:custGeom>
              <a:avLst/>
              <a:gdLst>
                <a:gd name="T0" fmla="*/ 24 w 48"/>
                <a:gd name="T1" fmla="*/ 7 h 19"/>
                <a:gd name="T2" fmla="*/ 40 w 48"/>
                <a:gd name="T3" fmla="*/ 18 h 19"/>
                <a:gd name="T4" fmla="*/ 48 w 48"/>
                <a:gd name="T5" fmla="*/ 18 h 19"/>
                <a:gd name="T6" fmla="*/ 24 w 48"/>
                <a:gd name="T7" fmla="*/ 0 h 19"/>
                <a:gd name="T8" fmla="*/ 0 w 48"/>
                <a:gd name="T9" fmla="*/ 19 h 19"/>
                <a:gd name="T10" fmla="*/ 8 w 48"/>
                <a:gd name="T11" fmla="*/ 19 h 19"/>
                <a:gd name="T12" fmla="*/ 24 w 48"/>
                <a:gd name="T13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9">
                  <a:moveTo>
                    <a:pt x="24" y="7"/>
                  </a:moveTo>
                  <a:cubicBezTo>
                    <a:pt x="32" y="7"/>
                    <a:pt x="38" y="12"/>
                    <a:pt x="40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6" y="8"/>
                    <a:pt x="36" y="0"/>
                    <a:pt x="24" y="0"/>
                  </a:cubicBezTo>
                  <a:cubicBezTo>
                    <a:pt x="11" y="0"/>
                    <a:pt x="1" y="8"/>
                    <a:pt x="0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2"/>
                    <a:pt x="16" y="7"/>
                    <a:pt x="2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9" name="Freeform 104">
              <a:extLst>
                <a:ext uri="{FF2B5EF4-FFF2-40B4-BE49-F238E27FC236}">
                  <a16:creationId xmlns:a16="http://schemas.microsoft.com/office/drawing/2014/main" id="{F211E992-E9B9-4E58-B1BC-B5EC2411F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8338" y="2441575"/>
              <a:ext cx="468313" cy="327025"/>
            </a:xfrm>
            <a:custGeom>
              <a:avLst/>
              <a:gdLst>
                <a:gd name="T0" fmla="*/ 124 w 125"/>
                <a:gd name="T1" fmla="*/ 14 h 87"/>
                <a:gd name="T2" fmla="*/ 109 w 125"/>
                <a:gd name="T3" fmla="*/ 0 h 87"/>
                <a:gd name="T4" fmla="*/ 14 w 125"/>
                <a:gd name="T5" fmla="*/ 1 h 87"/>
                <a:gd name="T6" fmla="*/ 0 w 125"/>
                <a:gd name="T7" fmla="*/ 16 h 87"/>
                <a:gd name="T8" fmla="*/ 1 w 125"/>
                <a:gd name="T9" fmla="*/ 73 h 87"/>
                <a:gd name="T10" fmla="*/ 15 w 125"/>
                <a:gd name="T11" fmla="*/ 87 h 87"/>
                <a:gd name="T12" fmla="*/ 110 w 125"/>
                <a:gd name="T13" fmla="*/ 86 h 87"/>
                <a:gd name="T14" fmla="*/ 124 w 125"/>
                <a:gd name="T15" fmla="*/ 71 h 87"/>
                <a:gd name="T16" fmla="*/ 124 w 125"/>
                <a:gd name="T17" fmla="*/ 14 h 87"/>
                <a:gd name="T18" fmla="*/ 69 w 125"/>
                <a:gd name="T19" fmla="*/ 73 h 87"/>
                <a:gd name="T20" fmla="*/ 56 w 125"/>
                <a:gd name="T21" fmla="*/ 73 h 87"/>
                <a:gd name="T22" fmla="*/ 56 w 125"/>
                <a:gd name="T23" fmla="*/ 50 h 87"/>
                <a:gd name="T24" fmla="*/ 33 w 125"/>
                <a:gd name="T25" fmla="*/ 50 h 87"/>
                <a:gd name="T26" fmla="*/ 32 w 125"/>
                <a:gd name="T27" fmla="*/ 38 h 87"/>
                <a:gd name="T28" fmla="*/ 56 w 125"/>
                <a:gd name="T29" fmla="*/ 38 h 87"/>
                <a:gd name="T30" fmla="*/ 56 w 125"/>
                <a:gd name="T31" fmla="*/ 14 h 87"/>
                <a:gd name="T32" fmla="*/ 68 w 125"/>
                <a:gd name="T33" fmla="*/ 14 h 87"/>
                <a:gd name="T34" fmla="*/ 68 w 125"/>
                <a:gd name="T35" fmla="*/ 37 h 87"/>
                <a:gd name="T36" fmla="*/ 92 w 125"/>
                <a:gd name="T37" fmla="*/ 37 h 87"/>
                <a:gd name="T38" fmla="*/ 92 w 125"/>
                <a:gd name="T39" fmla="*/ 49 h 87"/>
                <a:gd name="T40" fmla="*/ 68 w 125"/>
                <a:gd name="T41" fmla="*/ 50 h 87"/>
                <a:gd name="T42" fmla="*/ 69 w 125"/>
                <a:gd name="T43" fmla="*/ 7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87">
                  <a:moveTo>
                    <a:pt x="124" y="14"/>
                  </a:moveTo>
                  <a:cubicBezTo>
                    <a:pt x="124" y="6"/>
                    <a:pt x="117" y="0"/>
                    <a:pt x="109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6" y="1"/>
                    <a:pt x="0" y="8"/>
                    <a:pt x="0" y="16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81"/>
                    <a:pt x="7" y="87"/>
                    <a:pt x="15" y="87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8" y="86"/>
                    <a:pt x="125" y="79"/>
                    <a:pt x="124" y="71"/>
                  </a:cubicBezTo>
                  <a:lnTo>
                    <a:pt x="124" y="14"/>
                  </a:lnTo>
                  <a:close/>
                  <a:moveTo>
                    <a:pt x="69" y="73"/>
                  </a:moveTo>
                  <a:cubicBezTo>
                    <a:pt x="56" y="73"/>
                    <a:pt x="56" y="73"/>
                    <a:pt x="56" y="73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68" y="50"/>
                    <a:pt x="68" y="50"/>
                    <a:pt x="68" y="50"/>
                  </a:cubicBezTo>
                  <a:lnTo>
                    <a:pt x="69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110" name="Freeform 105">
            <a:extLst>
              <a:ext uri="{FF2B5EF4-FFF2-40B4-BE49-F238E27FC236}">
                <a16:creationId xmlns:a16="http://schemas.microsoft.com/office/drawing/2014/main" id="{67AE769D-9F35-464E-AC31-19D003489CE7}"/>
              </a:ext>
            </a:extLst>
          </p:cNvPr>
          <p:cNvSpPr>
            <a:spLocks noEditPoints="1"/>
          </p:cNvSpPr>
          <p:nvPr/>
        </p:nvSpPr>
        <p:spPr bwMode="auto">
          <a:xfrm>
            <a:off x="8925403" y="3138913"/>
            <a:ext cx="479380" cy="381442"/>
          </a:xfrm>
          <a:custGeom>
            <a:avLst/>
            <a:gdLst>
              <a:gd name="T0" fmla="*/ 106 w 118"/>
              <a:gd name="T1" fmla="*/ 22 h 94"/>
              <a:gd name="T2" fmla="*/ 96 w 118"/>
              <a:gd name="T3" fmla="*/ 22 h 94"/>
              <a:gd name="T4" fmla="*/ 96 w 118"/>
              <a:gd name="T5" fmla="*/ 27 h 94"/>
              <a:gd name="T6" fmla="*/ 107 w 118"/>
              <a:gd name="T7" fmla="*/ 53 h 94"/>
              <a:gd name="T8" fmla="*/ 107 w 118"/>
              <a:gd name="T9" fmla="*/ 66 h 94"/>
              <a:gd name="T10" fmla="*/ 95 w 118"/>
              <a:gd name="T11" fmla="*/ 93 h 94"/>
              <a:gd name="T12" fmla="*/ 117 w 118"/>
              <a:gd name="T13" fmla="*/ 88 h 94"/>
              <a:gd name="T14" fmla="*/ 118 w 118"/>
              <a:gd name="T15" fmla="*/ 35 h 94"/>
              <a:gd name="T16" fmla="*/ 96 w 118"/>
              <a:gd name="T17" fmla="*/ 1 h 94"/>
              <a:gd name="T18" fmla="*/ 60 w 118"/>
              <a:gd name="T19" fmla="*/ 8 h 94"/>
              <a:gd name="T20" fmla="*/ 96 w 118"/>
              <a:gd name="T21" fmla="*/ 22 h 94"/>
              <a:gd name="T22" fmla="*/ 59 w 118"/>
              <a:gd name="T23" fmla="*/ 74 h 94"/>
              <a:gd name="T24" fmla="*/ 89 w 118"/>
              <a:gd name="T25" fmla="*/ 88 h 94"/>
              <a:gd name="T26" fmla="*/ 95 w 118"/>
              <a:gd name="T27" fmla="*/ 93 h 94"/>
              <a:gd name="T28" fmla="*/ 84 w 118"/>
              <a:gd name="T29" fmla="*/ 65 h 94"/>
              <a:gd name="T30" fmla="*/ 96 w 118"/>
              <a:gd name="T31" fmla="*/ 53 h 94"/>
              <a:gd name="T32" fmla="*/ 60 w 118"/>
              <a:gd name="T33" fmla="*/ 27 h 94"/>
              <a:gd name="T34" fmla="*/ 60 w 118"/>
              <a:gd name="T35" fmla="*/ 0 h 94"/>
              <a:gd name="T36" fmla="*/ 23 w 118"/>
              <a:gd name="T37" fmla="*/ 1 h 94"/>
              <a:gd name="T38" fmla="*/ 30 w 118"/>
              <a:gd name="T39" fmla="*/ 7 h 94"/>
              <a:gd name="T40" fmla="*/ 60 w 118"/>
              <a:gd name="T41" fmla="*/ 8 h 94"/>
              <a:gd name="T42" fmla="*/ 22 w 118"/>
              <a:gd name="T43" fmla="*/ 92 h 94"/>
              <a:gd name="T44" fmla="*/ 28 w 118"/>
              <a:gd name="T45" fmla="*/ 87 h 94"/>
              <a:gd name="T46" fmla="*/ 59 w 118"/>
              <a:gd name="T47" fmla="*/ 74 h 94"/>
              <a:gd name="T48" fmla="*/ 23 w 118"/>
              <a:gd name="T49" fmla="*/ 26 h 94"/>
              <a:gd name="T50" fmla="*/ 34 w 118"/>
              <a:gd name="T51" fmla="*/ 52 h 94"/>
              <a:gd name="T52" fmla="*/ 34 w 118"/>
              <a:gd name="T53" fmla="*/ 65 h 94"/>
              <a:gd name="T54" fmla="*/ 22 w 118"/>
              <a:gd name="T55" fmla="*/ 92 h 94"/>
              <a:gd name="T56" fmla="*/ 13 w 118"/>
              <a:gd name="T57" fmla="*/ 20 h 94"/>
              <a:gd name="T58" fmla="*/ 0 w 118"/>
              <a:gd name="T59" fmla="*/ 71 h 94"/>
              <a:gd name="T60" fmla="*/ 0 w 118"/>
              <a:gd name="T61" fmla="*/ 87 h 94"/>
              <a:gd name="T62" fmla="*/ 22 w 118"/>
              <a:gd name="T63" fmla="*/ 92 h 94"/>
              <a:gd name="T64" fmla="*/ 11 w 118"/>
              <a:gd name="T65" fmla="*/ 64 h 94"/>
              <a:gd name="T66" fmla="*/ 23 w 118"/>
              <a:gd name="T67" fmla="*/ 52 h 94"/>
              <a:gd name="T68" fmla="*/ 20 w 118"/>
              <a:gd name="T69" fmla="*/ 26 h 94"/>
              <a:gd name="T70" fmla="*/ 23 w 118"/>
              <a:gd name="T71" fmla="*/ 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" h="94">
                <a:moveTo>
                  <a:pt x="118" y="35"/>
                </a:moveTo>
                <a:cubicBezTo>
                  <a:pt x="106" y="22"/>
                  <a:pt x="106" y="22"/>
                  <a:pt x="106" y="22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22"/>
                  <a:pt x="96" y="22"/>
                  <a:pt x="96" y="22"/>
                </a:cubicBezTo>
                <a:cubicBezTo>
                  <a:pt x="99" y="27"/>
                  <a:pt x="99" y="27"/>
                  <a:pt x="99" y="27"/>
                </a:cubicBezTo>
                <a:cubicBezTo>
                  <a:pt x="96" y="27"/>
                  <a:pt x="96" y="27"/>
                  <a:pt x="96" y="27"/>
                </a:cubicBezTo>
                <a:cubicBezTo>
                  <a:pt x="96" y="53"/>
                  <a:pt x="96" y="53"/>
                  <a:pt x="96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95" y="65"/>
                  <a:pt x="95" y="65"/>
                  <a:pt x="95" y="65"/>
                </a:cubicBezTo>
                <a:cubicBezTo>
                  <a:pt x="95" y="93"/>
                  <a:pt x="95" y="93"/>
                  <a:pt x="95" y="93"/>
                </a:cubicBezTo>
                <a:cubicBezTo>
                  <a:pt x="112" y="94"/>
                  <a:pt x="112" y="94"/>
                  <a:pt x="112" y="94"/>
                </a:cubicBezTo>
                <a:cubicBezTo>
                  <a:pt x="115" y="94"/>
                  <a:pt x="117" y="91"/>
                  <a:pt x="117" y="88"/>
                </a:cubicBezTo>
                <a:cubicBezTo>
                  <a:pt x="118" y="75"/>
                  <a:pt x="118" y="75"/>
                  <a:pt x="118" y="75"/>
                </a:cubicBezTo>
                <a:lnTo>
                  <a:pt x="118" y="35"/>
                </a:lnTo>
                <a:close/>
                <a:moveTo>
                  <a:pt x="96" y="2"/>
                </a:moveTo>
                <a:cubicBezTo>
                  <a:pt x="96" y="1"/>
                  <a:pt x="96" y="1"/>
                  <a:pt x="96" y="1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8"/>
                  <a:pt x="60" y="8"/>
                  <a:pt x="60" y="8"/>
                </a:cubicBezTo>
                <a:cubicBezTo>
                  <a:pt x="89" y="8"/>
                  <a:pt x="89" y="8"/>
                  <a:pt x="89" y="8"/>
                </a:cubicBezTo>
                <a:cubicBezTo>
                  <a:pt x="96" y="22"/>
                  <a:pt x="96" y="22"/>
                  <a:pt x="96" y="22"/>
                </a:cubicBezTo>
                <a:cubicBezTo>
                  <a:pt x="96" y="2"/>
                  <a:pt x="96" y="2"/>
                  <a:pt x="96" y="2"/>
                </a:cubicBezTo>
                <a:close/>
                <a:moveTo>
                  <a:pt x="59" y="74"/>
                </a:moveTo>
                <a:cubicBezTo>
                  <a:pt x="90" y="75"/>
                  <a:pt x="90" y="75"/>
                  <a:pt x="90" y="75"/>
                </a:cubicBezTo>
                <a:cubicBezTo>
                  <a:pt x="89" y="88"/>
                  <a:pt x="89" y="88"/>
                  <a:pt x="89" y="88"/>
                </a:cubicBezTo>
                <a:cubicBezTo>
                  <a:pt x="89" y="91"/>
                  <a:pt x="92" y="93"/>
                  <a:pt x="95" y="93"/>
                </a:cubicBezTo>
                <a:cubicBezTo>
                  <a:pt x="95" y="93"/>
                  <a:pt x="95" y="93"/>
                  <a:pt x="95" y="93"/>
                </a:cubicBezTo>
                <a:cubicBezTo>
                  <a:pt x="95" y="65"/>
                  <a:pt x="95" y="65"/>
                  <a:pt x="95" y="65"/>
                </a:cubicBezTo>
                <a:cubicBezTo>
                  <a:pt x="84" y="65"/>
                  <a:pt x="84" y="65"/>
                  <a:pt x="84" y="65"/>
                </a:cubicBezTo>
                <a:cubicBezTo>
                  <a:pt x="84" y="53"/>
                  <a:pt x="84" y="53"/>
                  <a:pt x="84" y="53"/>
                </a:cubicBezTo>
                <a:cubicBezTo>
                  <a:pt x="96" y="53"/>
                  <a:pt x="96" y="53"/>
                  <a:pt x="96" y="53"/>
                </a:cubicBezTo>
                <a:cubicBezTo>
                  <a:pt x="96" y="27"/>
                  <a:pt x="96" y="27"/>
                  <a:pt x="96" y="27"/>
                </a:cubicBezTo>
                <a:cubicBezTo>
                  <a:pt x="60" y="27"/>
                  <a:pt x="60" y="27"/>
                  <a:pt x="60" y="27"/>
                </a:cubicBezTo>
                <a:lnTo>
                  <a:pt x="59" y="74"/>
                </a:lnTo>
                <a:close/>
                <a:moveTo>
                  <a:pt x="60" y="0"/>
                </a:moveTo>
                <a:cubicBezTo>
                  <a:pt x="24" y="0"/>
                  <a:pt x="24" y="0"/>
                  <a:pt x="24" y="0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21"/>
                  <a:pt x="23" y="21"/>
                  <a:pt x="23" y="21"/>
                </a:cubicBezTo>
                <a:cubicBezTo>
                  <a:pt x="30" y="7"/>
                  <a:pt x="30" y="7"/>
                  <a:pt x="30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22" y="92"/>
                </a:moveTo>
                <a:cubicBezTo>
                  <a:pt x="23" y="92"/>
                  <a:pt x="23" y="92"/>
                  <a:pt x="23" y="92"/>
                </a:cubicBezTo>
                <a:cubicBezTo>
                  <a:pt x="25" y="93"/>
                  <a:pt x="28" y="90"/>
                  <a:pt x="28" y="87"/>
                </a:cubicBezTo>
                <a:cubicBezTo>
                  <a:pt x="28" y="74"/>
                  <a:pt x="28" y="74"/>
                  <a:pt x="28" y="74"/>
                </a:cubicBezTo>
                <a:cubicBezTo>
                  <a:pt x="59" y="74"/>
                  <a:pt x="59" y="74"/>
                  <a:pt x="59" y="74"/>
                </a:cubicBezTo>
                <a:cubicBezTo>
                  <a:pt x="60" y="27"/>
                  <a:pt x="60" y="27"/>
                  <a:pt x="60" y="27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52"/>
                  <a:pt x="23" y="52"/>
                  <a:pt x="23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65"/>
                  <a:pt x="34" y="65"/>
                  <a:pt x="34" y="65"/>
                </a:cubicBezTo>
                <a:cubicBezTo>
                  <a:pt x="34" y="65"/>
                  <a:pt x="34" y="65"/>
                  <a:pt x="34" y="65"/>
                </a:cubicBezTo>
                <a:cubicBezTo>
                  <a:pt x="23" y="64"/>
                  <a:pt x="23" y="64"/>
                  <a:pt x="23" y="64"/>
                </a:cubicBezTo>
                <a:lnTo>
                  <a:pt x="22" y="92"/>
                </a:lnTo>
                <a:close/>
                <a:moveTo>
                  <a:pt x="23" y="1"/>
                </a:moveTo>
                <a:cubicBezTo>
                  <a:pt x="13" y="20"/>
                  <a:pt x="13" y="20"/>
                  <a:pt x="13" y="20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0"/>
                  <a:pt x="2" y="92"/>
                  <a:pt x="5" y="92"/>
                </a:cubicBezTo>
                <a:cubicBezTo>
                  <a:pt x="22" y="92"/>
                  <a:pt x="22" y="92"/>
                  <a:pt x="22" y="92"/>
                </a:cubicBezTo>
                <a:cubicBezTo>
                  <a:pt x="23" y="64"/>
                  <a:pt x="23" y="64"/>
                  <a:pt x="23" y="64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52"/>
                  <a:pt x="11" y="52"/>
                  <a:pt x="11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6"/>
                  <a:pt x="23" y="26"/>
                  <a:pt x="2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3" y="21"/>
                  <a:pt x="23" y="21"/>
                  <a:pt x="23" y="21"/>
                </a:cubicBezTo>
                <a:lnTo>
                  <a:pt x="2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05FFC270-F799-4A4D-B2D1-CAFD505688DC}"/>
              </a:ext>
            </a:extLst>
          </p:cNvPr>
          <p:cNvGrpSpPr/>
          <p:nvPr/>
        </p:nvGrpSpPr>
        <p:grpSpPr>
          <a:xfrm>
            <a:off x="7972587" y="3076198"/>
            <a:ext cx="548109" cy="506872"/>
            <a:chOff x="5465763" y="2333625"/>
            <a:chExt cx="506413" cy="468313"/>
          </a:xfrm>
          <a:solidFill>
            <a:schemeClr val="bg2"/>
          </a:solidFill>
        </p:grpSpPr>
        <p:sp>
          <p:nvSpPr>
            <p:cNvPr id="112" name="Freeform 106">
              <a:extLst>
                <a:ext uri="{FF2B5EF4-FFF2-40B4-BE49-F238E27FC236}">
                  <a16:creationId xmlns:a16="http://schemas.microsoft.com/office/drawing/2014/main" id="{DCE65880-4683-45C2-A828-1BC9549104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5763" y="2333625"/>
              <a:ext cx="506413" cy="363538"/>
            </a:xfrm>
            <a:custGeom>
              <a:avLst/>
              <a:gdLst>
                <a:gd name="T0" fmla="*/ 128 w 135"/>
                <a:gd name="T1" fmla="*/ 84 h 97"/>
                <a:gd name="T2" fmla="*/ 34 w 135"/>
                <a:gd name="T3" fmla="*/ 81 h 97"/>
                <a:gd name="T4" fmla="*/ 34 w 135"/>
                <a:gd name="T5" fmla="*/ 77 h 97"/>
                <a:gd name="T6" fmla="*/ 121 w 135"/>
                <a:gd name="T7" fmla="*/ 67 h 97"/>
                <a:gd name="T8" fmla="*/ 129 w 135"/>
                <a:gd name="T9" fmla="*/ 58 h 97"/>
                <a:gd name="T10" fmla="*/ 129 w 135"/>
                <a:gd name="T11" fmla="*/ 29 h 97"/>
                <a:gd name="T12" fmla="*/ 120 w 135"/>
                <a:gd name="T13" fmla="*/ 20 h 97"/>
                <a:gd name="T14" fmla="*/ 34 w 135"/>
                <a:gd name="T15" fmla="*/ 18 h 97"/>
                <a:gd name="T16" fmla="*/ 34 w 135"/>
                <a:gd name="T17" fmla="*/ 12 h 97"/>
                <a:gd name="T18" fmla="*/ 24 w 135"/>
                <a:gd name="T19" fmla="*/ 1 h 97"/>
                <a:gd name="T20" fmla="*/ 7 w 135"/>
                <a:gd name="T21" fmla="*/ 0 h 97"/>
                <a:gd name="T22" fmla="*/ 1 w 135"/>
                <a:gd name="T23" fmla="*/ 7 h 97"/>
                <a:gd name="T24" fmla="*/ 7 w 135"/>
                <a:gd name="T25" fmla="*/ 14 h 97"/>
                <a:gd name="T26" fmla="*/ 21 w 135"/>
                <a:gd name="T27" fmla="*/ 14 h 97"/>
                <a:gd name="T28" fmla="*/ 20 w 135"/>
                <a:gd name="T29" fmla="*/ 84 h 97"/>
                <a:gd name="T30" fmla="*/ 31 w 135"/>
                <a:gd name="T31" fmla="*/ 95 h 97"/>
                <a:gd name="T32" fmla="*/ 128 w 135"/>
                <a:gd name="T33" fmla="*/ 97 h 97"/>
                <a:gd name="T34" fmla="*/ 135 w 135"/>
                <a:gd name="T35" fmla="*/ 90 h 97"/>
                <a:gd name="T36" fmla="*/ 128 w 135"/>
                <a:gd name="T37" fmla="*/ 84 h 97"/>
                <a:gd name="T38" fmla="*/ 72 w 135"/>
                <a:gd name="T39" fmla="*/ 63 h 97"/>
                <a:gd name="T40" fmla="*/ 55 w 135"/>
                <a:gd name="T41" fmla="*/ 65 h 97"/>
                <a:gd name="T42" fmla="*/ 56 w 135"/>
                <a:gd name="T43" fmla="*/ 28 h 97"/>
                <a:gd name="T44" fmla="*/ 72 w 135"/>
                <a:gd name="T45" fmla="*/ 29 h 97"/>
                <a:gd name="T46" fmla="*/ 72 w 135"/>
                <a:gd name="T47" fmla="*/ 63 h 97"/>
                <a:gd name="T48" fmla="*/ 80 w 135"/>
                <a:gd name="T49" fmla="*/ 29 h 97"/>
                <a:gd name="T50" fmla="*/ 96 w 135"/>
                <a:gd name="T51" fmla="*/ 29 h 97"/>
                <a:gd name="T52" fmla="*/ 96 w 135"/>
                <a:gd name="T53" fmla="*/ 60 h 97"/>
                <a:gd name="T54" fmla="*/ 79 w 135"/>
                <a:gd name="T55" fmla="*/ 62 h 97"/>
                <a:gd name="T56" fmla="*/ 80 w 135"/>
                <a:gd name="T57" fmla="*/ 29 h 97"/>
                <a:gd name="T58" fmla="*/ 119 w 135"/>
                <a:gd name="T59" fmla="*/ 57 h 97"/>
                <a:gd name="T60" fmla="*/ 104 w 135"/>
                <a:gd name="T61" fmla="*/ 59 h 97"/>
                <a:gd name="T62" fmla="*/ 104 w 135"/>
                <a:gd name="T63" fmla="*/ 30 h 97"/>
                <a:gd name="T64" fmla="*/ 119 w 135"/>
                <a:gd name="T65" fmla="*/ 30 h 97"/>
                <a:gd name="T66" fmla="*/ 119 w 135"/>
                <a:gd name="T67" fmla="*/ 57 h 97"/>
                <a:gd name="T68" fmla="*/ 48 w 135"/>
                <a:gd name="T69" fmla="*/ 28 h 97"/>
                <a:gd name="T70" fmla="*/ 47 w 135"/>
                <a:gd name="T71" fmla="*/ 65 h 97"/>
                <a:gd name="T72" fmla="*/ 34 w 135"/>
                <a:gd name="T73" fmla="*/ 67 h 97"/>
                <a:gd name="T74" fmla="*/ 34 w 135"/>
                <a:gd name="T75" fmla="*/ 28 h 97"/>
                <a:gd name="T76" fmla="*/ 48 w 135"/>
                <a:gd name="T77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5" h="97">
                  <a:moveTo>
                    <a:pt x="128" y="84"/>
                  </a:moveTo>
                  <a:cubicBezTo>
                    <a:pt x="34" y="81"/>
                    <a:pt x="34" y="81"/>
                    <a:pt x="34" y="81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25" y="66"/>
                    <a:pt x="128" y="63"/>
                    <a:pt x="129" y="5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4"/>
                    <a:pt x="125" y="20"/>
                    <a:pt x="120" y="20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6"/>
                    <a:pt x="30" y="1"/>
                    <a:pt x="24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1" y="3"/>
                    <a:pt x="1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0" y="90"/>
                    <a:pt x="25" y="95"/>
                    <a:pt x="31" y="95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32" y="97"/>
                    <a:pt x="135" y="94"/>
                    <a:pt x="135" y="90"/>
                  </a:cubicBezTo>
                  <a:cubicBezTo>
                    <a:pt x="135" y="87"/>
                    <a:pt x="132" y="84"/>
                    <a:pt x="128" y="84"/>
                  </a:cubicBezTo>
                  <a:close/>
                  <a:moveTo>
                    <a:pt x="72" y="63"/>
                  </a:moveTo>
                  <a:cubicBezTo>
                    <a:pt x="55" y="65"/>
                    <a:pt x="55" y="65"/>
                    <a:pt x="55" y="65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72" y="29"/>
                    <a:pt x="72" y="29"/>
                    <a:pt x="72" y="29"/>
                  </a:cubicBezTo>
                  <a:lnTo>
                    <a:pt x="72" y="63"/>
                  </a:lnTo>
                  <a:close/>
                  <a:moveTo>
                    <a:pt x="80" y="29"/>
                  </a:moveTo>
                  <a:cubicBezTo>
                    <a:pt x="96" y="29"/>
                    <a:pt x="96" y="29"/>
                    <a:pt x="96" y="29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79" y="62"/>
                    <a:pt x="79" y="62"/>
                    <a:pt x="79" y="62"/>
                  </a:cubicBezTo>
                  <a:lnTo>
                    <a:pt x="80" y="29"/>
                  </a:lnTo>
                  <a:close/>
                  <a:moveTo>
                    <a:pt x="119" y="57"/>
                  </a:moveTo>
                  <a:cubicBezTo>
                    <a:pt x="104" y="59"/>
                    <a:pt x="104" y="59"/>
                    <a:pt x="104" y="59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19" y="30"/>
                    <a:pt x="119" y="30"/>
                    <a:pt x="119" y="30"/>
                  </a:cubicBezTo>
                  <a:lnTo>
                    <a:pt x="119" y="57"/>
                  </a:lnTo>
                  <a:close/>
                  <a:moveTo>
                    <a:pt x="48" y="28"/>
                  </a:moveTo>
                  <a:cubicBezTo>
                    <a:pt x="47" y="65"/>
                    <a:pt x="47" y="65"/>
                    <a:pt x="47" y="65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28"/>
                    <a:pt x="34" y="28"/>
                    <a:pt x="34" y="28"/>
                  </a:cubicBezTo>
                  <a:lnTo>
                    <a:pt x="4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" name="Freeform 107">
              <a:extLst>
                <a:ext uri="{FF2B5EF4-FFF2-40B4-BE49-F238E27FC236}">
                  <a16:creationId xmlns:a16="http://schemas.microsoft.com/office/drawing/2014/main" id="{FB33F66E-57F9-4DE5-96D9-214EE02F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875" y="2693988"/>
              <a:ext cx="101600" cy="104775"/>
            </a:xfrm>
            <a:custGeom>
              <a:avLst/>
              <a:gdLst>
                <a:gd name="T0" fmla="*/ 14 w 27"/>
                <a:gd name="T1" fmla="*/ 1 h 28"/>
                <a:gd name="T2" fmla="*/ 0 w 27"/>
                <a:gd name="T3" fmla="*/ 14 h 28"/>
                <a:gd name="T4" fmla="*/ 13 w 27"/>
                <a:gd name="T5" fmla="*/ 27 h 28"/>
                <a:gd name="T6" fmla="*/ 27 w 27"/>
                <a:gd name="T7" fmla="*/ 14 h 28"/>
                <a:gd name="T8" fmla="*/ 14 w 27"/>
                <a:gd name="T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14" y="1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21" y="28"/>
                    <a:pt x="27" y="22"/>
                    <a:pt x="27" y="14"/>
                  </a:cubicBezTo>
                  <a:cubicBezTo>
                    <a:pt x="27" y="7"/>
                    <a:pt x="21" y="1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" name="Freeform 108">
              <a:extLst>
                <a:ext uri="{FF2B5EF4-FFF2-40B4-BE49-F238E27FC236}">
                  <a16:creationId xmlns:a16="http://schemas.microsoft.com/office/drawing/2014/main" id="{EE953FD2-543E-423B-AE53-85FCCAC2E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588" y="2701925"/>
              <a:ext cx="101600" cy="100013"/>
            </a:xfrm>
            <a:custGeom>
              <a:avLst/>
              <a:gdLst>
                <a:gd name="T0" fmla="*/ 14 w 27"/>
                <a:gd name="T1" fmla="*/ 0 h 27"/>
                <a:gd name="T2" fmla="*/ 0 w 27"/>
                <a:gd name="T3" fmla="*/ 13 h 27"/>
                <a:gd name="T4" fmla="*/ 13 w 27"/>
                <a:gd name="T5" fmla="*/ 27 h 27"/>
                <a:gd name="T6" fmla="*/ 27 w 27"/>
                <a:gd name="T7" fmla="*/ 14 h 27"/>
                <a:gd name="T8" fmla="*/ 14 w 2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4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F89CC003-DF56-4A53-BEDB-FD4F0923CDDC}"/>
              </a:ext>
            </a:extLst>
          </p:cNvPr>
          <p:cNvGrpSpPr/>
          <p:nvPr/>
        </p:nvGrpSpPr>
        <p:grpSpPr>
          <a:xfrm>
            <a:off x="717709" y="5082742"/>
            <a:ext cx="565291" cy="548109"/>
            <a:chOff x="3938588" y="2314575"/>
            <a:chExt cx="522288" cy="506413"/>
          </a:xfrm>
          <a:solidFill>
            <a:schemeClr val="bg2"/>
          </a:solidFill>
        </p:grpSpPr>
        <p:sp>
          <p:nvSpPr>
            <p:cNvPr id="116" name="Oval 109">
              <a:extLst>
                <a:ext uri="{FF2B5EF4-FFF2-40B4-BE49-F238E27FC236}">
                  <a16:creationId xmlns:a16="http://schemas.microsoft.com/office/drawing/2014/main" id="{CE3B9EF9-56D2-454C-B61D-5936D845A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8588" y="2570163"/>
              <a:ext cx="76200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7" name="Oval 110">
              <a:extLst>
                <a:ext uri="{FF2B5EF4-FFF2-40B4-BE49-F238E27FC236}">
                  <a16:creationId xmlns:a16="http://schemas.microsoft.com/office/drawing/2014/main" id="{3A1C87C1-7D16-4FE1-8EE6-67665DB3A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4988" y="2682875"/>
              <a:ext cx="115888" cy="1158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8" name="Oval 111">
              <a:extLst>
                <a:ext uri="{FF2B5EF4-FFF2-40B4-BE49-F238E27FC236}">
                  <a16:creationId xmlns:a16="http://schemas.microsoft.com/office/drawing/2014/main" id="{8BD25AF7-71DC-4780-A96C-9F06F229C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6563" y="2314575"/>
              <a:ext cx="71438" cy="71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" name="Oval 112">
              <a:extLst>
                <a:ext uri="{FF2B5EF4-FFF2-40B4-BE49-F238E27FC236}">
                  <a16:creationId xmlns:a16="http://schemas.microsoft.com/office/drawing/2014/main" id="{CEC46514-F199-46DE-8EB8-7781F371B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7800" y="2424113"/>
              <a:ext cx="52388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0" name="Oval 113">
              <a:extLst>
                <a:ext uri="{FF2B5EF4-FFF2-40B4-BE49-F238E27FC236}">
                  <a16:creationId xmlns:a16="http://schemas.microsoft.com/office/drawing/2014/main" id="{BDFBF1F2-850C-49A3-89F8-F6BEBB005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7213" y="2457450"/>
              <a:ext cx="52388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1" name="Oval 114">
              <a:extLst>
                <a:ext uri="{FF2B5EF4-FFF2-40B4-BE49-F238E27FC236}">
                  <a16:creationId xmlns:a16="http://schemas.microsoft.com/office/drawing/2014/main" id="{7F808ED7-683D-415A-A5B3-84B9E7455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8288" y="2773363"/>
              <a:ext cx="52388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2" name="Oval 115">
              <a:extLst>
                <a:ext uri="{FF2B5EF4-FFF2-40B4-BE49-F238E27FC236}">
                  <a16:creationId xmlns:a16="http://schemas.microsoft.com/office/drawing/2014/main" id="{6BEC0B4F-9592-4735-B7B4-6F1AD024E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738" y="2506663"/>
              <a:ext cx="184150" cy="1793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" name="Freeform 116">
              <a:extLst>
                <a:ext uri="{FF2B5EF4-FFF2-40B4-BE49-F238E27FC236}">
                  <a16:creationId xmlns:a16="http://schemas.microsoft.com/office/drawing/2014/main" id="{0A0090E7-05D6-450D-9307-4538199C0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138" y="2454275"/>
              <a:ext cx="173038" cy="138113"/>
            </a:xfrm>
            <a:custGeom>
              <a:avLst/>
              <a:gdLst>
                <a:gd name="T0" fmla="*/ 107 w 109"/>
                <a:gd name="T1" fmla="*/ 87 h 87"/>
                <a:gd name="T2" fmla="*/ 0 w 109"/>
                <a:gd name="T3" fmla="*/ 4 h 87"/>
                <a:gd name="T4" fmla="*/ 5 w 109"/>
                <a:gd name="T5" fmla="*/ 0 h 87"/>
                <a:gd name="T6" fmla="*/ 109 w 109"/>
                <a:gd name="T7" fmla="*/ 82 h 87"/>
                <a:gd name="T8" fmla="*/ 107 w 109"/>
                <a:gd name="T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87">
                  <a:moveTo>
                    <a:pt x="107" y="87"/>
                  </a:moveTo>
                  <a:lnTo>
                    <a:pt x="0" y="4"/>
                  </a:lnTo>
                  <a:lnTo>
                    <a:pt x="5" y="0"/>
                  </a:lnTo>
                  <a:lnTo>
                    <a:pt x="109" y="82"/>
                  </a:lnTo>
                  <a:lnTo>
                    <a:pt x="10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" name="Freeform 117">
              <a:extLst>
                <a:ext uri="{FF2B5EF4-FFF2-40B4-BE49-F238E27FC236}">
                  <a16:creationId xmlns:a16="http://schemas.microsoft.com/office/drawing/2014/main" id="{08FFD37C-DD1C-45FF-9CD7-1C6DFE51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2347913"/>
              <a:ext cx="173038" cy="260350"/>
            </a:xfrm>
            <a:custGeom>
              <a:avLst/>
              <a:gdLst>
                <a:gd name="T0" fmla="*/ 0 w 109"/>
                <a:gd name="T1" fmla="*/ 164 h 164"/>
                <a:gd name="T2" fmla="*/ 33 w 109"/>
                <a:gd name="T3" fmla="*/ 0 h 164"/>
                <a:gd name="T4" fmla="*/ 40 w 109"/>
                <a:gd name="T5" fmla="*/ 3 h 164"/>
                <a:gd name="T6" fmla="*/ 9 w 109"/>
                <a:gd name="T7" fmla="*/ 147 h 164"/>
                <a:gd name="T8" fmla="*/ 104 w 109"/>
                <a:gd name="T9" fmla="*/ 81 h 164"/>
                <a:gd name="T10" fmla="*/ 109 w 109"/>
                <a:gd name="T11" fmla="*/ 88 h 164"/>
                <a:gd name="T12" fmla="*/ 0 w 109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64">
                  <a:moveTo>
                    <a:pt x="0" y="164"/>
                  </a:moveTo>
                  <a:lnTo>
                    <a:pt x="33" y="0"/>
                  </a:lnTo>
                  <a:lnTo>
                    <a:pt x="40" y="3"/>
                  </a:lnTo>
                  <a:lnTo>
                    <a:pt x="9" y="147"/>
                  </a:lnTo>
                  <a:lnTo>
                    <a:pt x="104" y="81"/>
                  </a:lnTo>
                  <a:lnTo>
                    <a:pt x="109" y="88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5" name="Freeform 118">
              <a:extLst>
                <a:ext uri="{FF2B5EF4-FFF2-40B4-BE49-F238E27FC236}">
                  <a16:creationId xmlns:a16="http://schemas.microsoft.com/office/drawing/2014/main" id="{4816925A-2F24-4776-B606-E0296F314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2611438"/>
              <a:ext cx="198438" cy="22225"/>
            </a:xfrm>
            <a:custGeom>
              <a:avLst/>
              <a:gdLst>
                <a:gd name="T0" fmla="*/ 125 w 125"/>
                <a:gd name="T1" fmla="*/ 14 h 14"/>
                <a:gd name="T2" fmla="*/ 0 w 125"/>
                <a:gd name="T3" fmla="*/ 7 h 14"/>
                <a:gd name="T4" fmla="*/ 0 w 125"/>
                <a:gd name="T5" fmla="*/ 0 h 14"/>
                <a:gd name="T6" fmla="*/ 125 w 125"/>
                <a:gd name="T7" fmla="*/ 7 h 14"/>
                <a:gd name="T8" fmla="*/ 125 w 12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">
                  <a:moveTo>
                    <a:pt x="125" y="14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25" y="7"/>
                  </a:lnTo>
                  <a:lnTo>
                    <a:pt x="125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6" name="Freeform 119">
              <a:extLst>
                <a:ext uri="{FF2B5EF4-FFF2-40B4-BE49-F238E27FC236}">
                  <a16:creationId xmlns:a16="http://schemas.microsoft.com/office/drawing/2014/main" id="{0A69DB52-AB9F-4F91-BBAB-FB492E84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9400" y="2641600"/>
              <a:ext cx="115888" cy="165100"/>
            </a:xfrm>
            <a:custGeom>
              <a:avLst/>
              <a:gdLst>
                <a:gd name="T0" fmla="*/ 7 w 73"/>
                <a:gd name="T1" fmla="*/ 104 h 104"/>
                <a:gd name="T2" fmla="*/ 0 w 73"/>
                <a:gd name="T3" fmla="*/ 101 h 104"/>
                <a:gd name="T4" fmla="*/ 66 w 73"/>
                <a:gd name="T5" fmla="*/ 0 h 104"/>
                <a:gd name="T6" fmla="*/ 73 w 73"/>
                <a:gd name="T7" fmla="*/ 5 h 104"/>
                <a:gd name="T8" fmla="*/ 7 w 73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04">
                  <a:moveTo>
                    <a:pt x="7" y="104"/>
                  </a:moveTo>
                  <a:lnTo>
                    <a:pt x="0" y="101"/>
                  </a:lnTo>
                  <a:lnTo>
                    <a:pt x="66" y="0"/>
                  </a:lnTo>
                  <a:lnTo>
                    <a:pt x="73" y="5"/>
                  </a:lnTo>
                  <a:lnTo>
                    <a:pt x="7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7" name="Freeform 120">
              <a:extLst>
                <a:ext uri="{FF2B5EF4-FFF2-40B4-BE49-F238E27FC236}">
                  <a16:creationId xmlns:a16="http://schemas.microsoft.com/office/drawing/2014/main" id="{E025C018-7FB7-4465-A0CE-4C1E46F8A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7350" y="2595563"/>
              <a:ext cx="222250" cy="158750"/>
            </a:xfrm>
            <a:custGeom>
              <a:avLst/>
              <a:gdLst>
                <a:gd name="T0" fmla="*/ 137 w 140"/>
                <a:gd name="T1" fmla="*/ 100 h 100"/>
                <a:gd name="T2" fmla="*/ 0 w 140"/>
                <a:gd name="T3" fmla="*/ 5 h 100"/>
                <a:gd name="T4" fmla="*/ 5 w 140"/>
                <a:gd name="T5" fmla="*/ 0 h 100"/>
                <a:gd name="T6" fmla="*/ 140 w 140"/>
                <a:gd name="T7" fmla="*/ 95 h 100"/>
                <a:gd name="T8" fmla="*/ 137 w 14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00">
                  <a:moveTo>
                    <a:pt x="137" y="100"/>
                  </a:moveTo>
                  <a:lnTo>
                    <a:pt x="0" y="5"/>
                  </a:lnTo>
                  <a:lnTo>
                    <a:pt x="5" y="0"/>
                  </a:lnTo>
                  <a:lnTo>
                    <a:pt x="140" y="95"/>
                  </a:lnTo>
                  <a:lnTo>
                    <a:pt x="137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320E40F2-E04E-4DA4-9C79-8B06FA672D3B}"/>
              </a:ext>
            </a:extLst>
          </p:cNvPr>
          <p:cNvGrpSpPr/>
          <p:nvPr/>
        </p:nvGrpSpPr>
        <p:grpSpPr>
          <a:xfrm>
            <a:off x="9809490" y="3089945"/>
            <a:ext cx="479380" cy="479379"/>
            <a:chOff x="7018338" y="2347913"/>
            <a:chExt cx="442913" cy="442912"/>
          </a:xfrm>
          <a:solidFill>
            <a:schemeClr val="bg2"/>
          </a:solidFill>
        </p:grpSpPr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4C36C5A1-2B94-455F-AC0D-7D89EB67A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386013"/>
              <a:ext cx="85725" cy="26988"/>
            </a:xfrm>
            <a:custGeom>
              <a:avLst/>
              <a:gdLst>
                <a:gd name="T0" fmla="*/ 19 w 23"/>
                <a:gd name="T1" fmla="*/ 7 h 7"/>
                <a:gd name="T2" fmla="*/ 3 w 23"/>
                <a:gd name="T3" fmla="*/ 7 h 7"/>
                <a:gd name="T4" fmla="*/ 0 w 23"/>
                <a:gd name="T5" fmla="*/ 3 h 7"/>
                <a:gd name="T6" fmla="*/ 3 w 23"/>
                <a:gd name="T7" fmla="*/ 0 h 7"/>
                <a:gd name="T8" fmla="*/ 19 w 23"/>
                <a:gd name="T9" fmla="*/ 0 h 7"/>
                <a:gd name="T10" fmla="*/ 23 w 23"/>
                <a:gd name="T11" fmla="*/ 3 h 7"/>
                <a:gd name="T12" fmla="*/ 19 w 2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">
                  <a:moveTo>
                    <a:pt x="19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3" y="1"/>
                    <a:pt x="23" y="3"/>
                  </a:cubicBezTo>
                  <a:cubicBezTo>
                    <a:pt x="23" y="5"/>
                    <a:pt x="21" y="7"/>
                    <a:pt x="1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8CAF8164-614D-4D72-8AD2-511697457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2000" y="2347913"/>
              <a:ext cx="349250" cy="101600"/>
            </a:xfrm>
            <a:custGeom>
              <a:avLst/>
              <a:gdLst>
                <a:gd name="T0" fmla="*/ 24 w 93"/>
                <a:gd name="T1" fmla="*/ 27 h 27"/>
                <a:gd name="T2" fmla="*/ 4 w 93"/>
                <a:gd name="T3" fmla="*/ 27 h 27"/>
                <a:gd name="T4" fmla="*/ 0 w 93"/>
                <a:gd name="T5" fmla="*/ 23 h 27"/>
                <a:gd name="T6" fmla="*/ 0 w 93"/>
                <a:gd name="T7" fmla="*/ 3 h 27"/>
                <a:gd name="T8" fmla="*/ 4 w 93"/>
                <a:gd name="T9" fmla="*/ 0 h 27"/>
                <a:gd name="T10" fmla="*/ 24 w 93"/>
                <a:gd name="T11" fmla="*/ 0 h 27"/>
                <a:gd name="T12" fmla="*/ 28 w 93"/>
                <a:gd name="T13" fmla="*/ 3 h 27"/>
                <a:gd name="T14" fmla="*/ 24 w 93"/>
                <a:gd name="T15" fmla="*/ 7 h 27"/>
                <a:gd name="T16" fmla="*/ 8 w 93"/>
                <a:gd name="T17" fmla="*/ 7 h 27"/>
                <a:gd name="T18" fmla="*/ 8 w 93"/>
                <a:gd name="T19" fmla="*/ 19 h 27"/>
                <a:gd name="T20" fmla="*/ 20 w 93"/>
                <a:gd name="T21" fmla="*/ 19 h 27"/>
                <a:gd name="T22" fmla="*/ 20 w 93"/>
                <a:gd name="T23" fmla="*/ 13 h 27"/>
                <a:gd name="T24" fmla="*/ 24 w 93"/>
                <a:gd name="T25" fmla="*/ 10 h 27"/>
                <a:gd name="T26" fmla="*/ 89 w 93"/>
                <a:gd name="T27" fmla="*/ 10 h 27"/>
                <a:gd name="T28" fmla="*/ 93 w 93"/>
                <a:gd name="T29" fmla="*/ 13 h 27"/>
                <a:gd name="T30" fmla="*/ 89 w 93"/>
                <a:gd name="T31" fmla="*/ 17 h 27"/>
                <a:gd name="T32" fmla="*/ 28 w 93"/>
                <a:gd name="T33" fmla="*/ 17 h 27"/>
                <a:gd name="T34" fmla="*/ 28 w 93"/>
                <a:gd name="T35" fmla="*/ 23 h 27"/>
                <a:gd name="T36" fmla="*/ 24 w 93"/>
                <a:gd name="T3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27">
                  <a:moveTo>
                    <a:pt x="24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2" y="27"/>
                    <a:pt x="0" y="25"/>
                    <a:pt x="0" y="2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28" y="3"/>
                  </a:cubicBezTo>
                  <a:cubicBezTo>
                    <a:pt x="28" y="6"/>
                    <a:pt x="26" y="7"/>
                    <a:pt x="24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1"/>
                    <a:pt x="22" y="10"/>
                    <a:pt x="24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1" y="10"/>
                    <a:pt x="93" y="11"/>
                    <a:pt x="93" y="13"/>
                  </a:cubicBezTo>
                  <a:cubicBezTo>
                    <a:pt x="93" y="15"/>
                    <a:pt x="91" y="17"/>
                    <a:pt x="89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5"/>
                    <a:pt x="26" y="27"/>
                    <a:pt x="2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733B9C21-3868-4C9D-BBE1-A7D3F4239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498725"/>
              <a:ext cx="277813" cy="25400"/>
            </a:xfrm>
            <a:custGeom>
              <a:avLst/>
              <a:gdLst>
                <a:gd name="T0" fmla="*/ 70 w 74"/>
                <a:gd name="T1" fmla="*/ 7 h 7"/>
                <a:gd name="T2" fmla="*/ 3 w 74"/>
                <a:gd name="T3" fmla="*/ 7 h 7"/>
                <a:gd name="T4" fmla="*/ 0 w 74"/>
                <a:gd name="T5" fmla="*/ 4 h 7"/>
                <a:gd name="T6" fmla="*/ 3 w 74"/>
                <a:gd name="T7" fmla="*/ 0 h 7"/>
                <a:gd name="T8" fmla="*/ 70 w 74"/>
                <a:gd name="T9" fmla="*/ 0 h 7"/>
                <a:gd name="T10" fmla="*/ 74 w 74"/>
                <a:gd name="T11" fmla="*/ 4 h 7"/>
                <a:gd name="T12" fmla="*/ 70 w 7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">
                  <a:moveTo>
                    <a:pt x="70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0"/>
                    <a:pt x="74" y="1"/>
                    <a:pt x="74" y="4"/>
                  </a:cubicBezTo>
                  <a:cubicBezTo>
                    <a:pt x="74" y="6"/>
                    <a:pt x="72" y="7"/>
                    <a:pt x="7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2" name="Freeform 124">
              <a:extLst>
                <a:ext uri="{FF2B5EF4-FFF2-40B4-BE49-F238E27FC236}">
                  <a16:creationId xmlns:a16="http://schemas.microsoft.com/office/drawing/2014/main" id="{118CB258-1AAD-454D-97D4-18F79FB5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2500" y="2460625"/>
              <a:ext cx="158750" cy="101600"/>
            </a:xfrm>
            <a:custGeom>
              <a:avLst/>
              <a:gdLst>
                <a:gd name="T0" fmla="*/ 24 w 42"/>
                <a:gd name="T1" fmla="*/ 27 h 27"/>
                <a:gd name="T2" fmla="*/ 4 w 42"/>
                <a:gd name="T3" fmla="*/ 27 h 27"/>
                <a:gd name="T4" fmla="*/ 0 w 42"/>
                <a:gd name="T5" fmla="*/ 23 h 27"/>
                <a:gd name="T6" fmla="*/ 0 w 42"/>
                <a:gd name="T7" fmla="*/ 4 h 27"/>
                <a:gd name="T8" fmla="*/ 4 w 42"/>
                <a:gd name="T9" fmla="*/ 0 h 27"/>
                <a:gd name="T10" fmla="*/ 24 w 42"/>
                <a:gd name="T11" fmla="*/ 0 h 27"/>
                <a:gd name="T12" fmla="*/ 28 w 42"/>
                <a:gd name="T13" fmla="*/ 4 h 27"/>
                <a:gd name="T14" fmla="*/ 24 w 42"/>
                <a:gd name="T15" fmla="*/ 7 h 27"/>
                <a:gd name="T16" fmla="*/ 8 w 42"/>
                <a:gd name="T17" fmla="*/ 7 h 27"/>
                <a:gd name="T18" fmla="*/ 8 w 42"/>
                <a:gd name="T19" fmla="*/ 20 h 27"/>
                <a:gd name="T20" fmla="*/ 20 w 42"/>
                <a:gd name="T21" fmla="*/ 20 h 27"/>
                <a:gd name="T22" fmla="*/ 20 w 42"/>
                <a:gd name="T23" fmla="*/ 14 h 27"/>
                <a:gd name="T24" fmla="*/ 24 w 42"/>
                <a:gd name="T25" fmla="*/ 10 h 27"/>
                <a:gd name="T26" fmla="*/ 38 w 42"/>
                <a:gd name="T27" fmla="*/ 10 h 27"/>
                <a:gd name="T28" fmla="*/ 42 w 42"/>
                <a:gd name="T29" fmla="*/ 14 h 27"/>
                <a:gd name="T30" fmla="*/ 38 w 42"/>
                <a:gd name="T31" fmla="*/ 17 h 27"/>
                <a:gd name="T32" fmla="*/ 28 w 42"/>
                <a:gd name="T33" fmla="*/ 17 h 27"/>
                <a:gd name="T34" fmla="*/ 28 w 42"/>
                <a:gd name="T35" fmla="*/ 23 h 27"/>
                <a:gd name="T36" fmla="*/ 24 w 42"/>
                <a:gd name="T3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7">
                  <a:moveTo>
                    <a:pt x="24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2" y="27"/>
                    <a:pt x="0" y="25"/>
                    <a:pt x="0" y="2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7"/>
                    <a:pt x="24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1"/>
                    <a:pt x="22" y="10"/>
                    <a:pt x="24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0" y="10"/>
                    <a:pt x="42" y="11"/>
                    <a:pt x="42" y="14"/>
                  </a:cubicBezTo>
                  <a:cubicBezTo>
                    <a:pt x="42" y="16"/>
                    <a:pt x="40" y="17"/>
                    <a:pt x="3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5"/>
                    <a:pt x="26" y="27"/>
                    <a:pt x="2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3" name="Freeform 125">
              <a:extLst>
                <a:ext uri="{FF2B5EF4-FFF2-40B4-BE49-F238E27FC236}">
                  <a16:creationId xmlns:a16="http://schemas.microsoft.com/office/drawing/2014/main" id="{81EAD77F-561C-48DC-8900-D6DE064AB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611438"/>
              <a:ext cx="184150" cy="30163"/>
            </a:xfrm>
            <a:custGeom>
              <a:avLst/>
              <a:gdLst>
                <a:gd name="T0" fmla="*/ 45 w 49"/>
                <a:gd name="T1" fmla="*/ 8 h 8"/>
                <a:gd name="T2" fmla="*/ 3 w 49"/>
                <a:gd name="T3" fmla="*/ 8 h 8"/>
                <a:gd name="T4" fmla="*/ 0 w 49"/>
                <a:gd name="T5" fmla="*/ 4 h 8"/>
                <a:gd name="T6" fmla="*/ 3 w 49"/>
                <a:gd name="T7" fmla="*/ 0 h 8"/>
                <a:gd name="T8" fmla="*/ 45 w 49"/>
                <a:gd name="T9" fmla="*/ 0 h 8"/>
                <a:gd name="T10" fmla="*/ 49 w 49"/>
                <a:gd name="T11" fmla="*/ 4 h 8"/>
                <a:gd name="T12" fmla="*/ 45 w 4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">
                  <a:moveTo>
                    <a:pt x="45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6"/>
                    <a:pt x="47" y="8"/>
                    <a:pt x="4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" name="Freeform 126">
              <a:extLst>
                <a:ext uri="{FF2B5EF4-FFF2-40B4-BE49-F238E27FC236}">
                  <a16:creationId xmlns:a16="http://schemas.microsoft.com/office/drawing/2014/main" id="{41BC4E55-1C88-4BE2-AA33-6E7E0821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600" y="2573338"/>
              <a:ext cx="247650" cy="101600"/>
            </a:xfrm>
            <a:custGeom>
              <a:avLst/>
              <a:gdLst>
                <a:gd name="T0" fmla="*/ 23 w 66"/>
                <a:gd name="T1" fmla="*/ 27 h 27"/>
                <a:gd name="T2" fmla="*/ 3 w 66"/>
                <a:gd name="T3" fmla="*/ 27 h 27"/>
                <a:gd name="T4" fmla="*/ 0 w 66"/>
                <a:gd name="T5" fmla="*/ 24 h 27"/>
                <a:gd name="T6" fmla="*/ 0 w 66"/>
                <a:gd name="T7" fmla="*/ 4 h 27"/>
                <a:gd name="T8" fmla="*/ 3 w 66"/>
                <a:gd name="T9" fmla="*/ 0 h 27"/>
                <a:gd name="T10" fmla="*/ 23 w 66"/>
                <a:gd name="T11" fmla="*/ 0 h 27"/>
                <a:gd name="T12" fmla="*/ 27 w 66"/>
                <a:gd name="T13" fmla="*/ 4 h 27"/>
                <a:gd name="T14" fmla="*/ 23 w 66"/>
                <a:gd name="T15" fmla="*/ 8 h 27"/>
                <a:gd name="T16" fmla="*/ 7 w 66"/>
                <a:gd name="T17" fmla="*/ 8 h 27"/>
                <a:gd name="T18" fmla="*/ 7 w 66"/>
                <a:gd name="T19" fmla="*/ 20 h 27"/>
                <a:gd name="T20" fmla="*/ 19 w 66"/>
                <a:gd name="T21" fmla="*/ 20 h 27"/>
                <a:gd name="T22" fmla="*/ 19 w 66"/>
                <a:gd name="T23" fmla="*/ 14 h 27"/>
                <a:gd name="T24" fmla="*/ 23 w 66"/>
                <a:gd name="T25" fmla="*/ 10 h 27"/>
                <a:gd name="T26" fmla="*/ 62 w 66"/>
                <a:gd name="T27" fmla="*/ 10 h 27"/>
                <a:gd name="T28" fmla="*/ 66 w 66"/>
                <a:gd name="T29" fmla="*/ 14 h 27"/>
                <a:gd name="T30" fmla="*/ 62 w 66"/>
                <a:gd name="T31" fmla="*/ 18 h 27"/>
                <a:gd name="T32" fmla="*/ 27 w 66"/>
                <a:gd name="T33" fmla="*/ 18 h 27"/>
                <a:gd name="T34" fmla="*/ 27 w 66"/>
                <a:gd name="T35" fmla="*/ 24 h 27"/>
                <a:gd name="T36" fmla="*/ 23 w 66"/>
                <a:gd name="T3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27">
                  <a:moveTo>
                    <a:pt x="23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6"/>
                    <a:pt x="25" y="8"/>
                    <a:pt x="23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1" y="10"/>
                    <a:pt x="23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16"/>
                    <a:pt x="64" y="18"/>
                    <a:pt x="62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6"/>
                    <a:pt x="25" y="27"/>
                    <a:pt x="2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" name="Freeform 127">
              <a:extLst>
                <a:ext uri="{FF2B5EF4-FFF2-40B4-BE49-F238E27FC236}">
                  <a16:creationId xmlns:a16="http://schemas.microsoft.com/office/drawing/2014/main" id="{D31E592F-73BA-41D4-B43C-8C1997E6B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2724150"/>
              <a:ext cx="52388" cy="30163"/>
            </a:xfrm>
            <a:custGeom>
              <a:avLst/>
              <a:gdLst>
                <a:gd name="T0" fmla="*/ 10 w 14"/>
                <a:gd name="T1" fmla="*/ 8 h 8"/>
                <a:gd name="T2" fmla="*/ 3 w 14"/>
                <a:gd name="T3" fmla="*/ 8 h 8"/>
                <a:gd name="T4" fmla="*/ 0 w 14"/>
                <a:gd name="T5" fmla="*/ 4 h 8"/>
                <a:gd name="T6" fmla="*/ 3 w 14"/>
                <a:gd name="T7" fmla="*/ 0 h 8"/>
                <a:gd name="T8" fmla="*/ 10 w 14"/>
                <a:gd name="T9" fmla="*/ 0 h 8"/>
                <a:gd name="T10" fmla="*/ 14 w 14"/>
                <a:gd name="T11" fmla="*/ 4 h 8"/>
                <a:gd name="T12" fmla="*/ 10 w 1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8">
                  <a:moveTo>
                    <a:pt x="10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ubicBezTo>
                    <a:pt x="14" y="6"/>
                    <a:pt x="12" y="8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6" name="Freeform 128">
              <a:extLst>
                <a:ext uri="{FF2B5EF4-FFF2-40B4-BE49-F238E27FC236}">
                  <a16:creationId xmlns:a16="http://schemas.microsoft.com/office/drawing/2014/main" id="{51BB8DF7-D798-4A4F-B269-2A932934F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1838" y="2686050"/>
              <a:ext cx="379413" cy="104775"/>
            </a:xfrm>
            <a:custGeom>
              <a:avLst/>
              <a:gdLst>
                <a:gd name="T0" fmla="*/ 23 w 101"/>
                <a:gd name="T1" fmla="*/ 28 h 28"/>
                <a:gd name="T2" fmla="*/ 3 w 101"/>
                <a:gd name="T3" fmla="*/ 28 h 28"/>
                <a:gd name="T4" fmla="*/ 0 w 101"/>
                <a:gd name="T5" fmla="*/ 24 h 28"/>
                <a:gd name="T6" fmla="*/ 0 w 101"/>
                <a:gd name="T7" fmla="*/ 4 h 28"/>
                <a:gd name="T8" fmla="*/ 3 w 101"/>
                <a:gd name="T9" fmla="*/ 0 h 28"/>
                <a:gd name="T10" fmla="*/ 23 w 101"/>
                <a:gd name="T11" fmla="*/ 0 h 28"/>
                <a:gd name="T12" fmla="*/ 27 w 101"/>
                <a:gd name="T13" fmla="*/ 4 h 28"/>
                <a:gd name="T14" fmla="*/ 23 w 101"/>
                <a:gd name="T15" fmla="*/ 8 h 28"/>
                <a:gd name="T16" fmla="*/ 7 w 101"/>
                <a:gd name="T17" fmla="*/ 8 h 28"/>
                <a:gd name="T18" fmla="*/ 7 w 101"/>
                <a:gd name="T19" fmla="*/ 20 h 28"/>
                <a:gd name="T20" fmla="*/ 19 w 101"/>
                <a:gd name="T21" fmla="*/ 20 h 28"/>
                <a:gd name="T22" fmla="*/ 19 w 101"/>
                <a:gd name="T23" fmla="*/ 14 h 28"/>
                <a:gd name="T24" fmla="*/ 23 w 101"/>
                <a:gd name="T25" fmla="*/ 10 h 28"/>
                <a:gd name="T26" fmla="*/ 97 w 101"/>
                <a:gd name="T27" fmla="*/ 10 h 28"/>
                <a:gd name="T28" fmla="*/ 101 w 101"/>
                <a:gd name="T29" fmla="*/ 14 h 28"/>
                <a:gd name="T30" fmla="*/ 97 w 101"/>
                <a:gd name="T31" fmla="*/ 18 h 28"/>
                <a:gd name="T32" fmla="*/ 27 w 101"/>
                <a:gd name="T33" fmla="*/ 18 h 28"/>
                <a:gd name="T34" fmla="*/ 27 w 101"/>
                <a:gd name="T35" fmla="*/ 24 h 28"/>
                <a:gd name="T36" fmla="*/ 23 w 101"/>
                <a:gd name="T3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1" h="28">
                  <a:moveTo>
                    <a:pt x="23" y="28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1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7" y="2"/>
                    <a:pt x="27" y="4"/>
                  </a:cubicBezTo>
                  <a:cubicBezTo>
                    <a:pt x="27" y="6"/>
                    <a:pt x="25" y="8"/>
                    <a:pt x="23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21" y="10"/>
                    <a:pt x="23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9" y="10"/>
                    <a:pt x="101" y="12"/>
                    <a:pt x="101" y="14"/>
                  </a:cubicBezTo>
                  <a:cubicBezTo>
                    <a:pt x="101" y="16"/>
                    <a:pt x="99" y="18"/>
                    <a:pt x="9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6"/>
                    <a:pt x="25" y="28"/>
                    <a:pt x="2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7A44F319-CE3C-44A2-B7C5-B9865C568B00}"/>
              </a:ext>
            </a:extLst>
          </p:cNvPr>
          <p:cNvGrpSpPr/>
          <p:nvPr/>
        </p:nvGrpSpPr>
        <p:grpSpPr>
          <a:xfrm>
            <a:off x="6990561" y="3043553"/>
            <a:ext cx="577319" cy="572163"/>
            <a:chOff x="4692650" y="2303463"/>
            <a:chExt cx="533401" cy="528638"/>
          </a:xfrm>
          <a:solidFill>
            <a:schemeClr val="bg2"/>
          </a:solidFill>
        </p:grpSpPr>
        <p:sp>
          <p:nvSpPr>
            <p:cNvPr id="138" name="Freeform 129">
              <a:extLst>
                <a:ext uri="{FF2B5EF4-FFF2-40B4-BE49-F238E27FC236}">
                  <a16:creationId xmlns:a16="http://schemas.microsoft.com/office/drawing/2014/main" id="{11CA4F0B-C04F-4180-B5ED-68E126C6F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900" y="2649538"/>
              <a:ext cx="184150" cy="182563"/>
            </a:xfrm>
            <a:custGeom>
              <a:avLst/>
              <a:gdLst>
                <a:gd name="T0" fmla="*/ 20 w 49"/>
                <a:gd name="T1" fmla="*/ 49 h 49"/>
                <a:gd name="T2" fmla="*/ 15 w 49"/>
                <a:gd name="T3" fmla="*/ 48 h 49"/>
                <a:gd name="T4" fmla="*/ 7 w 49"/>
                <a:gd name="T5" fmla="*/ 29 h 49"/>
                <a:gd name="T6" fmla="*/ 7 w 49"/>
                <a:gd name="T7" fmla="*/ 24 h 49"/>
                <a:gd name="T8" fmla="*/ 2 w 49"/>
                <a:gd name="T9" fmla="*/ 19 h 49"/>
                <a:gd name="T10" fmla="*/ 2 w 49"/>
                <a:gd name="T11" fmla="*/ 13 h 49"/>
                <a:gd name="T12" fmla="*/ 8 w 49"/>
                <a:gd name="T13" fmla="*/ 13 h 49"/>
                <a:gd name="T14" fmla="*/ 14 w 49"/>
                <a:gd name="T15" fmla="*/ 18 h 49"/>
                <a:gd name="T16" fmla="*/ 16 w 49"/>
                <a:gd name="T17" fmla="*/ 29 h 49"/>
                <a:gd name="T18" fmla="*/ 19 w 49"/>
                <a:gd name="T19" fmla="*/ 40 h 49"/>
                <a:gd name="T20" fmla="*/ 21 w 49"/>
                <a:gd name="T21" fmla="*/ 40 h 49"/>
                <a:gd name="T22" fmla="*/ 25 w 49"/>
                <a:gd name="T23" fmla="*/ 30 h 49"/>
                <a:gd name="T24" fmla="*/ 29 w 49"/>
                <a:gd name="T25" fmla="*/ 26 h 49"/>
                <a:gd name="T26" fmla="*/ 39 w 49"/>
                <a:gd name="T27" fmla="*/ 21 h 49"/>
                <a:gd name="T28" fmla="*/ 39 w 49"/>
                <a:gd name="T29" fmla="*/ 19 h 49"/>
                <a:gd name="T30" fmla="*/ 29 w 49"/>
                <a:gd name="T31" fmla="*/ 16 h 49"/>
                <a:gd name="T32" fmla="*/ 18 w 49"/>
                <a:gd name="T33" fmla="*/ 14 h 49"/>
                <a:gd name="T34" fmla="*/ 12 w 49"/>
                <a:gd name="T35" fmla="*/ 8 h 49"/>
                <a:gd name="T36" fmla="*/ 12 w 49"/>
                <a:gd name="T37" fmla="*/ 2 h 49"/>
                <a:gd name="T38" fmla="*/ 18 w 49"/>
                <a:gd name="T39" fmla="*/ 2 h 49"/>
                <a:gd name="T40" fmla="*/ 24 w 49"/>
                <a:gd name="T41" fmla="*/ 8 h 49"/>
                <a:gd name="T42" fmla="*/ 28 w 49"/>
                <a:gd name="T43" fmla="*/ 7 h 49"/>
                <a:gd name="T44" fmla="*/ 47 w 49"/>
                <a:gd name="T45" fmla="*/ 16 h 49"/>
                <a:gd name="T46" fmla="*/ 47 w 49"/>
                <a:gd name="T47" fmla="*/ 26 h 49"/>
                <a:gd name="T48" fmla="*/ 34 w 49"/>
                <a:gd name="T49" fmla="*/ 34 h 49"/>
                <a:gd name="T50" fmla="*/ 25 w 49"/>
                <a:gd name="T51" fmla="*/ 47 h 49"/>
                <a:gd name="T52" fmla="*/ 20 w 49"/>
                <a:gd name="T5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49">
                  <a:moveTo>
                    <a:pt x="20" y="49"/>
                  </a:moveTo>
                  <a:cubicBezTo>
                    <a:pt x="19" y="49"/>
                    <a:pt x="17" y="49"/>
                    <a:pt x="15" y="48"/>
                  </a:cubicBezTo>
                  <a:cubicBezTo>
                    <a:pt x="6" y="44"/>
                    <a:pt x="6" y="34"/>
                    <a:pt x="7" y="29"/>
                  </a:cubicBezTo>
                  <a:cubicBezTo>
                    <a:pt x="7" y="27"/>
                    <a:pt x="7" y="25"/>
                    <a:pt x="7" y="2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7"/>
                    <a:pt x="0" y="15"/>
                    <a:pt x="2" y="13"/>
                  </a:cubicBezTo>
                  <a:cubicBezTo>
                    <a:pt x="4" y="11"/>
                    <a:pt x="6" y="11"/>
                    <a:pt x="8" y="13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7" y="21"/>
                    <a:pt x="16" y="25"/>
                    <a:pt x="16" y="29"/>
                  </a:cubicBezTo>
                  <a:cubicBezTo>
                    <a:pt x="15" y="36"/>
                    <a:pt x="16" y="39"/>
                    <a:pt x="19" y="40"/>
                  </a:cubicBezTo>
                  <a:cubicBezTo>
                    <a:pt x="20" y="40"/>
                    <a:pt x="21" y="40"/>
                    <a:pt x="21" y="40"/>
                  </a:cubicBezTo>
                  <a:cubicBezTo>
                    <a:pt x="23" y="38"/>
                    <a:pt x="25" y="33"/>
                    <a:pt x="25" y="30"/>
                  </a:cubicBezTo>
                  <a:cubicBezTo>
                    <a:pt x="26" y="28"/>
                    <a:pt x="27" y="26"/>
                    <a:pt x="29" y="26"/>
                  </a:cubicBezTo>
                  <a:cubicBezTo>
                    <a:pt x="32" y="25"/>
                    <a:pt x="38" y="24"/>
                    <a:pt x="39" y="21"/>
                  </a:cubicBezTo>
                  <a:cubicBezTo>
                    <a:pt x="39" y="21"/>
                    <a:pt x="40" y="20"/>
                    <a:pt x="39" y="19"/>
                  </a:cubicBezTo>
                  <a:cubicBezTo>
                    <a:pt x="38" y="16"/>
                    <a:pt x="35" y="16"/>
                    <a:pt x="29" y="16"/>
                  </a:cubicBezTo>
                  <a:cubicBezTo>
                    <a:pt x="25" y="17"/>
                    <a:pt x="21" y="17"/>
                    <a:pt x="18" y="14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7"/>
                    <a:pt x="10" y="4"/>
                    <a:pt x="12" y="2"/>
                  </a:cubicBezTo>
                  <a:cubicBezTo>
                    <a:pt x="14" y="0"/>
                    <a:pt x="16" y="0"/>
                    <a:pt x="18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7" y="8"/>
                    <a:pt x="28" y="7"/>
                  </a:cubicBezTo>
                  <a:cubicBezTo>
                    <a:pt x="34" y="7"/>
                    <a:pt x="44" y="6"/>
                    <a:pt x="47" y="16"/>
                  </a:cubicBezTo>
                  <a:cubicBezTo>
                    <a:pt x="49" y="20"/>
                    <a:pt x="48" y="24"/>
                    <a:pt x="47" y="26"/>
                  </a:cubicBezTo>
                  <a:cubicBezTo>
                    <a:pt x="44" y="31"/>
                    <a:pt x="38" y="33"/>
                    <a:pt x="34" y="34"/>
                  </a:cubicBezTo>
                  <a:cubicBezTo>
                    <a:pt x="33" y="38"/>
                    <a:pt x="30" y="44"/>
                    <a:pt x="25" y="47"/>
                  </a:cubicBezTo>
                  <a:cubicBezTo>
                    <a:pt x="24" y="48"/>
                    <a:pt x="22" y="49"/>
                    <a:pt x="2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" name="Freeform 130">
              <a:extLst>
                <a:ext uri="{FF2B5EF4-FFF2-40B4-BE49-F238E27FC236}">
                  <a16:creationId xmlns:a16="http://schemas.microsoft.com/office/drawing/2014/main" id="{32C59334-7F88-4D7B-8F84-99958EAD0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650" y="2303463"/>
              <a:ext cx="176213" cy="173038"/>
            </a:xfrm>
            <a:custGeom>
              <a:avLst/>
              <a:gdLst>
                <a:gd name="T0" fmla="*/ 32 w 47"/>
                <a:gd name="T1" fmla="*/ 46 h 46"/>
                <a:gd name="T2" fmla="*/ 29 w 47"/>
                <a:gd name="T3" fmla="*/ 45 h 46"/>
                <a:gd name="T4" fmla="*/ 25 w 47"/>
                <a:gd name="T5" fmla="*/ 41 h 46"/>
                <a:gd name="T6" fmla="*/ 21 w 47"/>
                <a:gd name="T7" fmla="*/ 42 h 46"/>
                <a:gd name="T8" fmla="*/ 2 w 47"/>
                <a:gd name="T9" fmla="*/ 33 h 46"/>
                <a:gd name="T10" fmla="*/ 2 w 47"/>
                <a:gd name="T11" fmla="*/ 23 h 46"/>
                <a:gd name="T12" fmla="*/ 16 w 47"/>
                <a:gd name="T13" fmla="*/ 15 h 46"/>
                <a:gd name="T14" fmla="*/ 24 w 47"/>
                <a:gd name="T15" fmla="*/ 2 h 46"/>
                <a:gd name="T16" fmla="*/ 34 w 47"/>
                <a:gd name="T17" fmla="*/ 1 h 46"/>
                <a:gd name="T18" fmla="*/ 42 w 47"/>
                <a:gd name="T19" fmla="*/ 21 h 46"/>
                <a:gd name="T20" fmla="*/ 42 w 47"/>
                <a:gd name="T21" fmla="*/ 25 h 46"/>
                <a:gd name="T22" fmla="*/ 46 w 47"/>
                <a:gd name="T23" fmla="*/ 28 h 46"/>
                <a:gd name="T24" fmla="*/ 46 w 47"/>
                <a:gd name="T25" fmla="*/ 35 h 46"/>
                <a:gd name="T26" fmla="*/ 39 w 47"/>
                <a:gd name="T27" fmla="*/ 35 h 46"/>
                <a:gd name="T28" fmla="*/ 35 w 47"/>
                <a:gd name="T29" fmla="*/ 31 h 46"/>
                <a:gd name="T30" fmla="*/ 33 w 47"/>
                <a:gd name="T31" fmla="*/ 20 h 46"/>
                <a:gd name="T32" fmla="*/ 31 w 47"/>
                <a:gd name="T33" fmla="*/ 10 h 46"/>
                <a:gd name="T34" fmla="*/ 28 w 47"/>
                <a:gd name="T35" fmla="*/ 10 h 46"/>
                <a:gd name="T36" fmla="*/ 24 w 47"/>
                <a:gd name="T37" fmla="*/ 20 h 46"/>
                <a:gd name="T38" fmla="*/ 20 w 47"/>
                <a:gd name="T39" fmla="*/ 23 h 46"/>
                <a:gd name="T40" fmla="*/ 10 w 47"/>
                <a:gd name="T41" fmla="*/ 28 h 46"/>
                <a:gd name="T42" fmla="*/ 10 w 47"/>
                <a:gd name="T43" fmla="*/ 30 h 46"/>
                <a:gd name="T44" fmla="*/ 20 w 47"/>
                <a:gd name="T45" fmla="*/ 33 h 46"/>
                <a:gd name="T46" fmla="*/ 31 w 47"/>
                <a:gd name="T47" fmla="*/ 35 h 46"/>
                <a:gd name="T48" fmla="*/ 35 w 47"/>
                <a:gd name="T49" fmla="*/ 39 h 46"/>
                <a:gd name="T50" fmla="*/ 35 w 47"/>
                <a:gd name="T51" fmla="*/ 45 h 46"/>
                <a:gd name="T52" fmla="*/ 32 w 47"/>
                <a:gd name="T5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46">
                  <a:moveTo>
                    <a:pt x="32" y="46"/>
                  </a:moveTo>
                  <a:cubicBezTo>
                    <a:pt x="31" y="46"/>
                    <a:pt x="30" y="46"/>
                    <a:pt x="29" y="45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3" y="42"/>
                    <a:pt x="21" y="42"/>
                  </a:cubicBezTo>
                  <a:cubicBezTo>
                    <a:pt x="15" y="42"/>
                    <a:pt x="5" y="43"/>
                    <a:pt x="2" y="33"/>
                  </a:cubicBezTo>
                  <a:cubicBezTo>
                    <a:pt x="0" y="29"/>
                    <a:pt x="1" y="25"/>
                    <a:pt x="2" y="23"/>
                  </a:cubicBezTo>
                  <a:cubicBezTo>
                    <a:pt x="5" y="18"/>
                    <a:pt x="12" y="16"/>
                    <a:pt x="16" y="15"/>
                  </a:cubicBezTo>
                  <a:cubicBezTo>
                    <a:pt x="17" y="11"/>
                    <a:pt x="19" y="5"/>
                    <a:pt x="24" y="2"/>
                  </a:cubicBezTo>
                  <a:cubicBezTo>
                    <a:pt x="26" y="1"/>
                    <a:pt x="29" y="0"/>
                    <a:pt x="34" y="1"/>
                  </a:cubicBezTo>
                  <a:cubicBezTo>
                    <a:pt x="44" y="5"/>
                    <a:pt x="43" y="15"/>
                    <a:pt x="42" y="21"/>
                  </a:cubicBezTo>
                  <a:cubicBezTo>
                    <a:pt x="42" y="22"/>
                    <a:pt x="42" y="24"/>
                    <a:pt x="42" y="25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7" y="30"/>
                    <a:pt x="47" y="33"/>
                    <a:pt x="46" y="35"/>
                  </a:cubicBezTo>
                  <a:cubicBezTo>
                    <a:pt x="44" y="36"/>
                    <a:pt x="41" y="36"/>
                    <a:pt x="39" y="35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3" y="28"/>
                    <a:pt x="33" y="24"/>
                    <a:pt x="33" y="20"/>
                  </a:cubicBezTo>
                  <a:cubicBezTo>
                    <a:pt x="34" y="13"/>
                    <a:pt x="34" y="11"/>
                    <a:pt x="31" y="10"/>
                  </a:cubicBezTo>
                  <a:cubicBezTo>
                    <a:pt x="29" y="9"/>
                    <a:pt x="29" y="9"/>
                    <a:pt x="28" y="10"/>
                  </a:cubicBezTo>
                  <a:cubicBezTo>
                    <a:pt x="26" y="11"/>
                    <a:pt x="24" y="17"/>
                    <a:pt x="24" y="20"/>
                  </a:cubicBezTo>
                  <a:cubicBezTo>
                    <a:pt x="24" y="21"/>
                    <a:pt x="22" y="23"/>
                    <a:pt x="20" y="23"/>
                  </a:cubicBezTo>
                  <a:cubicBezTo>
                    <a:pt x="17" y="24"/>
                    <a:pt x="12" y="26"/>
                    <a:pt x="10" y="28"/>
                  </a:cubicBezTo>
                  <a:cubicBezTo>
                    <a:pt x="10" y="28"/>
                    <a:pt x="10" y="29"/>
                    <a:pt x="10" y="30"/>
                  </a:cubicBezTo>
                  <a:cubicBezTo>
                    <a:pt x="11" y="33"/>
                    <a:pt x="14" y="33"/>
                    <a:pt x="20" y="33"/>
                  </a:cubicBezTo>
                  <a:cubicBezTo>
                    <a:pt x="24" y="32"/>
                    <a:pt x="28" y="32"/>
                    <a:pt x="31" y="35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41"/>
                    <a:pt x="37" y="43"/>
                    <a:pt x="35" y="45"/>
                  </a:cubicBezTo>
                  <a:cubicBezTo>
                    <a:pt x="34" y="46"/>
                    <a:pt x="33" y="46"/>
                    <a:pt x="3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0" name="Freeform 131">
              <a:extLst>
                <a:ext uri="{FF2B5EF4-FFF2-40B4-BE49-F238E27FC236}">
                  <a16:creationId xmlns:a16="http://schemas.microsoft.com/office/drawing/2014/main" id="{B8250F0D-E8EF-4EB1-8A9A-3114639BD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650" y="2649538"/>
              <a:ext cx="184150" cy="182563"/>
            </a:xfrm>
            <a:custGeom>
              <a:avLst/>
              <a:gdLst>
                <a:gd name="T0" fmla="*/ 29 w 49"/>
                <a:gd name="T1" fmla="*/ 49 h 49"/>
                <a:gd name="T2" fmla="*/ 24 w 49"/>
                <a:gd name="T3" fmla="*/ 47 h 49"/>
                <a:gd name="T4" fmla="*/ 16 w 49"/>
                <a:gd name="T5" fmla="*/ 34 h 49"/>
                <a:gd name="T6" fmla="*/ 2 w 49"/>
                <a:gd name="T7" fmla="*/ 26 h 49"/>
                <a:gd name="T8" fmla="*/ 2 w 49"/>
                <a:gd name="T9" fmla="*/ 16 h 49"/>
                <a:gd name="T10" fmla="*/ 21 w 49"/>
                <a:gd name="T11" fmla="*/ 7 h 49"/>
                <a:gd name="T12" fmla="*/ 26 w 49"/>
                <a:gd name="T13" fmla="*/ 8 h 49"/>
                <a:gd name="T14" fmla="*/ 31 w 49"/>
                <a:gd name="T15" fmla="*/ 2 h 49"/>
                <a:gd name="T16" fmla="*/ 37 w 49"/>
                <a:gd name="T17" fmla="*/ 2 h 49"/>
                <a:gd name="T18" fmla="*/ 37 w 49"/>
                <a:gd name="T19" fmla="*/ 8 h 49"/>
                <a:gd name="T20" fmla="*/ 31 w 49"/>
                <a:gd name="T21" fmla="*/ 14 h 49"/>
                <a:gd name="T22" fmla="*/ 20 w 49"/>
                <a:gd name="T23" fmla="*/ 16 h 49"/>
                <a:gd name="T24" fmla="*/ 10 w 49"/>
                <a:gd name="T25" fmla="*/ 19 h 49"/>
                <a:gd name="T26" fmla="*/ 10 w 49"/>
                <a:gd name="T27" fmla="*/ 21 h 49"/>
                <a:gd name="T28" fmla="*/ 20 w 49"/>
                <a:gd name="T29" fmla="*/ 26 h 49"/>
                <a:gd name="T30" fmla="*/ 24 w 49"/>
                <a:gd name="T31" fmla="*/ 30 h 49"/>
                <a:gd name="T32" fmla="*/ 28 w 49"/>
                <a:gd name="T33" fmla="*/ 40 h 49"/>
                <a:gd name="T34" fmla="*/ 31 w 49"/>
                <a:gd name="T35" fmla="*/ 40 h 49"/>
                <a:gd name="T36" fmla="*/ 33 w 49"/>
                <a:gd name="T37" fmla="*/ 29 h 49"/>
                <a:gd name="T38" fmla="*/ 35 w 49"/>
                <a:gd name="T39" fmla="*/ 18 h 49"/>
                <a:gd name="T40" fmla="*/ 41 w 49"/>
                <a:gd name="T41" fmla="*/ 13 h 49"/>
                <a:gd name="T42" fmla="*/ 47 w 49"/>
                <a:gd name="T43" fmla="*/ 13 h 49"/>
                <a:gd name="T44" fmla="*/ 47 w 49"/>
                <a:gd name="T45" fmla="*/ 19 h 49"/>
                <a:gd name="T46" fmla="*/ 42 w 49"/>
                <a:gd name="T47" fmla="*/ 25 h 49"/>
                <a:gd name="T48" fmla="*/ 42 w 49"/>
                <a:gd name="T49" fmla="*/ 29 h 49"/>
                <a:gd name="T50" fmla="*/ 34 w 49"/>
                <a:gd name="T51" fmla="*/ 48 h 49"/>
                <a:gd name="T52" fmla="*/ 29 w 49"/>
                <a:gd name="T5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49">
                  <a:moveTo>
                    <a:pt x="29" y="49"/>
                  </a:moveTo>
                  <a:cubicBezTo>
                    <a:pt x="27" y="49"/>
                    <a:pt x="25" y="48"/>
                    <a:pt x="24" y="47"/>
                  </a:cubicBezTo>
                  <a:cubicBezTo>
                    <a:pt x="19" y="44"/>
                    <a:pt x="17" y="38"/>
                    <a:pt x="16" y="34"/>
                  </a:cubicBezTo>
                  <a:cubicBezTo>
                    <a:pt x="12" y="33"/>
                    <a:pt x="5" y="31"/>
                    <a:pt x="2" y="26"/>
                  </a:cubicBezTo>
                  <a:cubicBezTo>
                    <a:pt x="1" y="24"/>
                    <a:pt x="0" y="20"/>
                    <a:pt x="2" y="16"/>
                  </a:cubicBezTo>
                  <a:cubicBezTo>
                    <a:pt x="5" y="6"/>
                    <a:pt x="15" y="7"/>
                    <a:pt x="21" y="7"/>
                  </a:cubicBezTo>
                  <a:cubicBezTo>
                    <a:pt x="23" y="8"/>
                    <a:pt x="25" y="8"/>
                    <a:pt x="26" y="8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3" y="0"/>
                    <a:pt x="36" y="0"/>
                    <a:pt x="37" y="2"/>
                  </a:cubicBezTo>
                  <a:cubicBezTo>
                    <a:pt x="39" y="4"/>
                    <a:pt x="39" y="7"/>
                    <a:pt x="37" y="8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28" y="17"/>
                    <a:pt x="24" y="17"/>
                    <a:pt x="20" y="16"/>
                  </a:cubicBezTo>
                  <a:cubicBezTo>
                    <a:pt x="14" y="16"/>
                    <a:pt x="11" y="16"/>
                    <a:pt x="10" y="19"/>
                  </a:cubicBezTo>
                  <a:cubicBezTo>
                    <a:pt x="10" y="20"/>
                    <a:pt x="10" y="21"/>
                    <a:pt x="10" y="21"/>
                  </a:cubicBezTo>
                  <a:cubicBezTo>
                    <a:pt x="12" y="24"/>
                    <a:pt x="17" y="26"/>
                    <a:pt x="20" y="26"/>
                  </a:cubicBezTo>
                  <a:cubicBezTo>
                    <a:pt x="22" y="26"/>
                    <a:pt x="24" y="28"/>
                    <a:pt x="24" y="30"/>
                  </a:cubicBezTo>
                  <a:cubicBezTo>
                    <a:pt x="24" y="33"/>
                    <a:pt x="26" y="38"/>
                    <a:pt x="28" y="40"/>
                  </a:cubicBezTo>
                  <a:cubicBezTo>
                    <a:pt x="29" y="40"/>
                    <a:pt x="29" y="40"/>
                    <a:pt x="31" y="40"/>
                  </a:cubicBezTo>
                  <a:cubicBezTo>
                    <a:pt x="34" y="39"/>
                    <a:pt x="34" y="36"/>
                    <a:pt x="33" y="29"/>
                  </a:cubicBezTo>
                  <a:cubicBezTo>
                    <a:pt x="33" y="25"/>
                    <a:pt x="33" y="21"/>
                    <a:pt x="35" y="18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3" y="11"/>
                    <a:pt x="46" y="11"/>
                    <a:pt x="47" y="13"/>
                  </a:cubicBezTo>
                  <a:cubicBezTo>
                    <a:pt x="49" y="15"/>
                    <a:pt x="49" y="17"/>
                    <a:pt x="47" y="19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7"/>
                    <a:pt x="42" y="29"/>
                  </a:cubicBezTo>
                  <a:cubicBezTo>
                    <a:pt x="43" y="35"/>
                    <a:pt x="44" y="44"/>
                    <a:pt x="34" y="48"/>
                  </a:cubicBezTo>
                  <a:cubicBezTo>
                    <a:pt x="32" y="49"/>
                    <a:pt x="31" y="49"/>
                    <a:pt x="2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1" name="Freeform 132">
              <a:extLst>
                <a:ext uri="{FF2B5EF4-FFF2-40B4-BE49-F238E27FC236}">
                  <a16:creationId xmlns:a16="http://schemas.microsoft.com/office/drawing/2014/main" id="{487014D2-824E-4A92-8451-9A7808EBE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2303463"/>
              <a:ext cx="176213" cy="173038"/>
            </a:xfrm>
            <a:custGeom>
              <a:avLst/>
              <a:gdLst>
                <a:gd name="T0" fmla="*/ 15 w 47"/>
                <a:gd name="T1" fmla="*/ 46 h 46"/>
                <a:gd name="T2" fmla="*/ 12 w 47"/>
                <a:gd name="T3" fmla="*/ 45 h 46"/>
                <a:gd name="T4" fmla="*/ 12 w 47"/>
                <a:gd name="T5" fmla="*/ 39 h 46"/>
                <a:gd name="T6" fmla="*/ 16 w 47"/>
                <a:gd name="T7" fmla="*/ 35 h 46"/>
                <a:gd name="T8" fmla="*/ 27 w 47"/>
                <a:gd name="T9" fmla="*/ 33 h 46"/>
                <a:gd name="T10" fmla="*/ 37 w 47"/>
                <a:gd name="T11" fmla="*/ 30 h 46"/>
                <a:gd name="T12" fmla="*/ 37 w 47"/>
                <a:gd name="T13" fmla="*/ 28 h 46"/>
                <a:gd name="T14" fmla="*/ 27 w 47"/>
                <a:gd name="T15" fmla="*/ 23 h 46"/>
                <a:gd name="T16" fmla="*/ 23 w 47"/>
                <a:gd name="T17" fmla="*/ 20 h 46"/>
                <a:gd name="T18" fmla="*/ 19 w 47"/>
                <a:gd name="T19" fmla="*/ 10 h 46"/>
                <a:gd name="T20" fmla="*/ 17 w 47"/>
                <a:gd name="T21" fmla="*/ 10 h 46"/>
                <a:gd name="T22" fmla="*/ 14 w 47"/>
                <a:gd name="T23" fmla="*/ 20 h 46"/>
                <a:gd name="T24" fmla="*/ 12 w 47"/>
                <a:gd name="T25" fmla="*/ 31 h 46"/>
                <a:gd name="T26" fmla="*/ 8 w 47"/>
                <a:gd name="T27" fmla="*/ 35 h 46"/>
                <a:gd name="T28" fmla="*/ 2 w 47"/>
                <a:gd name="T29" fmla="*/ 35 h 46"/>
                <a:gd name="T30" fmla="*/ 2 w 47"/>
                <a:gd name="T31" fmla="*/ 28 h 46"/>
                <a:gd name="T32" fmla="*/ 6 w 47"/>
                <a:gd name="T33" fmla="*/ 24 h 46"/>
                <a:gd name="T34" fmla="*/ 5 w 47"/>
                <a:gd name="T35" fmla="*/ 21 h 46"/>
                <a:gd name="T36" fmla="*/ 13 w 47"/>
                <a:gd name="T37" fmla="*/ 1 h 46"/>
                <a:gd name="T38" fmla="*/ 23 w 47"/>
                <a:gd name="T39" fmla="*/ 2 h 46"/>
                <a:gd name="T40" fmla="*/ 32 w 47"/>
                <a:gd name="T41" fmla="*/ 15 h 46"/>
                <a:gd name="T42" fmla="*/ 45 w 47"/>
                <a:gd name="T43" fmla="*/ 23 h 46"/>
                <a:gd name="T44" fmla="*/ 45 w 47"/>
                <a:gd name="T45" fmla="*/ 33 h 46"/>
                <a:gd name="T46" fmla="*/ 26 w 47"/>
                <a:gd name="T47" fmla="*/ 42 h 46"/>
                <a:gd name="T48" fmla="*/ 22 w 47"/>
                <a:gd name="T49" fmla="*/ 42 h 46"/>
                <a:gd name="T50" fmla="*/ 18 w 47"/>
                <a:gd name="T51" fmla="*/ 45 h 46"/>
                <a:gd name="T52" fmla="*/ 15 w 47"/>
                <a:gd name="T5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46">
                  <a:moveTo>
                    <a:pt x="15" y="46"/>
                  </a:moveTo>
                  <a:cubicBezTo>
                    <a:pt x="14" y="46"/>
                    <a:pt x="13" y="46"/>
                    <a:pt x="12" y="45"/>
                  </a:cubicBezTo>
                  <a:cubicBezTo>
                    <a:pt x="10" y="43"/>
                    <a:pt x="10" y="41"/>
                    <a:pt x="12" y="39"/>
                  </a:cubicBezTo>
                  <a:cubicBezTo>
                    <a:pt x="12" y="39"/>
                    <a:pt x="12" y="38"/>
                    <a:pt x="16" y="35"/>
                  </a:cubicBezTo>
                  <a:cubicBezTo>
                    <a:pt x="19" y="32"/>
                    <a:pt x="23" y="32"/>
                    <a:pt x="27" y="33"/>
                  </a:cubicBezTo>
                  <a:cubicBezTo>
                    <a:pt x="33" y="33"/>
                    <a:pt x="36" y="33"/>
                    <a:pt x="37" y="30"/>
                  </a:cubicBezTo>
                  <a:cubicBezTo>
                    <a:pt x="38" y="29"/>
                    <a:pt x="37" y="28"/>
                    <a:pt x="37" y="28"/>
                  </a:cubicBezTo>
                  <a:cubicBezTo>
                    <a:pt x="36" y="25"/>
                    <a:pt x="30" y="24"/>
                    <a:pt x="27" y="23"/>
                  </a:cubicBezTo>
                  <a:cubicBezTo>
                    <a:pt x="25" y="23"/>
                    <a:pt x="24" y="22"/>
                    <a:pt x="23" y="20"/>
                  </a:cubicBezTo>
                  <a:cubicBezTo>
                    <a:pt x="23" y="16"/>
                    <a:pt x="21" y="11"/>
                    <a:pt x="19" y="10"/>
                  </a:cubicBezTo>
                  <a:cubicBezTo>
                    <a:pt x="19" y="9"/>
                    <a:pt x="18" y="9"/>
                    <a:pt x="17" y="10"/>
                  </a:cubicBezTo>
                  <a:cubicBezTo>
                    <a:pt x="14" y="11"/>
                    <a:pt x="13" y="13"/>
                    <a:pt x="14" y="20"/>
                  </a:cubicBezTo>
                  <a:cubicBezTo>
                    <a:pt x="14" y="24"/>
                    <a:pt x="15" y="28"/>
                    <a:pt x="12" y="31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6" y="36"/>
                    <a:pt x="3" y="36"/>
                    <a:pt x="2" y="35"/>
                  </a:cubicBezTo>
                  <a:cubicBezTo>
                    <a:pt x="0" y="33"/>
                    <a:pt x="0" y="30"/>
                    <a:pt x="2" y="28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5" y="22"/>
                    <a:pt x="5" y="21"/>
                  </a:cubicBezTo>
                  <a:cubicBezTo>
                    <a:pt x="4" y="15"/>
                    <a:pt x="4" y="5"/>
                    <a:pt x="13" y="1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8" y="5"/>
                    <a:pt x="31" y="11"/>
                    <a:pt x="32" y="15"/>
                  </a:cubicBezTo>
                  <a:cubicBezTo>
                    <a:pt x="36" y="16"/>
                    <a:pt x="42" y="18"/>
                    <a:pt x="45" y="23"/>
                  </a:cubicBezTo>
                  <a:cubicBezTo>
                    <a:pt x="46" y="25"/>
                    <a:pt x="47" y="29"/>
                    <a:pt x="45" y="33"/>
                  </a:cubicBezTo>
                  <a:cubicBezTo>
                    <a:pt x="42" y="43"/>
                    <a:pt x="32" y="42"/>
                    <a:pt x="26" y="42"/>
                  </a:cubicBezTo>
                  <a:cubicBezTo>
                    <a:pt x="25" y="42"/>
                    <a:pt x="22" y="41"/>
                    <a:pt x="22" y="42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6"/>
                    <a:pt x="16" y="46"/>
                    <a:pt x="15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2" name="Freeform 133">
              <a:extLst>
                <a:ext uri="{FF2B5EF4-FFF2-40B4-BE49-F238E27FC236}">
                  <a16:creationId xmlns:a16="http://schemas.microsoft.com/office/drawing/2014/main" id="{CDF6AE58-ECB3-4881-9AF9-2B3CB3851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250" y="2686050"/>
              <a:ext cx="38100" cy="68263"/>
            </a:xfrm>
            <a:custGeom>
              <a:avLst/>
              <a:gdLst>
                <a:gd name="T0" fmla="*/ 5 w 10"/>
                <a:gd name="T1" fmla="*/ 18 h 18"/>
                <a:gd name="T2" fmla="*/ 5 w 10"/>
                <a:gd name="T3" fmla="*/ 18 h 18"/>
                <a:gd name="T4" fmla="*/ 0 w 10"/>
                <a:gd name="T5" fmla="*/ 13 h 18"/>
                <a:gd name="T6" fmla="*/ 1 w 10"/>
                <a:gd name="T7" fmla="*/ 5 h 18"/>
                <a:gd name="T8" fmla="*/ 5 w 10"/>
                <a:gd name="T9" fmla="*/ 0 h 18"/>
                <a:gd name="T10" fmla="*/ 10 w 10"/>
                <a:gd name="T11" fmla="*/ 5 h 18"/>
                <a:gd name="T12" fmla="*/ 9 w 10"/>
                <a:gd name="T13" fmla="*/ 14 h 18"/>
                <a:gd name="T14" fmla="*/ 5 w 10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8"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2" y="18"/>
                    <a:pt x="0" y="16"/>
                    <a:pt x="0" y="1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6"/>
                    <a:pt x="7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3" name="Freeform 134">
              <a:extLst>
                <a:ext uri="{FF2B5EF4-FFF2-40B4-BE49-F238E27FC236}">
                  <a16:creationId xmlns:a16="http://schemas.microsoft.com/office/drawing/2014/main" id="{A1B4BA59-9562-4CF5-9389-7FB1855C6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3" y="2498725"/>
              <a:ext cx="82550" cy="115888"/>
            </a:xfrm>
            <a:custGeom>
              <a:avLst/>
              <a:gdLst>
                <a:gd name="T0" fmla="*/ 12 w 22"/>
                <a:gd name="T1" fmla="*/ 30 h 31"/>
                <a:gd name="T2" fmla="*/ 0 w 22"/>
                <a:gd name="T3" fmla="*/ 19 h 31"/>
                <a:gd name="T4" fmla="*/ 19 w 22"/>
                <a:gd name="T5" fmla="*/ 21 h 31"/>
                <a:gd name="T6" fmla="*/ 12 w 22"/>
                <a:gd name="T7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1">
                  <a:moveTo>
                    <a:pt x="12" y="30"/>
                  </a:moveTo>
                  <a:cubicBezTo>
                    <a:pt x="7" y="31"/>
                    <a:pt x="0" y="27"/>
                    <a:pt x="0" y="19"/>
                  </a:cubicBezTo>
                  <a:cubicBezTo>
                    <a:pt x="0" y="0"/>
                    <a:pt x="22" y="4"/>
                    <a:pt x="19" y="21"/>
                  </a:cubicBezTo>
                  <a:cubicBezTo>
                    <a:pt x="19" y="26"/>
                    <a:pt x="16" y="29"/>
                    <a:pt x="1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4" name="Freeform 135">
              <a:extLst>
                <a:ext uri="{FF2B5EF4-FFF2-40B4-BE49-F238E27FC236}">
                  <a16:creationId xmlns:a16="http://schemas.microsoft.com/office/drawing/2014/main" id="{707F6C9A-9FA1-4BBE-B86D-0BEAEEFCB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2686050"/>
              <a:ext cx="34925" cy="68263"/>
            </a:xfrm>
            <a:custGeom>
              <a:avLst/>
              <a:gdLst>
                <a:gd name="T0" fmla="*/ 5 w 9"/>
                <a:gd name="T1" fmla="*/ 18 h 18"/>
                <a:gd name="T2" fmla="*/ 0 w 9"/>
                <a:gd name="T3" fmla="*/ 14 h 18"/>
                <a:gd name="T4" fmla="*/ 0 w 9"/>
                <a:gd name="T5" fmla="*/ 5 h 18"/>
                <a:gd name="T6" fmla="*/ 4 w 9"/>
                <a:gd name="T7" fmla="*/ 0 h 18"/>
                <a:gd name="T8" fmla="*/ 9 w 9"/>
                <a:gd name="T9" fmla="*/ 5 h 18"/>
                <a:gd name="T10" fmla="*/ 9 w 9"/>
                <a:gd name="T11" fmla="*/ 13 h 18"/>
                <a:gd name="T12" fmla="*/ 5 w 9"/>
                <a:gd name="T13" fmla="*/ 18 h 18"/>
                <a:gd name="T14" fmla="*/ 5 w 9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8">
                  <a:moveTo>
                    <a:pt x="5" y="18"/>
                  </a:moveTo>
                  <a:cubicBezTo>
                    <a:pt x="2" y="18"/>
                    <a:pt x="0" y="16"/>
                    <a:pt x="0" y="1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6"/>
                    <a:pt x="7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5" name="Freeform 136">
              <a:extLst>
                <a:ext uri="{FF2B5EF4-FFF2-40B4-BE49-F238E27FC236}">
                  <a16:creationId xmlns:a16="http://schemas.microsoft.com/office/drawing/2014/main" id="{C72D6224-C95F-4EE9-954B-58998A36A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463" y="2498725"/>
              <a:ext cx="82550" cy="115888"/>
            </a:xfrm>
            <a:custGeom>
              <a:avLst/>
              <a:gdLst>
                <a:gd name="T0" fmla="*/ 2 w 22"/>
                <a:gd name="T1" fmla="*/ 21 h 31"/>
                <a:gd name="T2" fmla="*/ 21 w 22"/>
                <a:gd name="T3" fmla="*/ 19 h 31"/>
                <a:gd name="T4" fmla="*/ 9 w 22"/>
                <a:gd name="T5" fmla="*/ 30 h 31"/>
                <a:gd name="T6" fmla="*/ 2 w 22"/>
                <a:gd name="T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1">
                  <a:moveTo>
                    <a:pt x="2" y="21"/>
                  </a:moveTo>
                  <a:cubicBezTo>
                    <a:pt x="0" y="4"/>
                    <a:pt x="22" y="0"/>
                    <a:pt x="21" y="19"/>
                  </a:cubicBezTo>
                  <a:cubicBezTo>
                    <a:pt x="21" y="27"/>
                    <a:pt x="14" y="31"/>
                    <a:pt x="9" y="30"/>
                  </a:cubicBezTo>
                  <a:cubicBezTo>
                    <a:pt x="6" y="29"/>
                    <a:pt x="3" y="26"/>
                    <a:pt x="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6" name="Freeform 137">
              <a:extLst>
                <a:ext uri="{FF2B5EF4-FFF2-40B4-BE49-F238E27FC236}">
                  <a16:creationId xmlns:a16="http://schemas.microsoft.com/office/drawing/2014/main" id="{8D1D006B-7096-45EE-9974-3E7BAF42C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363" y="2416175"/>
              <a:ext cx="311150" cy="338138"/>
            </a:xfrm>
            <a:custGeom>
              <a:avLst/>
              <a:gdLst>
                <a:gd name="T0" fmla="*/ 25 w 83"/>
                <a:gd name="T1" fmla="*/ 89 h 90"/>
                <a:gd name="T2" fmla="*/ 25 w 83"/>
                <a:gd name="T3" fmla="*/ 89 h 90"/>
                <a:gd name="T4" fmla="*/ 21 w 83"/>
                <a:gd name="T5" fmla="*/ 85 h 90"/>
                <a:gd name="T6" fmla="*/ 21 w 83"/>
                <a:gd name="T7" fmla="*/ 68 h 90"/>
                <a:gd name="T8" fmla="*/ 7 w 83"/>
                <a:gd name="T9" fmla="*/ 61 h 90"/>
                <a:gd name="T10" fmla="*/ 2 w 83"/>
                <a:gd name="T11" fmla="*/ 30 h 90"/>
                <a:gd name="T12" fmla="*/ 41 w 83"/>
                <a:gd name="T13" fmla="*/ 0 h 90"/>
                <a:gd name="T14" fmla="*/ 80 w 83"/>
                <a:gd name="T15" fmla="*/ 30 h 90"/>
                <a:gd name="T16" fmla="*/ 75 w 83"/>
                <a:gd name="T17" fmla="*/ 61 h 90"/>
                <a:gd name="T18" fmla="*/ 61 w 83"/>
                <a:gd name="T19" fmla="*/ 68 h 90"/>
                <a:gd name="T20" fmla="*/ 62 w 83"/>
                <a:gd name="T21" fmla="*/ 85 h 90"/>
                <a:gd name="T22" fmla="*/ 58 w 83"/>
                <a:gd name="T23" fmla="*/ 89 h 90"/>
                <a:gd name="T24" fmla="*/ 53 w 83"/>
                <a:gd name="T25" fmla="*/ 85 h 90"/>
                <a:gd name="T26" fmla="*/ 53 w 83"/>
                <a:gd name="T27" fmla="*/ 63 h 90"/>
                <a:gd name="T28" fmla="*/ 57 w 83"/>
                <a:gd name="T29" fmla="*/ 59 h 90"/>
                <a:gd name="T30" fmla="*/ 68 w 83"/>
                <a:gd name="T31" fmla="*/ 55 h 90"/>
                <a:gd name="T32" fmla="*/ 71 w 83"/>
                <a:gd name="T33" fmla="*/ 32 h 90"/>
                <a:gd name="T34" fmla="*/ 41 w 83"/>
                <a:gd name="T35" fmla="*/ 9 h 90"/>
                <a:gd name="T36" fmla="*/ 41 w 83"/>
                <a:gd name="T37" fmla="*/ 9 h 90"/>
                <a:gd name="T38" fmla="*/ 11 w 83"/>
                <a:gd name="T39" fmla="*/ 32 h 90"/>
                <a:gd name="T40" fmla="*/ 14 w 83"/>
                <a:gd name="T41" fmla="*/ 55 h 90"/>
                <a:gd name="T42" fmla="*/ 25 w 83"/>
                <a:gd name="T43" fmla="*/ 59 h 90"/>
                <a:gd name="T44" fmla="*/ 30 w 83"/>
                <a:gd name="T45" fmla="*/ 63 h 90"/>
                <a:gd name="T46" fmla="*/ 29 w 83"/>
                <a:gd name="T47" fmla="*/ 85 h 90"/>
                <a:gd name="T48" fmla="*/ 25 w 83"/>
                <a:gd name="T49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3" h="90">
                  <a:moveTo>
                    <a:pt x="25" y="89"/>
                  </a:moveTo>
                  <a:cubicBezTo>
                    <a:pt x="25" y="89"/>
                    <a:pt x="25" y="89"/>
                    <a:pt x="25" y="89"/>
                  </a:cubicBezTo>
                  <a:cubicBezTo>
                    <a:pt x="22" y="89"/>
                    <a:pt x="20" y="87"/>
                    <a:pt x="21" y="85"/>
                  </a:cubicBezTo>
                  <a:cubicBezTo>
                    <a:pt x="21" y="81"/>
                    <a:pt x="21" y="73"/>
                    <a:pt x="21" y="68"/>
                  </a:cubicBezTo>
                  <a:cubicBezTo>
                    <a:pt x="15" y="67"/>
                    <a:pt x="11" y="65"/>
                    <a:pt x="7" y="61"/>
                  </a:cubicBezTo>
                  <a:cubicBezTo>
                    <a:pt x="0" y="52"/>
                    <a:pt x="1" y="38"/>
                    <a:pt x="2" y="30"/>
                  </a:cubicBezTo>
                  <a:cubicBezTo>
                    <a:pt x="6" y="11"/>
                    <a:pt x="20" y="0"/>
                    <a:pt x="41" y="0"/>
                  </a:cubicBezTo>
                  <a:cubicBezTo>
                    <a:pt x="62" y="0"/>
                    <a:pt x="77" y="11"/>
                    <a:pt x="80" y="30"/>
                  </a:cubicBezTo>
                  <a:cubicBezTo>
                    <a:pt x="81" y="38"/>
                    <a:pt x="83" y="52"/>
                    <a:pt x="75" y="61"/>
                  </a:cubicBezTo>
                  <a:cubicBezTo>
                    <a:pt x="72" y="65"/>
                    <a:pt x="67" y="67"/>
                    <a:pt x="61" y="68"/>
                  </a:cubicBezTo>
                  <a:cubicBezTo>
                    <a:pt x="61" y="73"/>
                    <a:pt x="61" y="81"/>
                    <a:pt x="62" y="85"/>
                  </a:cubicBezTo>
                  <a:cubicBezTo>
                    <a:pt x="62" y="87"/>
                    <a:pt x="60" y="89"/>
                    <a:pt x="58" y="89"/>
                  </a:cubicBezTo>
                  <a:cubicBezTo>
                    <a:pt x="55" y="90"/>
                    <a:pt x="53" y="88"/>
                    <a:pt x="53" y="85"/>
                  </a:cubicBezTo>
                  <a:cubicBezTo>
                    <a:pt x="52" y="80"/>
                    <a:pt x="52" y="68"/>
                    <a:pt x="53" y="63"/>
                  </a:cubicBezTo>
                  <a:cubicBezTo>
                    <a:pt x="53" y="61"/>
                    <a:pt x="55" y="59"/>
                    <a:pt x="57" y="59"/>
                  </a:cubicBezTo>
                  <a:cubicBezTo>
                    <a:pt x="62" y="59"/>
                    <a:pt x="66" y="58"/>
                    <a:pt x="68" y="55"/>
                  </a:cubicBezTo>
                  <a:cubicBezTo>
                    <a:pt x="72" y="50"/>
                    <a:pt x="73" y="42"/>
                    <a:pt x="71" y="32"/>
                  </a:cubicBezTo>
                  <a:cubicBezTo>
                    <a:pt x="69" y="17"/>
                    <a:pt x="57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25" y="9"/>
                    <a:pt x="14" y="17"/>
                    <a:pt x="11" y="32"/>
                  </a:cubicBezTo>
                  <a:cubicBezTo>
                    <a:pt x="9" y="42"/>
                    <a:pt x="10" y="50"/>
                    <a:pt x="14" y="55"/>
                  </a:cubicBezTo>
                  <a:cubicBezTo>
                    <a:pt x="17" y="58"/>
                    <a:pt x="20" y="59"/>
                    <a:pt x="25" y="59"/>
                  </a:cubicBezTo>
                  <a:cubicBezTo>
                    <a:pt x="27" y="59"/>
                    <a:pt x="29" y="61"/>
                    <a:pt x="30" y="63"/>
                  </a:cubicBezTo>
                  <a:cubicBezTo>
                    <a:pt x="30" y="68"/>
                    <a:pt x="30" y="80"/>
                    <a:pt x="29" y="85"/>
                  </a:cubicBezTo>
                  <a:cubicBezTo>
                    <a:pt x="29" y="88"/>
                    <a:pt x="27" y="89"/>
                    <a:pt x="25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7" name="Freeform 138">
              <a:extLst>
                <a:ext uri="{FF2B5EF4-FFF2-40B4-BE49-F238E27FC236}">
                  <a16:creationId xmlns:a16="http://schemas.microsoft.com/office/drawing/2014/main" id="{E325E1D4-018E-444E-ADE8-B075713A3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2600325"/>
              <a:ext cx="52388" cy="44450"/>
            </a:xfrm>
            <a:custGeom>
              <a:avLst/>
              <a:gdLst>
                <a:gd name="T0" fmla="*/ 9 w 14"/>
                <a:gd name="T1" fmla="*/ 12 h 12"/>
                <a:gd name="T2" fmla="*/ 7 w 14"/>
                <a:gd name="T3" fmla="*/ 11 h 12"/>
                <a:gd name="T4" fmla="*/ 3 w 14"/>
                <a:gd name="T5" fmla="*/ 11 h 12"/>
                <a:gd name="T6" fmla="*/ 1 w 14"/>
                <a:gd name="T7" fmla="*/ 7 h 12"/>
                <a:gd name="T8" fmla="*/ 3 w 14"/>
                <a:gd name="T9" fmla="*/ 2 h 12"/>
                <a:gd name="T10" fmla="*/ 7 w 14"/>
                <a:gd name="T11" fmla="*/ 0 h 12"/>
                <a:gd name="T12" fmla="*/ 7 w 14"/>
                <a:gd name="T13" fmla="*/ 0 h 12"/>
                <a:gd name="T14" fmla="*/ 11 w 14"/>
                <a:gd name="T15" fmla="*/ 1 h 12"/>
                <a:gd name="T16" fmla="*/ 14 w 14"/>
                <a:gd name="T17" fmla="*/ 7 h 12"/>
                <a:gd name="T18" fmla="*/ 11 w 14"/>
                <a:gd name="T19" fmla="*/ 11 h 12"/>
                <a:gd name="T20" fmla="*/ 9 w 14"/>
                <a:gd name="T2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2">
                  <a:moveTo>
                    <a:pt x="9" y="12"/>
                  </a:moveTo>
                  <a:cubicBezTo>
                    <a:pt x="8" y="12"/>
                    <a:pt x="8" y="12"/>
                    <a:pt x="7" y="11"/>
                  </a:cubicBezTo>
                  <a:cubicBezTo>
                    <a:pt x="6" y="12"/>
                    <a:pt x="4" y="12"/>
                    <a:pt x="3" y="11"/>
                  </a:cubicBezTo>
                  <a:cubicBezTo>
                    <a:pt x="2" y="10"/>
                    <a:pt x="1" y="8"/>
                    <a:pt x="1" y="7"/>
                  </a:cubicBezTo>
                  <a:cubicBezTo>
                    <a:pt x="0" y="4"/>
                    <a:pt x="2" y="2"/>
                    <a:pt x="3" y="2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2"/>
                    <a:pt x="14" y="4"/>
                    <a:pt x="14" y="7"/>
                  </a:cubicBezTo>
                  <a:cubicBezTo>
                    <a:pt x="14" y="8"/>
                    <a:pt x="12" y="10"/>
                    <a:pt x="11" y="11"/>
                  </a:cubicBezTo>
                  <a:cubicBezTo>
                    <a:pt x="11" y="11"/>
                    <a:pt x="10" y="12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18A4BAD1-E62B-4B99-9AEB-1925BF8DEE4C}"/>
              </a:ext>
            </a:extLst>
          </p:cNvPr>
          <p:cNvGrpSpPr/>
          <p:nvPr/>
        </p:nvGrpSpPr>
        <p:grpSpPr>
          <a:xfrm>
            <a:off x="10784641" y="2042893"/>
            <a:ext cx="431271" cy="646046"/>
            <a:chOff x="7797800" y="2270125"/>
            <a:chExt cx="398463" cy="596900"/>
          </a:xfrm>
          <a:solidFill>
            <a:schemeClr val="bg2"/>
          </a:solidFill>
        </p:grpSpPr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BDB09BF4-465F-4A59-9CDA-8D8A3B418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2563" y="2270125"/>
              <a:ext cx="223838" cy="212725"/>
            </a:xfrm>
            <a:custGeom>
              <a:avLst/>
              <a:gdLst>
                <a:gd name="T0" fmla="*/ 16 w 60"/>
                <a:gd name="T1" fmla="*/ 57 h 57"/>
                <a:gd name="T2" fmla="*/ 16 w 60"/>
                <a:gd name="T3" fmla="*/ 46 h 57"/>
                <a:gd name="T4" fmla="*/ 9 w 60"/>
                <a:gd name="T5" fmla="*/ 30 h 57"/>
                <a:gd name="T6" fmla="*/ 30 w 60"/>
                <a:gd name="T7" fmla="*/ 9 h 57"/>
                <a:gd name="T8" fmla="*/ 51 w 60"/>
                <a:gd name="T9" fmla="*/ 30 h 57"/>
                <a:gd name="T10" fmla="*/ 44 w 60"/>
                <a:gd name="T11" fmla="*/ 46 h 57"/>
                <a:gd name="T12" fmla="*/ 44 w 60"/>
                <a:gd name="T13" fmla="*/ 57 h 57"/>
                <a:gd name="T14" fmla="*/ 60 w 60"/>
                <a:gd name="T15" fmla="*/ 30 h 57"/>
                <a:gd name="T16" fmla="*/ 30 w 60"/>
                <a:gd name="T17" fmla="*/ 0 h 57"/>
                <a:gd name="T18" fmla="*/ 0 w 60"/>
                <a:gd name="T19" fmla="*/ 30 h 57"/>
                <a:gd name="T20" fmla="*/ 16 w 60"/>
                <a:gd name="T2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57">
                  <a:moveTo>
                    <a:pt x="16" y="57"/>
                  </a:moveTo>
                  <a:cubicBezTo>
                    <a:pt x="16" y="46"/>
                    <a:pt x="16" y="46"/>
                    <a:pt x="16" y="46"/>
                  </a:cubicBezTo>
                  <a:cubicBezTo>
                    <a:pt x="11" y="42"/>
                    <a:pt x="9" y="36"/>
                    <a:pt x="9" y="30"/>
                  </a:cubicBezTo>
                  <a:cubicBezTo>
                    <a:pt x="9" y="18"/>
                    <a:pt x="18" y="9"/>
                    <a:pt x="30" y="9"/>
                  </a:cubicBezTo>
                  <a:cubicBezTo>
                    <a:pt x="42" y="9"/>
                    <a:pt x="51" y="18"/>
                    <a:pt x="51" y="30"/>
                  </a:cubicBezTo>
                  <a:cubicBezTo>
                    <a:pt x="51" y="36"/>
                    <a:pt x="48" y="42"/>
                    <a:pt x="44" y="46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53" y="52"/>
                    <a:pt x="60" y="42"/>
                    <a:pt x="60" y="30"/>
                  </a:cubicBezTo>
                  <a:cubicBezTo>
                    <a:pt x="60" y="14"/>
                    <a:pt x="46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2"/>
                    <a:pt x="6" y="52"/>
                    <a:pt x="16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6889A36F-E1EF-4997-894C-C784752E9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7800" y="2352675"/>
              <a:ext cx="398463" cy="514350"/>
            </a:xfrm>
            <a:custGeom>
              <a:avLst/>
              <a:gdLst>
                <a:gd name="T0" fmla="*/ 97 w 106"/>
                <a:gd name="T1" fmla="*/ 48 h 137"/>
                <a:gd name="T2" fmla="*/ 89 w 106"/>
                <a:gd name="T3" fmla="*/ 56 h 137"/>
                <a:gd name="T4" fmla="*/ 89 w 106"/>
                <a:gd name="T5" fmla="*/ 73 h 137"/>
                <a:gd name="T6" fmla="*/ 84 w 106"/>
                <a:gd name="T7" fmla="*/ 72 h 137"/>
                <a:gd name="T8" fmla="*/ 84 w 106"/>
                <a:gd name="T9" fmla="*/ 48 h 137"/>
                <a:gd name="T10" fmla="*/ 75 w 106"/>
                <a:gd name="T11" fmla="*/ 39 h 137"/>
                <a:gd name="T12" fmla="*/ 66 w 106"/>
                <a:gd name="T13" fmla="*/ 48 h 137"/>
                <a:gd name="T14" fmla="*/ 66 w 106"/>
                <a:gd name="T15" fmla="*/ 69 h 137"/>
                <a:gd name="T16" fmla="*/ 62 w 106"/>
                <a:gd name="T17" fmla="*/ 69 h 137"/>
                <a:gd name="T18" fmla="*/ 62 w 106"/>
                <a:gd name="T19" fmla="*/ 45 h 137"/>
                <a:gd name="T20" fmla="*/ 53 w 106"/>
                <a:gd name="T21" fmla="*/ 36 h 137"/>
                <a:gd name="T22" fmla="*/ 44 w 106"/>
                <a:gd name="T23" fmla="*/ 45 h 137"/>
                <a:gd name="T24" fmla="*/ 44 w 106"/>
                <a:gd name="T25" fmla="*/ 69 h 137"/>
                <a:gd name="T26" fmla="*/ 40 w 106"/>
                <a:gd name="T27" fmla="*/ 69 h 137"/>
                <a:gd name="T28" fmla="*/ 40 w 106"/>
                <a:gd name="T29" fmla="*/ 9 h 137"/>
                <a:gd name="T30" fmla="*/ 31 w 106"/>
                <a:gd name="T31" fmla="*/ 0 h 137"/>
                <a:gd name="T32" fmla="*/ 22 w 106"/>
                <a:gd name="T33" fmla="*/ 9 h 137"/>
                <a:gd name="T34" fmla="*/ 22 w 106"/>
                <a:gd name="T35" fmla="*/ 92 h 137"/>
                <a:gd name="T36" fmla="*/ 19 w 106"/>
                <a:gd name="T37" fmla="*/ 94 h 137"/>
                <a:gd name="T38" fmla="*/ 17 w 106"/>
                <a:gd name="T39" fmla="*/ 93 h 137"/>
                <a:gd name="T40" fmla="*/ 17 w 106"/>
                <a:gd name="T41" fmla="*/ 65 h 137"/>
                <a:gd name="T42" fmla="*/ 9 w 106"/>
                <a:gd name="T43" fmla="*/ 56 h 137"/>
                <a:gd name="T44" fmla="*/ 0 w 106"/>
                <a:gd name="T45" fmla="*/ 65 h 137"/>
                <a:gd name="T46" fmla="*/ 0 w 106"/>
                <a:gd name="T47" fmla="*/ 101 h 137"/>
                <a:gd name="T48" fmla="*/ 0 w 106"/>
                <a:gd name="T49" fmla="*/ 103 h 137"/>
                <a:gd name="T50" fmla="*/ 53 w 106"/>
                <a:gd name="T51" fmla="*/ 137 h 137"/>
                <a:gd name="T52" fmla="*/ 106 w 106"/>
                <a:gd name="T53" fmla="*/ 101 h 137"/>
                <a:gd name="T54" fmla="*/ 106 w 106"/>
                <a:gd name="T55" fmla="*/ 101 h 137"/>
                <a:gd name="T56" fmla="*/ 106 w 106"/>
                <a:gd name="T57" fmla="*/ 56 h 137"/>
                <a:gd name="T58" fmla="*/ 97 w 106"/>
                <a:gd name="T59" fmla="*/ 4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6" h="137">
                  <a:moveTo>
                    <a:pt x="97" y="48"/>
                  </a:moveTo>
                  <a:cubicBezTo>
                    <a:pt x="93" y="48"/>
                    <a:pt x="89" y="51"/>
                    <a:pt x="89" y="56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7" y="72"/>
                    <a:pt x="86" y="72"/>
                    <a:pt x="84" y="7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3"/>
                    <a:pt x="80" y="39"/>
                    <a:pt x="75" y="39"/>
                  </a:cubicBezTo>
                  <a:cubicBezTo>
                    <a:pt x="70" y="39"/>
                    <a:pt x="66" y="43"/>
                    <a:pt x="66" y="4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5" y="69"/>
                    <a:pt x="63" y="69"/>
                    <a:pt x="62" y="69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2" y="40"/>
                    <a:pt x="58" y="36"/>
                    <a:pt x="53" y="36"/>
                  </a:cubicBezTo>
                  <a:cubicBezTo>
                    <a:pt x="48" y="36"/>
                    <a:pt x="44" y="40"/>
                    <a:pt x="44" y="45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1" y="69"/>
                    <a:pt x="40" y="6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4"/>
                    <a:pt x="36" y="0"/>
                    <a:pt x="31" y="0"/>
                  </a:cubicBezTo>
                  <a:cubicBezTo>
                    <a:pt x="26" y="0"/>
                    <a:pt x="22" y="4"/>
                    <a:pt x="22" y="9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1" y="93"/>
                    <a:pt x="20" y="94"/>
                    <a:pt x="19" y="94"/>
                  </a:cubicBezTo>
                  <a:cubicBezTo>
                    <a:pt x="19" y="94"/>
                    <a:pt x="18" y="94"/>
                    <a:pt x="17" y="93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0"/>
                    <a:pt x="14" y="56"/>
                    <a:pt x="9" y="56"/>
                  </a:cubicBezTo>
                  <a:cubicBezTo>
                    <a:pt x="4" y="56"/>
                    <a:pt x="0" y="60"/>
                    <a:pt x="0" y="6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0" y="102"/>
                    <a:pt x="0" y="103"/>
                  </a:cubicBezTo>
                  <a:cubicBezTo>
                    <a:pt x="2" y="122"/>
                    <a:pt x="25" y="137"/>
                    <a:pt x="53" y="137"/>
                  </a:cubicBezTo>
                  <a:cubicBezTo>
                    <a:pt x="82" y="137"/>
                    <a:pt x="106" y="12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1"/>
                    <a:pt x="102" y="48"/>
                    <a:pt x="9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FB95513F-56FD-4FC4-BDFE-0C71390DE5D8}"/>
              </a:ext>
            </a:extLst>
          </p:cNvPr>
          <p:cNvGrpSpPr/>
          <p:nvPr/>
        </p:nvGrpSpPr>
        <p:grpSpPr>
          <a:xfrm>
            <a:off x="3248631" y="3985835"/>
            <a:ext cx="625429" cy="625427"/>
            <a:chOff x="673100" y="2806700"/>
            <a:chExt cx="577851" cy="577850"/>
          </a:xfrm>
          <a:solidFill>
            <a:schemeClr val="bg2"/>
          </a:solidFill>
        </p:grpSpPr>
        <p:sp>
          <p:nvSpPr>
            <p:cNvPr id="152" name="Freeform 145">
              <a:extLst>
                <a:ext uri="{FF2B5EF4-FFF2-40B4-BE49-F238E27FC236}">
                  <a16:creationId xmlns:a16="http://schemas.microsoft.com/office/drawing/2014/main" id="{8EC4BB9A-E86B-4AAD-AF48-E1AA6290E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3" y="2870200"/>
              <a:ext cx="33338" cy="30163"/>
            </a:xfrm>
            <a:custGeom>
              <a:avLst/>
              <a:gdLst>
                <a:gd name="T0" fmla="*/ 9 w 9"/>
                <a:gd name="T1" fmla="*/ 4 h 8"/>
                <a:gd name="T2" fmla="*/ 2 w 9"/>
                <a:gd name="T3" fmla="*/ 0 h 8"/>
                <a:gd name="T4" fmla="*/ 0 w 9"/>
                <a:gd name="T5" fmla="*/ 4 h 8"/>
                <a:gd name="T6" fmla="*/ 6 w 9"/>
                <a:gd name="T7" fmla="*/ 8 h 8"/>
                <a:gd name="T8" fmla="*/ 9 w 9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4"/>
                  </a:moveTo>
                  <a:cubicBezTo>
                    <a:pt x="6" y="3"/>
                    <a:pt x="4" y="2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4" y="6"/>
                    <a:pt x="6" y="8"/>
                  </a:cubicBezTo>
                  <a:lnTo>
                    <a:pt x="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3" name="Freeform 146">
              <a:extLst>
                <a:ext uri="{FF2B5EF4-FFF2-40B4-BE49-F238E27FC236}">
                  <a16:creationId xmlns:a16="http://schemas.microsoft.com/office/drawing/2014/main" id="{C0CDEC04-B84C-4846-B753-B4926C151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3241675"/>
              <a:ext cx="30163" cy="33338"/>
            </a:xfrm>
            <a:custGeom>
              <a:avLst/>
              <a:gdLst>
                <a:gd name="T0" fmla="*/ 0 w 8"/>
                <a:gd name="T1" fmla="*/ 2 h 9"/>
                <a:gd name="T2" fmla="*/ 4 w 8"/>
                <a:gd name="T3" fmla="*/ 9 h 9"/>
                <a:gd name="T4" fmla="*/ 8 w 8"/>
                <a:gd name="T5" fmla="*/ 7 h 9"/>
                <a:gd name="T6" fmla="*/ 4 w 8"/>
                <a:gd name="T7" fmla="*/ 0 h 9"/>
                <a:gd name="T8" fmla="*/ 0 w 8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2"/>
                  </a:moveTo>
                  <a:cubicBezTo>
                    <a:pt x="2" y="4"/>
                    <a:pt x="3" y="7"/>
                    <a:pt x="4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5"/>
                    <a:pt x="5" y="2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4" name="Freeform 147">
              <a:extLst>
                <a:ext uri="{FF2B5EF4-FFF2-40B4-BE49-F238E27FC236}">
                  <a16:creationId xmlns:a16="http://schemas.microsoft.com/office/drawing/2014/main" id="{4F7EF530-0850-41A8-99CD-639302BC1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3192463"/>
              <a:ext cx="30163" cy="30163"/>
            </a:xfrm>
            <a:custGeom>
              <a:avLst/>
              <a:gdLst>
                <a:gd name="T0" fmla="*/ 0 w 8"/>
                <a:gd name="T1" fmla="*/ 2 h 8"/>
                <a:gd name="T2" fmla="*/ 5 w 8"/>
                <a:gd name="T3" fmla="*/ 8 h 8"/>
                <a:gd name="T4" fmla="*/ 8 w 8"/>
                <a:gd name="T5" fmla="*/ 6 h 8"/>
                <a:gd name="T6" fmla="*/ 4 w 8"/>
                <a:gd name="T7" fmla="*/ 0 h 8"/>
                <a:gd name="T8" fmla="*/ 0 w 8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2"/>
                  </a:moveTo>
                  <a:cubicBezTo>
                    <a:pt x="2" y="4"/>
                    <a:pt x="3" y="6"/>
                    <a:pt x="5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4"/>
                    <a:pt x="5" y="2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5" name="Freeform 148">
              <a:extLst>
                <a:ext uri="{FF2B5EF4-FFF2-40B4-BE49-F238E27FC236}">
                  <a16:creationId xmlns:a16="http://schemas.microsoft.com/office/drawing/2014/main" id="{799F5B19-BB12-4D85-97A0-6740589A9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138" y="3294063"/>
              <a:ext cx="23813" cy="33338"/>
            </a:xfrm>
            <a:custGeom>
              <a:avLst/>
              <a:gdLst>
                <a:gd name="T0" fmla="*/ 0 w 6"/>
                <a:gd name="T1" fmla="*/ 2 h 9"/>
                <a:gd name="T2" fmla="*/ 2 w 6"/>
                <a:gd name="T3" fmla="*/ 9 h 9"/>
                <a:gd name="T4" fmla="*/ 6 w 6"/>
                <a:gd name="T5" fmla="*/ 8 h 9"/>
                <a:gd name="T6" fmla="*/ 4 w 6"/>
                <a:gd name="T7" fmla="*/ 0 h 9"/>
                <a:gd name="T8" fmla="*/ 0 w 6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2"/>
                  </a:moveTo>
                  <a:cubicBezTo>
                    <a:pt x="1" y="4"/>
                    <a:pt x="1" y="6"/>
                    <a:pt x="2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6"/>
                    <a:pt x="5" y="3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6" name="Freeform 149">
              <a:extLst>
                <a:ext uri="{FF2B5EF4-FFF2-40B4-BE49-F238E27FC236}">
                  <a16:creationId xmlns:a16="http://schemas.microsoft.com/office/drawing/2014/main" id="{5809A015-A56A-4778-8479-F4BCD227B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713" y="2825750"/>
              <a:ext cx="30163" cy="22225"/>
            </a:xfrm>
            <a:custGeom>
              <a:avLst/>
              <a:gdLst>
                <a:gd name="T0" fmla="*/ 8 w 8"/>
                <a:gd name="T1" fmla="*/ 2 h 6"/>
                <a:gd name="T2" fmla="*/ 1 w 8"/>
                <a:gd name="T3" fmla="*/ 0 h 6"/>
                <a:gd name="T4" fmla="*/ 0 w 8"/>
                <a:gd name="T5" fmla="*/ 4 h 6"/>
                <a:gd name="T6" fmla="*/ 7 w 8"/>
                <a:gd name="T7" fmla="*/ 6 h 6"/>
                <a:gd name="T8" fmla="*/ 8 w 8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cubicBezTo>
                    <a:pt x="5" y="1"/>
                    <a:pt x="3" y="0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4" y="5"/>
                    <a:pt x="7" y="6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7" name="Freeform 150">
              <a:extLst>
                <a:ext uri="{FF2B5EF4-FFF2-40B4-BE49-F238E27FC236}">
                  <a16:creationId xmlns:a16="http://schemas.microsoft.com/office/drawing/2014/main" id="{BEF7FCBE-BE07-419E-95B4-FAF1DE166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100" y="2843213"/>
              <a:ext cx="30163" cy="26988"/>
            </a:xfrm>
            <a:custGeom>
              <a:avLst/>
              <a:gdLst>
                <a:gd name="T0" fmla="*/ 8 w 8"/>
                <a:gd name="T1" fmla="*/ 3 h 7"/>
                <a:gd name="T2" fmla="*/ 2 w 8"/>
                <a:gd name="T3" fmla="*/ 0 h 7"/>
                <a:gd name="T4" fmla="*/ 0 w 8"/>
                <a:gd name="T5" fmla="*/ 4 h 7"/>
                <a:gd name="T6" fmla="*/ 6 w 8"/>
                <a:gd name="T7" fmla="*/ 7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6" y="2"/>
                    <a:pt x="4" y="1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4" y="6"/>
                    <a:pt x="6" y="7"/>
                  </a:cubicBezTo>
                  <a:lnTo>
                    <a:pt x="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8" name="Freeform 151">
              <a:extLst>
                <a:ext uri="{FF2B5EF4-FFF2-40B4-BE49-F238E27FC236}">
                  <a16:creationId xmlns:a16="http://schemas.microsoft.com/office/drawing/2014/main" id="{5DBC9793-7FC1-451F-92BB-8414CF42C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3100" y="2806700"/>
              <a:ext cx="573088" cy="577850"/>
            </a:xfrm>
            <a:custGeom>
              <a:avLst/>
              <a:gdLst>
                <a:gd name="T0" fmla="*/ 153 w 153"/>
                <a:gd name="T1" fmla="*/ 12 h 154"/>
                <a:gd name="T2" fmla="*/ 8 w 153"/>
                <a:gd name="T3" fmla="*/ 7 h 154"/>
                <a:gd name="T4" fmla="*/ 18 w 153"/>
                <a:gd name="T5" fmla="*/ 116 h 154"/>
                <a:gd name="T6" fmla="*/ 148 w 153"/>
                <a:gd name="T7" fmla="*/ 148 h 154"/>
                <a:gd name="T8" fmla="*/ 135 w 153"/>
                <a:gd name="T9" fmla="*/ 79 h 154"/>
                <a:gd name="T10" fmla="*/ 134 w 153"/>
                <a:gd name="T11" fmla="*/ 88 h 154"/>
                <a:gd name="T12" fmla="*/ 63 w 153"/>
                <a:gd name="T13" fmla="*/ 26 h 154"/>
                <a:gd name="T14" fmla="*/ 62 w 153"/>
                <a:gd name="T15" fmla="*/ 26 h 154"/>
                <a:gd name="T16" fmla="*/ 55 w 153"/>
                <a:gd name="T17" fmla="*/ 38 h 154"/>
                <a:gd name="T18" fmla="*/ 52 w 153"/>
                <a:gd name="T19" fmla="*/ 41 h 154"/>
                <a:gd name="T20" fmla="*/ 54 w 153"/>
                <a:gd name="T21" fmla="*/ 39 h 154"/>
                <a:gd name="T22" fmla="*/ 49 w 153"/>
                <a:gd name="T23" fmla="*/ 41 h 154"/>
                <a:gd name="T24" fmla="*/ 50 w 153"/>
                <a:gd name="T25" fmla="*/ 32 h 154"/>
                <a:gd name="T26" fmla="*/ 49 w 153"/>
                <a:gd name="T27" fmla="*/ 35 h 154"/>
                <a:gd name="T28" fmla="*/ 48 w 153"/>
                <a:gd name="T29" fmla="*/ 35 h 154"/>
                <a:gd name="T30" fmla="*/ 40 w 153"/>
                <a:gd name="T31" fmla="*/ 69 h 154"/>
                <a:gd name="T32" fmla="*/ 34 w 153"/>
                <a:gd name="T33" fmla="*/ 64 h 154"/>
                <a:gd name="T34" fmla="*/ 32 w 153"/>
                <a:gd name="T35" fmla="*/ 53 h 154"/>
                <a:gd name="T36" fmla="*/ 91 w 153"/>
                <a:gd name="T37" fmla="*/ 134 h 154"/>
                <a:gd name="T38" fmla="*/ 71 w 153"/>
                <a:gd name="T39" fmla="*/ 133 h 154"/>
                <a:gd name="T40" fmla="*/ 47 w 153"/>
                <a:gd name="T41" fmla="*/ 92 h 154"/>
                <a:gd name="T42" fmla="*/ 58 w 153"/>
                <a:gd name="T43" fmla="*/ 120 h 154"/>
                <a:gd name="T44" fmla="*/ 62 w 153"/>
                <a:gd name="T45" fmla="*/ 132 h 154"/>
                <a:gd name="T46" fmla="*/ 63 w 153"/>
                <a:gd name="T47" fmla="*/ 118 h 154"/>
                <a:gd name="T48" fmla="*/ 71 w 153"/>
                <a:gd name="T49" fmla="*/ 111 h 154"/>
                <a:gd name="T50" fmla="*/ 55 w 153"/>
                <a:gd name="T51" fmla="*/ 70 h 154"/>
                <a:gd name="T52" fmla="*/ 63 w 153"/>
                <a:gd name="T53" fmla="*/ 126 h 154"/>
                <a:gd name="T54" fmla="*/ 83 w 153"/>
                <a:gd name="T55" fmla="*/ 93 h 154"/>
                <a:gd name="T56" fmla="*/ 75 w 153"/>
                <a:gd name="T57" fmla="*/ 81 h 154"/>
                <a:gd name="T58" fmla="*/ 62 w 153"/>
                <a:gd name="T59" fmla="*/ 72 h 154"/>
                <a:gd name="T60" fmla="*/ 52 w 153"/>
                <a:gd name="T61" fmla="*/ 70 h 154"/>
                <a:gd name="T62" fmla="*/ 40 w 153"/>
                <a:gd name="T63" fmla="*/ 63 h 154"/>
                <a:gd name="T64" fmla="*/ 39 w 153"/>
                <a:gd name="T65" fmla="*/ 51 h 154"/>
                <a:gd name="T66" fmla="*/ 49 w 153"/>
                <a:gd name="T67" fmla="*/ 49 h 154"/>
                <a:gd name="T68" fmla="*/ 55 w 153"/>
                <a:gd name="T69" fmla="*/ 43 h 154"/>
                <a:gd name="T70" fmla="*/ 64 w 153"/>
                <a:gd name="T71" fmla="*/ 39 h 154"/>
                <a:gd name="T72" fmla="*/ 60 w 153"/>
                <a:gd name="T73" fmla="*/ 38 h 154"/>
                <a:gd name="T74" fmla="*/ 62 w 153"/>
                <a:gd name="T75" fmla="*/ 30 h 154"/>
                <a:gd name="T76" fmla="*/ 55 w 153"/>
                <a:gd name="T77" fmla="*/ 31 h 154"/>
                <a:gd name="T78" fmla="*/ 65 w 153"/>
                <a:gd name="T79" fmla="*/ 27 h 154"/>
                <a:gd name="T80" fmla="*/ 70 w 153"/>
                <a:gd name="T81" fmla="*/ 24 h 154"/>
                <a:gd name="T82" fmla="*/ 75 w 153"/>
                <a:gd name="T83" fmla="*/ 25 h 154"/>
                <a:gd name="T84" fmla="*/ 86 w 153"/>
                <a:gd name="T85" fmla="*/ 25 h 154"/>
                <a:gd name="T86" fmla="*/ 104 w 153"/>
                <a:gd name="T87" fmla="*/ 30 h 154"/>
                <a:gd name="T88" fmla="*/ 108 w 153"/>
                <a:gd name="T89" fmla="*/ 32 h 154"/>
                <a:gd name="T90" fmla="*/ 104 w 153"/>
                <a:gd name="T91" fmla="*/ 36 h 154"/>
                <a:gd name="T92" fmla="*/ 108 w 153"/>
                <a:gd name="T93" fmla="*/ 45 h 154"/>
                <a:gd name="T94" fmla="*/ 118 w 153"/>
                <a:gd name="T95" fmla="*/ 45 h 154"/>
                <a:gd name="T96" fmla="*/ 120 w 153"/>
                <a:gd name="T97" fmla="*/ 43 h 154"/>
                <a:gd name="T98" fmla="*/ 121 w 153"/>
                <a:gd name="T99" fmla="*/ 41 h 154"/>
                <a:gd name="T100" fmla="*/ 122 w 153"/>
                <a:gd name="T101" fmla="*/ 49 h 154"/>
                <a:gd name="T102" fmla="*/ 106 w 153"/>
                <a:gd name="T103" fmla="*/ 51 h 154"/>
                <a:gd name="T104" fmla="*/ 112 w 153"/>
                <a:gd name="T105" fmla="*/ 75 h 154"/>
                <a:gd name="T106" fmla="*/ 126 w 153"/>
                <a:gd name="T107" fmla="*/ 83 h 154"/>
                <a:gd name="T108" fmla="*/ 102 w 153"/>
                <a:gd name="T109" fmla="*/ 130 h 154"/>
                <a:gd name="T110" fmla="*/ 59 w 153"/>
                <a:gd name="T111" fmla="*/ 33 h 154"/>
                <a:gd name="T112" fmla="*/ 67 w 153"/>
                <a:gd name="T113" fmla="*/ 33 h 154"/>
                <a:gd name="T114" fmla="*/ 67 w 153"/>
                <a:gd name="T115" fmla="*/ 2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3" h="154">
                  <a:moveTo>
                    <a:pt x="148" y="148"/>
                  </a:moveTo>
                  <a:cubicBezTo>
                    <a:pt x="144" y="152"/>
                    <a:pt x="132" y="149"/>
                    <a:pt x="117" y="140"/>
                  </a:cubicBezTo>
                  <a:cubicBezTo>
                    <a:pt x="113" y="138"/>
                    <a:pt x="109" y="135"/>
                    <a:pt x="105" y="133"/>
                  </a:cubicBezTo>
                  <a:cubicBezTo>
                    <a:pt x="125" y="123"/>
                    <a:pt x="139" y="103"/>
                    <a:pt x="139" y="79"/>
                  </a:cubicBezTo>
                  <a:cubicBezTo>
                    <a:pt x="139" y="55"/>
                    <a:pt x="125" y="35"/>
                    <a:pt x="105" y="25"/>
                  </a:cubicBezTo>
                  <a:cubicBezTo>
                    <a:pt x="109" y="23"/>
                    <a:pt x="113" y="20"/>
                    <a:pt x="117" y="18"/>
                  </a:cubicBezTo>
                  <a:cubicBezTo>
                    <a:pt x="132" y="9"/>
                    <a:pt x="144" y="6"/>
                    <a:pt x="148" y="10"/>
                  </a:cubicBezTo>
                  <a:cubicBezTo>
                    <a:pt x="149" y="11"/>
                    <a:pt x="149" y="12"/>
                    <a:pt x="149" y="13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0"/>
                    <a:pt x="152" y="9"/>
                    <a:pt x="151" y="7"/>
                  </a:cubicBezTo>
                  <a:cubicBezTo>
                    <a:pt x="144" y="0"/>
                    <a:pt x="127" y="7"/>
                    <a:pt x="115" y="14"/>
                  </a:cubicBezTo>
                  <a:cubicBezTo>
                    <a:pt x="110" y="17"/>
                    <a:pt x="105" y="20"/>
                    <a:pt x="101" y="23"/>
                  </a:cubicBezTo>
                  <a:cubicBezTo>
                    <a:pt x="94" y="21"/>
                    <a:pt x="87" y="19"/>
                    <a:pt x="79" y="19"/>
                  </a:cubicBezTo>
                  <a:cubicBezTo>
                    <a:pt x="56" y="19"/>
                    <a:pt x="35" y="33"/>
                    <a:pt x="26" y="53"/>
                  </a:cubicBezTo>
                  <a:cubicBezTo>
                    <a:pt x="11" y="32"/>
                    <a:pt x="6" y="16"/>
                    <a:pt x="11" y="10"/>
                  </a:cubicBezTo>
                  <a:cubicBezTo>
                    <a:pt x="12" y="10"/>
                    <a:pt x="12" y="9"/>
                    <a:pt x="13" y="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0" y="16"/>
                    <a:pt x="8" y="36"/>
                    <a:pt x="24" y="58"/>
                  </a:cubicBezTo>
                  <a:cubicBezTo>
                    <a:pt x="21" y="64"/>
                    <a:pt x="20" y="72"/>
                    <a:pt x="20" y="79"/>
                  </a:cubicBezTo>
                  <a:cubicBezTo>
                    <a:pt x="20" y="86"/>
                    <a:pt x="21" y="94"/>
                    <a:pt x="24" y="100"/>
                  </a:cubicBezTo>
                  <a:cubicBezTo>
                    <a:pt x="20" y="105"/>
                    <a:pt x="17" y="110"/>
                    <a:pt x="15" y="114"/>
                  </a:cubicBezTo>
                  <a:cubicBezTo>
                    <a:pt x="7" y="127"/>
                    <a:pt x="0" y="143"/>
                    <a:pt x="8" y="151"/>
                  </a:cubicBezTo>
                  <a:cubicBezTo>
                    <a:pt x="9" y="152"/>
                    <a:pt x="10" y="152"/>
                    <a:pt x="12" y="153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2" y="149"/>
                    <a:pt x="12" y="148"/>
                    <a:pt x="11" y="148"/>
                  </a:cubicBezTo>
                  <a:cubicBezTo>
                    <a:pt x="7" y="143"/>
                    <a:pt x="10" y="132"/>
                    <a:pt x="18" y="116"/>
                  </a:cubicBezTo>
                  <a:cubicBezTo>
                    <a:pt x="21" y="113"/>
                    <a:pt x="23" y="109"/>
                    <a:pt x="26" y="105"/>
                  </a:cubicBezTo>
                  <a:cubicBezTo>
                    <a:pt x="35" y="125"/>
                    <a:pt x="56" y="139"/>
                    <a:pt x="79" y="139"/>
                  </a:cubicBezTo>
                  <a:cubicBezTo>
                    <a:pt x="87" y="139"/>
                    <a:pt x="94" y="137"/>
                    <a:pt x="101" y="135"/>
                  </a:cubicBezTo>
                  <a:cubicBezTo>
                    <a:pt x="105" y="138"/>
                    <a:pt x="110" y="141"/>
                    <a:pt x="115" y="144"/>
                  </a:cubicBezTo>
                  <a:cubicBezTo>
                    <a:pt x="123" y="149"/>
                    <a:pt x="134" y="154"/>
                    <a:pt x="142" y="154"/>
                  </a:cubicBezTo>
                  <a:cubicBezTo>
                    <a:pt x="146" y="154"/>
                    <a:pt x="149" y="153"/>
                    <a:pt x="151" y="151"/>
                  </a:cubicBezTo>
                  <a:cubicBezTo>
                    <a:pt x="152" y="149"/>
                    <a:pt x="153" y="148"/>
                    <a:pt x="153" y="146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6"/>
                    <a:pt x="149" y="147"/>
                    <a:pt x="148" y="148"/>
                  </a:cubicBezTo>
                  <a:close/>
                  <a:moveTo>
                    <a:pt x="136" y="79"/>
                  </a:moveTo>
                  <a:cubicBezTo>
                    <a:pt x="136" y="79"/>
                    <a:pt x="136" y="79"/>
                    <a:pt x="136" y="79"/>
                  </a:cubicBezTo>
                  <a:cubicBezTo>
                    <a:pt x="136" y="80"/>
                    <a:pt x="136" y="80"/>
                    <a:pt x="135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5" y="81"/>
                    <a:pt x="135" y="79"/>
                    <a:pt x="136" y="79"/>
                  </a:cubicBezTo>
                  <a:close/>
                  <a:moveTo>
                    <a:pt x="135" y="77"/>
                  </a:moveTo>
                  <a:cubicBezTo>
                    <a:pt x="135" y="77"/>
                    <a:pt x="135" y="77"/>
                    <a:pt x="135" y="78"/>
                  </a:cubicBezTo>
                  <a:cubicBezTo>
                    <a:pt x="135" y="77"/>
                    <a:pt x="135" y="77"/>
                    <a:pt x="135" y="77"/>
                  </a:cubicBezTo>
                  <a:close/>
                  <a:moveTo>
                    <a:pt x="135" y="79"/>
                  </a:moveTo>
                  <a:cubicBezTo>
                    <a:pt x="135" y="79"/>
                    <a:pt x="135" y="79"/>
                    <a:pt x="134" y="80"/>
                  </a:cubicBezTo>
                  <a:cubicBezTo>
                    <a:pt x="134" y="79"/>
                    <a:pt x="134" y="79"/>
                    <a:pt x="135" y="79"/>
                  </a:cubicBezTo>
                  <a:close/>
                  <a:moveTo>
                    <a:pt x="134" y="82"/>
                  </a:moveTo>
                  <a:cubicBezTo>
                    <a:pt x="134" y="84"/>
                    <a:pt x="134" y="86"/>
                    <a:pt x="134" y="88"/>
                  </a:cubicBezTo>
                  <a:cubicBezTo>
                    <a:pt x="134" y="87"/>
                    <a:pt x="134" y="86"/>
                    <a:pt x="134" y="86"/>
                  </a:cubicBezTo>
                  <a:cubicBezTo>
                    <a:pt x="134" y="85"/>
                    <a:pt x="134" y="83"/>
                    <a:pt x="134" y="82"/>
                  </a:cubicBezTo>
                  <a:close/>
                  <a:moveTo>
                    <a:pt x="134" y="88"/>
                  </a:moveTo>
                  <a:cubicBezTo>
                    <a:pt x="134" y="88"/>
                    <a:pt x="134" y="88"/>
                    <a:pt x="134" y="88"/>
                  </a:cubicBezTo>
                  <a:cubicBezTo>
                    <a:pt x="134" y="88"/>
                    <a:pt x="134" y="88"/>
                    <a:pt x="134" y="88"/>
                  </a:cubicBezTo>
                  <a:close/>
                  <a:moveTo>
                    <a:pt x="133" y="94"/>
                  </a:moveTo>
                  <a:cubicBezTo>
                    <a:pt x="133" y="94"/>
                    <a:pt x="133" y="95"/>
                    <a:pt x="133" y="95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5"/>
                    <a:pt x="133" y="95"/>
                    <a:pt x="133" y="94"/>
                  </a:cubicBezTo>
                  <a:close/>
                  <a:moveTo>
                    <a:pt x="67" y="24"/>
                  </a:moveTo>
                  <a:cubicBezTo>
                    <a:pt x="67" y="24"/>
                    <a:pt x="67" y="24"/>
                    <a:pt x="67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4"/>
                    <a:pt x="67" y="24"/>
                    <a:pt x="67" y="24"/>
                  </a:cubicBezTo>
                  <a:close/>
                  <a:moveTo>
                    <a:pt x="63" y="26"/>
                  </a:moveTo>
                  <a:cubicBezTo>
                    <a:pt x="63" y="26"/>
                    <a:pt x="64" y="25"/>
                    <a:pt x="64" y="25"/>
                  </a:cubicBezTo>
                  <a:cubicBezTo>
                    <a:pt x="65" y="25"/>
                    <a:pt x="65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5" y="26"/>
                    <a:pt x="64" y="26"/>
                    <a:pt x="63" y="26"/>
                  </a:cubicBezTo>
                  <a:cubicBezTo>
                    <a:pt x="63" y="26"/>
                    <a:pt x="64" y="26"/>
                    <a:pt x="64" y="25"/>
                  </a:cubicBezTo>
                  <a:cubicBezTo>
                    <a:pt x="64" y="25"/>
                    <a:pt x="64" y="25"/>
                    <a:pt x="63" y="26"/>
                  </a:cubicBezTo>
                  <a:close/>
                  <a:moveTo>
                    <a:pt x="63" y="25"/>
                  </a:moveTo>
                  <a:cubicBezTo>
                    <a:pt x="63" y="26"/>
                    <a:pt x="62" y="26"/>
                    <a:pt x="62" y="26"/>
                  </a:cubicBezTo>
                  <a:cubicBezTo>
                    <a:pt x="62" y="26"/>
                    <a:pt x="62" y="25"/>
                    <a:pt x="63" y="25"/>
                  </a:cubicBezTo>
                  <a:close/>
                  <a:moveTo>
                    <a:pt x="62" y="27"/>
                  </a:moveTo>
                  <a:cubicBezTo>
                    <a:pt x="62" y="27"/>
                    <a:pt x="62" y="27"/>
                    <a:pt x="62" y="27"/>
                  </a:cubicBezTo>
                  <a:cubicBezTo>
                    <a:pt x="63" y="27"/>
                    <a:pt x="62" y="27"/>
                    <a:pt x="62" y="27"/>
                  </a:cubicBezTo>
                  <a:close/>
                  <a:moveTo>
                    <a:pt x="62" y="27"/>
                  </a:move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lose/>
                  <a:moveTo>
                    <a:pt x="55" y="38"/>
                  </a:move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1"/>
                    <a:pt x="51" y="42"/>
                    <a:pt x="51" y="41"/>
                  </a:cubicBezTo>
                  <a:cubicBezTo>
                    <a:pt x="51" y="42"/>
                    <a:pt x="52" y="41"/>
                    <a:pt x="52" y="41"/>
                  </a:cubicBezTo>
                  <a:cubicBezTo>
                    <a:pt x="52" y="41"/>
                    <a:pt x="54" y="41"/>
                    <a:pt x="54" y="41"/>
                  </a:cubicBezTo>
                  <a:cubicBezTo>
                    <a:pt x="54" y="41"/>
                    <a:pt x="54" y="41"/>
                    <a:pt x="53" y="41"/>
                  </a:cubicBezTo>
                  <a:cubicBezTo>
                    <a:pt x="53" y="41"/>
                    <a:pt x="53" y="41"/>
                    <a:pt x="53" y="41"/>
                  </a:cubicBezTo>
                  <a:close/>
                  <a:moveTo>
                    <a:pt x="54" y="40"/>
                  </a:moveTo>
                  <a:cubicBezTo>
                    <a:pt x="54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7" y="40"/>
                    <a:pt x="54" y="41"/>
                    <a:pt x="54" y="40"/>
                  </a:cubicBezTo>
                  <a:close/>
                  <a:moveTo>
                    <a:pt x="54" y="39"/>
                  </a:moveTo>
                  <a:cubicBezTo>
                    <a:pt x="54" y="39"/>
                    <a:pt x="54" y="39"/>
                    <a:pt x="54" y="39"/>
                  </a:cubicBezTo>
                  <a:close/>
                  <a:moveTo>
                    <a:pt x="54" y="38"/>
                  </a:moveTo>
                  <a:cubicBezTo>
                    <a:pt x="55" y="39"/>
                    <a:pt x="54" y="40"/>
                    <a:pt x="53" y="39"/>
                  </a:cubicBezTo>
                  <a:cubicBezTo>
                    <a:pt x="53" y="39"/>
                    <a:pt x="53" y="40"/>
                    <a:pt x="52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3" y="38"/>
                    <a:pt x="52" y="39"/>
                  </a:cubicBezTo>
                  <a:cubicBezTo>
                    <a:pt x="51" y="39"/>
                    <a:pt x="49" y="42"/>
                    <a:pt x="49" y="41"/>
                  </a:cubicBezTo>
                  <a:cubicBezTo>
                    <a:pt x="48" y="41"/>
                    <a:pt x="50" y="39"/>
                    <a:pt x="50" y="39"/>
                  </a:cubicBezTo>
                  <a:cubicBezTo>
                    <a:pt x="51" y="38"/>
                    <a:pt x="53" y="38"/>
                    <a:pt x="54" y="38"/>
                  </a:cubicBezTo>
                  <a:close/>
                  <a:moveTo>
                    <a:pt x="53" y="35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36"/>
                    <a:pt x="53" y="35"/>
                    <a:pt x="53" y="35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5"/>
                    <a:pt x="53" y="35"/>
                  </a:cubicBezTo>
                  <a:close/>
                  <a:moveTo>
                    <a:pt x="50" y="32"/>
                  </a:move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lose/>
                  <a:moveTo>
                    <a:pt x="49" y="35"/>
                  </a:moveTo>
                  <a:cubicBezTo>
                    <a:pt x="50" y="35"/>
                    <a:pt x="49" y="35"/>
                    <a:pt x="49" y="35"/>
                  </a:cubicBezTo>
                  <a:cubicBezTo>
                    <a:pt x="50" y="35"/>
                    <a:pt x="50" y="34"/>
                    <a:pt x="50" y="34"/>
                  </a:cubicBezTo>
                  <a:cubicBezTo>
                    <a:pt x="50" y="34"/>
                    <a:pt x="49" y="34"/>
                    <a:pt x="49" y="33"/>
                  </a:cubicBezTo>
                  <a:cubicBezTo>
                    <a:pt x="50" y="33"/>
                    <a:pt x="51" y="33"/>
                    <a:pt x="51" y="33"/>
                  </a:cubicBezTo>
                  <a:cubicBezTo>
                    <a:pt x="51" y="33"/>
                    <a:pt x="49" y="35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lose/>
                  <a:moveTo>
                    <a:pt x="50" y="37"/>
                  </a:moveTo>
                  <a:cubicBezTo>
                    <a:pt x="50" y="37"/>
                    <a:pt x="50" y="37"/>
                    <a:pt x="50" y="37"/>
                  </a:cubicBezTo>
                  <a:cubicBezTo>
                    <a:pt x="51" y="37"/>
                    <a:pt x="52" y="36"/>
                    <a:pt x="53" y="37"/>
                  </a:cubicBezTo>
                  <a:cubicBezTo>
                    <a:pt x="53" y="37"/>
                    <a:pt x="53" y="38"/>
                    <a:pt x="52" y="38"/>
                  </a:cubicBezTo>
                  <a:cubicBezTo>
                    <a:pt x="52" y="38"/>
                    <a:pt x="50" y="38"/>
                    <a:pt x="51" y="37"/>
                  </a:cubicBezTo>
                  <a:cubicBezTo>
                    <a:pt x="50" y="38"/>
                    <a:pt x="49" y="38"/>
                    <a:pt x="49" y="38"/>
                  </a:cubicBezTo>
                  <a:cubicBezTo>
                    <a:pt x="49" y="37"/>
                    <a:pt x="50" y="37"/>
                    <a:pt x="50" y="37"/>
                  </a:cubicBezTo>
                  <a:close/>
                  <a:moveTo>
                    <a:pt x="49" y="35"/>
                  </a:moveTo>
                  <a:cubicBezTo>
                    <a:pt x="49" y="35"/>
                    <a:pt x="49" y="35"/>
                    <a:pt x="48" y="35"/>
                  </a:cubicBezTo>
                  <a:cubicBezTo>
                    <a:pt x="49" y="35"/>
                    <a:pt x="49" y="35"/>
                    <a:pt x="49" y="35"/>
                  </a:cubicBezTo>
                  <a:close/>
                  <a:moveTo>
                    <a:pt x="34" y="64"/>
                  </a:moveTo>
                  <a:cubicBezTo>
                    <a:pt x="35" y="65"/>
                    <a:pt x="35" y="64"/>
                    <a:pt x="36" y="64"/>
                  </a:cubicBezTo>
                  <a:cubicBezTo>
                    <a:pt x="36" y="64"/>
                    <a:pt x="36" y="65"/>
                    <a:pt x="37" y="66"/>
                  </a:cubicBezTo>
                  <a:cubicBezTo>
                    <a:pt x="37" y="67"/>
                    <a:pt x="39" y="67"/>
                    <a:pt x="40" y="67"/>
                  </a:cubicBezTo>
                  <a:cubicBezTo>
                    <a:pt x="40" y="67"/>
                    <a:pt x="40" y="69"/>
                    <a:pt x="40" y="69"/>
                  </a:cubicBezTo>
                  <a:cubicBezTo>
                    <a:pt x="40" y="69"/>
                    <a:pt x="40" y="68"/>
                    <a:pt x="41" y="68"/>
                  </a:cubicBezTo>
                  <a:cubicBezTo>
                    <a:pt x="41" y="68"/>
                    <a:pt x="41" y="69"/>
                    <a:pt x="41" y="69"/>
                  </a:cubicBezTo>
                  <a:cubicBezTo>
                    <a:pt x="41" y="69"/>
                    <a:pt x="41" y="69"/>
                    <a:pt x="40" y="69"/>
                  </a:cubicBezTo>
                  <a:cubicBezTo>
                    <a:pt x="40" y="69"/>
                    <a:pt x="40" y="71"/>
                    <a:pt x="41" y="71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2" y="71"/>
                    <a:pt x="42" y="72"/>
                    <a:pt x="42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3"/>
                    <a:pt x="44" y="71"/>
                    <a:pt x="45" y="71"/>
                  </a:cubicBezTo>
                  <a:cubicBezTo>
                    <a:pt x="46" y="71"/>
                    <a:pt x="46" y="73"/>
                    <a:pt x="47" y="74"/>
                  </a:cubicBezTo>
                  <a:cubicBezTo>
                    <a:pt x="47" y="74"/>
                    <a:pt x="46" y="76"/>
                    <a:pt x="47" y="76"/>
                  </a:cubicBezTo>
                  <a:cubicBezTo>
                    <a:pt x="47" y="77"/>
                    <a:pt x="46" y="78"/>
                    <a:pt x="45" y="78"/>
                  </a:cubicBezTo>
                  <a:cubicBezTo>
                    <a:pt x="41" y="74"/>
                    <a:pt x="37" y="69"/>
                    <a:pt x="34" y="64"/>
                  </a:cubicBezTo>
                  <a:cubicBezTo>
                    <a:pt x="34" y="64"/>
                    <a:pt x="34" y="64"/>
                    <a:pt x="34" y="64"/>
                  </a:cubicBezTo>
                  <a:close/>
                  <a:moveTo>
                    <a:pt x="39" y="65"/>
                  </a:move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32" y="49"/>
                  </a:moveTo>
                  <a:cubicBezTo>
                    <a:pt x="32" y="49"/>
                    <a:pt x="32" y="50"/>
                    <a:pt x="32" y="50"/>
                  </a:cubicBezTo>
                  <a:cubicBezTo>
                    <a:pt x="31" y="51"/>
                    <a:pt x="31" y="52"/>
                    <a:pt x="31" y="52"/>
                  </a:cubicBezTo>
                  <a:cubicBezTo>
                    <a:pt x="30" y="54"/>
                    <a:pt x="30" y="56"/>
                    <a:pt x="30" y="57"/>
                  </a:cubicBezTo>
                  <a:cubicBezTo>
                    <a:pt x="31" y="57"/>
                    <a:pt x="32" y="49"/>
                    <a:pt x="32" y="49"/>
                  </a:cubicBezTo>
                  <a:cubicBezTo>
                    <a:pt x="33" y="49"/>
                    <a:pt x="32" y="53"/>
                    <a:pt x="32" y="53"/>
                  </a:cubicBezTo>
                  <a:cubicBezTo>
                    <a:pt x="31" y="55"/>
                    <a:pt x="32" y="57"/>
                    <a:pt x="31" y="58"/>
                  </a:cubicBezTo>
                  <a:cubicBezTo>
                    <a:pt x="31" y="59"/>
                    <a:pt x="31" y="59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0" y="59"/>
                    <a:pt x="29" y="58"/>
                    <a:pt x="28" y="56"/>
                  </a:cubicBezTo>
                  <a:cubicBezTo>
                    <a:pt x="29" y="54"/>
                    <a:pt x="30" y="51"/>
                    <a:pt x="32" y="49"/>
                  </a:cubicBezTo>
                  <a:close/>
                  <a:moveTo>
                    <a:pt x="32" y="60"/>
                  </a:moveTo>
                  <a:cubicBezTo>
                    <a:pt x="32" y="60"/>
                    <a:pt x="32" y="60"/>
                    <a:pt x="32" y="60"/>
                  </a:cubicBezTo>
                  <a:close/>
                  <a:moveTo>
                    <a:pt x="94" y="133"/>
                  </a:moveTo>
                  <a:cubicBezTo>
                    <a:pt x="93" y="133"/>
                    <a:pt x="91" y="134"/>
                    <a:pt x="91" y="134"/>
                  </a:cubicBezTo>
                  <a:cubicBezTo>
                    <a:pt x="90" y="134"/>
                    <a:pt x="89" y="134"/>
                    <a:pt x="87" y="135"/>
                  </a:cubicBezTo>
                  <a:cubicBezTo>
                    <a:pt x="85" y="135"/>
                    <a:pt x="82" y="135"/>
                    <a:pt x="79" y="135"/>
                  </a:cubicBezTo>
                  <a:cubicBezTo>
                    <a:pt x="78" y="135"/>
                    <a:pt x="76" y="135"/>
                    <a:pt x="75" y="135"/>
                  </a:cubicBezTo>
                  <a:cubicBezTo>
                    <a:pt x="75" y="134"/>
                    <a:pt x="74" y="134"/>
                    <a:pt x="73" y="134"/>
                  </a:cubicBezTo>
                  <a:cubicBezTo>
                    <a:pt x="73" y="133"/>
                    <a:pt x="72" y="132"/>
                    <a:pt x="72" y="132"/>
                  </a:cubicBezTo>
                  <a:cubicBezTo>
                    <a:pt x="72" y="132"/>
                    <a:pt x="73" y="132"/>
                    <a:pt x="73" y="132"/>
                  </a:cubicBezTo>
                  <a:cubicBezTo>
                    <a:pt x="73" y="131"/>
                    <a:pt x="74" y="132"/>
                    <a:pt x="74" y="131"/>
                  </a:cubicBezTo>
                  <a:cubicBezTo>
                    <a:pt x="74" y="131"/>
                    <a:pt x="71" y="132"/>
                    <a:pt x="71" y="132"/>
                  </a:cubicBezTo>
                  <a:cubicBezTo>
                    <a:pt x="71" y="132"/>
                    <a:pt x="71" y="132"/>
                    <a:pt x="71" y="133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70" y="133"/>
                    <a:pt x="72" y="133"/>
                    <a:pt x="71" y="134"/>
                  </a:cubicBezTo>
                  <a:cubicBezTo>
                    <a:pt x="71" y="134"/>
                    <a:pt x="69" y="134"/>
                    <a:pt x="69" y="134"/>
                  </a:cubicBezTo>
                  <a:cubicBezTo>
                    <a:pt x="69" y="134"/>
                    <a:pt x="70" y="134"/>
                    <a:pt x="70" y="134"/>
                  </a:cubicBezTo>
                  <a:cubicBezTo>
                    <a:pt x="44" y="130"/>
                    <a:pt x="23" y="107"/>
                    <a:pt x="23" y="79"/>
                  </a:cubicBezTo>
                  <a:cubicBezTo>
                    <a:pt x="23" y="73"/>
                    <a:pt x="24" y="67"/>
                    <a:pt x="26" y="61"/>
                  </a:cubicBezTo>
                  <a:cubicBezTo>
                    <a:pt x="32" y="69"/>
                    <a:pt x="38" y="76"/>
                    <a:pt x="44" y="84"/>
                  </a:cubicBezTo>
                  <a:cubicBezTo>
                    <a:pt x="44" y="84"/>
                    <a:pt x="43" y="86"/>
                    <a:pt x="44" y="87"/>
                  </a:cubicBezTo>
                  <a:cubicBezTo>
                    <a:pt x="45" y="88"/>
                    <a:pt x="47" y="90"/>
                    <a:pt x="47" y="92"/>
                  </a:cubicBezTo>
                  <a:cubicBezTo>
                    <a:pt x="48" y="94"/>
                    <a:pt x="49" y="96"/>
                    <a:pt x="52" y="97"/>
                  </a:cubicBezTo>
                  <a:cubicBezTo>
                    <a:pt x="53" y="98"/>
                    <a:pt x="55" y="100"/>
                    <a:pt x="55" y="102"/>
                  </a:cubicBezTo>
                  <a:cubicBezTo>
                    <a:pt x="55" y="103"/>
                    <a:pt x="55" y="105"/>
                    <a:pt x="55" y="106"/>
                  </a:cubicBezTo>
                  <a:cubicBezTo>
                    <a:pt x="56" y="107"/>
                    <a:pt x="55" y="108"/>
                    <a:pt x="55" y="109"/>
                  </a:cubicBezTo>
                  <a:cubicBezTo>
                    <a:pt x="56" y="109"/>
                    <a:pt x="55" y="109"/>
                    <a:pt x="55" y="110"/>
                  </a:cubicBezTo>
                  <a:cubicBezTo>
                    <a:pt x="56" y="110"/>
                    <a:pt x="56" y="111"/>
                    <a:pt x="56" y="112"/>
                  </a:cubicBezTo>
                  <a:cubicBezTo>
                    <a:pt x="56" y="113"/>
                    <a:pt x="56" y="114"/>
                    <a:pt x="56" y="115"/>
                  </a:cubicBezTo>
                  <a:cubicBezTo>
                    <a:pt x="56" y="115"/>
                    <a:pt x="56" y="115"/>
                    <a:pt x="56" y="116"/>
                  </a:cubicBezTo>
                  <a:cubicBezTo>
                    <a:pt x="56" y="116"/>
                    <a:pt x="58" y="119"/>
                    <a:pt x="58" y="120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9" y="118"/>
                    <a:pt x="58" y="121"/>
                    <a:pt x="58" y="121"/>
                  </a:cubicBezTo>
                  <a:cubicBezTo>
                    <a:pt x="58" y="120"/>
                    <a:pt x="58" y="121"/>
                    <a:pt x="58" y="122"/>
                  </a:cubicBezTo>
                  <a:cubicBezTo>
                    <a:pt x="58" y="122"/>
                    <a:pt x="58" y="122"/>
                    <a:pt x="59" y="122"/>
                  </a:cubicBezTo>
                  <a:cubicBezTo>
                    <a:pt x="60" y="122"/>
                    <a:pt x="59" y="123"/>
                    <a:pt x="59" y="123"/>
                  </a:cubicBezTo>
                  <a:cubicBezTo>
                    <a:pt x="60" y="124"/>
                    <a:pt x="61" y="125"/>
                    <a:pt x="61" y="126"/>
                  </a:cubicBezTo>
                  <a:cubicBezTo>
                    <a:pt x="62" y="126"/>
                    <a:pt x="62" y="126"/>
                    <a:pt x="62" y="127"/>
                  </a:cubicBezTo>
                  <a:cubicBezTo>
                    <a:pt x="61" y="127"/>
                    <a:pt x="60" y="128"/>
                    <a:pt x="59" y="129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1"/>
                    <a:pt x="66" y="129"/>
                    <a:pt x="68" y="127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5" y="124"/>
                    <a:pt x="64" y="125"/>
                    <a:pt x="64" y="125"/>
                  </a:cubicBezTo>
                  <a:cubicBezTo>
                    <a:pt x="63" y="124"/>
                    <a:pt x="64" y="125"/>
                    <a:pt x="64" y="124"/>
                  </a:cubicBezTo>
                  <a:cubicBezTo>
                    <a:pt x="64" y="123"/>
                    <a:pt x="65" y="123"/>
                    <a:pt x="64" y="122"/>
                  </a:cubicBezTo>
                  <a:cubicBezTo>
                    <a:pt x="64" y="122"/>
                    <a:pt x="63" y="122"/>
                    <a:pt x="63" y="122"/>
                  </a:cubicBezTo>
                  <a:cubicBezTo>
                    <a:pt x="62" y="122"/>
                    <a:pt x="63" y="121"/>
                    <a:pt x="63" y="121"/>
                  </a:cubicBezTo>
                  <a:cubicBezTo>
                    <a:pt x="64" y="121"/>
                    <a:pt x="64" y="120"/>
                    <a:pt x="64" y="120"/>
                  </a:cubicBezTo>
                  <a:cubicBezTo>
                    <a:pt x="64" y="120"/>
                    <a:pt x="63" y="118"/>
                    <a:pt x="63" y="118"/>
                  </a:cubicBezTo>
                  <a:cubicBezTo>
                    <a:pt x="63" y="118"/>
                    <a:pt x="65" y="119"/>
                    <a:pt x="65" y="118"/>
                  </a:cubicBezTo>
                  <a:cubicBezTo>
                    <a:pt x="65" y="118"/>
                    <a:pt x="64" y="117"/>
                    <a:pt x="65" y="116"/>
                  </a:cubicBezTo>
                  <a:cubicBezTo>
                    <a:pt x="65" y="116"/>
                    <a:pt x="69" y="117"/>
                    <a:pt x="68" y="115"/>
                  </a:cubicBezTo>
                  <a:cubicBezTo>
                    <a:pt x="68" y="114"/>
                    <a:pt x="67" y="113"/>
                    <a:pt x="67" y="113"/>
                  </a:cubicBezTo>
                  <a:cubicBezTo>
                    <a:pt x="67" y="113"/>
                    <a:pt x="68" y="114"/>
                    <a:pt x="69" y="113"/>
                  </a:cubicBezTo>
                  <a:cubicBezTo>
                    <a:pt x="69" y="113"/>
                    <a:pt x="70" y="114"/>
                    <a:pt x="70" y="113"/>
                  </a:cubicBezTo>
                  <a:cubicBezTo>
                    <a:pt x="70" y="113"/>
                    <a:pt x="71" y="112"/>
                    <a:pt x="71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0" y="112"/>
                    <a:pt x="71" y="111"/>
                    <a:pt x="71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3" y="113"/>
                    <a:pt x="75" y="114"/>
                    <a:pt x="76" y="115"/>
                  </a:cubicBezTo>
                  <a:cubicBezTo>
                    <a:pt x="75" y="117"/>
                    <a:pt x="73" y="118"/>
                    <a:pt x="71" y="119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6" y="121"/>
                    <a:pt x="78" y="120"/>
                    <a:pt x="79" y="118"/>
                  </a:cubicBezTo>
                  <a:cubicBezTo>
                    <a:pt x="85" y="123"/>
                    <a:pt x="91" y="128"/>
                    <a:pt x="97" y="132"/>
                  </a:cubicBezTo>
                  <a:cubicBezTo>
                    <a:pt x="96" y="133"/>
                    <a:pt x="95" y="133"/>
                    <a:pt x="94" y="133"/>
                  </a:cubicBezTo>
                  <a:close/>
                  <a:moveTo>
                    <a:pt x="55" y="70"/>
                  </a:move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58" y="118"/>
                  </a:moveTo>
                  <a:cubicBezTo>
                    <a:pt x="57" y="118"/>
                    <a:pt x="58" y="118"/>
                    <a:pt x="58" y="118"/>
                  </a:cubicBezTo>
                  <a:close/>
                  <a:moveTo>
                    <a:pt x="59" y="109"/>
                  </a:moveTo>
                  <a:cubicBezTo>
                    <a:pt x="59" y="109"/>
                    <a:pt x="60" y="109"/>
                    <a:pt x="59" y="109"/>
                  </a:cubicBezTo>
                  <a:close/>
                  <a:moveTo>
                    <a:pt x="61" y="125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lose/>
                  <a:moveTo>
                    <a:pt x="63" y="126"/>
                  </a:moveTo>
                  <a:cubicBezTo>
                    <a:pt x="63" y="126"/>
                    <a:pt x="63" y="126"/>
                    <a:pt x="63" y="126"/>
                  </a:cubicBezTo>
                  <a:cubicBezTo>
                    <a:pt x="63" y="126"/>
                    <a:pt x="63" y="126"/>
                    <a:pt x="63" y="126"/>
                  </a:cubicBezTo>
                  <a:cubicBezTo>
                    <a:pt x="63" y="126"/>
                    <a:pt x="63" y="126"/>
                    <a:pt x="63" y="126"/>
                  </a:cubicBezTo>
                  <a:close/>
                  <a:moveTo>
                    <a:pt x="74" y="108"/>
                  </a:moveTo>
                  <a:cubicBezTo>
                    <a:pt x="74" y="107"/>
                    <a:pt x="74" y="106"/>
                    <a:pt x="75" y="105"/>
                  </a:cubicBezTo>
                  <a:cubicBezTo>
                    <a:pt x="75" y="104"/>
                    <a:pt x="76" y="104"/>
                    <a:pt x="77" y="103"/>
                  </a:cubicBezTo>
                  <a:cubicBezTo>
                    <a:pt x="78" y="103"/>
                    <a:pt x="79" y="103"/>
                    <a:pt x="79" y="103"/>
                  </a:cubicBezTo>
                  <a:cubicBezTo>
                    <a:pt x="81" y="103"/>
                    <a:pt x="81" y="101"/>
                    <a:pt x="82" y="100"/>
                  </a:cubicBezTo>
                  <a:cubicBezTo>
                    <a:pt x="83" y="99"/>
                    <a:pt x="82" y="94"/>
                    <a:pt x="83" y="93"/>
                  </a:cubicBezTo>
                  <a:cubicBezTo>
                    <a:pt x="84" y="93"/>
                    <a:pt x="86" y="91"/>
                    <a:pt x="86" y="90"/>
                  </a:cubicBezTo>
                  <a:cubicBezTo>
                    <a:pt x="87" y="89"/>
                    <a:pt x="87" y="88"/>
                    <a:pt x="87" y="87"/>
                  </a:cubicBezTo>
                  <a:cubicBezTo>
                    <a:pt x="87" y="85"/>
                    <a:pt x="86" y="86"/>
                    <a:pt x="85" y="85"/>
                  </a:cubicBezTo>
                  <a:cubicBezTo>
                    <a:pt x="84" y="85"/>
                    <a:pt x="83" y="83"/>
                    <a:pt x="82" y="83"/>
                  </a:cubicBezTo>
                  <a:cubicBezTo>
                    <a:pt x="81" y="83"/>
                    <a:pt x="80" y="83"/>
                    <a:pt x="80" y="83"/>
                  </a:cubicBezTo>
                  <a:cubicBezTo>
                    <a:pt x="79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7" y="83"/>
                    <a:pt x="78" y="82"/>
                    <a:pt x="77" y="82"/>
                  </a:cubicBezTo>
                  <a:cubicBezTo>
                    <a:pt x="77" y="82"/>
                    <a:pt x="76" y="81"/>
                    <a:pt x="75" y="81"/>
                  </a:cubicBezTo>
                  <a:cubicBezTo>
                    <a:pt x="74" y="81"/>
                    <a:pt x="74" y="82"/>
                    <a:pt x="74" y="81"/>
                  </a:cubicBezTo>
                  <a:cubicBezTo>
                    <a:pt x="73" y="81"/>
                    <a:pt x="72" y="80"/>
                    <a:pt x="72" y="79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2" y="79"/>
                    <a:pt x="71" y="76"/>
                    <a:pt x="70" y="76"/>
                  </a:cubicBezTo>
                  <a:cubicBezTo>
                    <a:pt x="70" y="75"/>
                    <a:pt x="67" y="74"/>
                    <a:pt x="66" y="74"/>
                  </a:cubicBezTo>
                  <a:cubicBezTo>
                    <a:pt x="66" y="75"/>
                    <a:pt x="64" y="74"/>
                    <a:pt x="64" y="74"/>
                  </a:cubicBezTo>
                  <a:cubicBezTo>
                    <a:pt x="63" y="73"/>
                    <a:pt x="63" y="72"/>
                    <a:pt x="62" y="72"/>
                  </a:cubicBezTo>
                  <a:cubicBezTo>
                    <a:pt x="62" y="72"/>
                    <a:pt x="61" y="72"/>
                    <a:pt x="62" y="71"/>
                  </a:cubicBezTo>
                  <a:cubicBezTo>
                    <a:pt x="62" y="71"/>
                    <a:pt x="60" y="71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59" y="69"/>
                    <a:pt x="58" y="70"/>
                  </a:cubicBezTo>
                  <a:cubicBezTo>
                    <a:pt x="57" y="71"/>
                    <a:pt x="57" y="70"/>
                    <a:pt x="56" y="70"/>
                  </a:cubicBezTo>
                  <a:cubicBezTo>
                    <a:pt x="54" y="70"/>
                    <a:pt x="55" y="70"/>
                    <a:pt x="54" y="69"/>
                  </a:cubicBezTo>
                  <a:cubicBezTo>
                    <a:pt x="54" y="69"/>
                    <a:pt x="53" y="68"/>
                    <a:pt x="53" y="68"/>
                  </a:cubicBezTo>
                  <a:cubicBezTo>
                    <a:pt x="53" y="68"/>
                    <a:pt x="53" y="69"/>
                    <a:pt x="53" y="69"/>
                  </a:cubicBezTo>
                  <a:cubicBezTo>
                    <a:pt x="52" y="69"/>
                    <a:pt x="52" y="70"/>
                    <a:pt x="52" y="70"/>
                  </a:cubicBezTo>
                  <a:cubicBezTo>
                    <a:pt x="53" y="72"/>
                    <a:pt x="50" y="71"/>
                    <a:pt x="52" y="70"/>
                  </a:cubicBezTo>
                  <a:cubicBezTo>
                    <a:pt x="52" y="70"/>
                    <a:pt x="52" y="68"/>
                    <a:pt x="52" y="68"/>
                  </a:cubicBezTo>
                  <a:cubicBezTo>
                    <a:pt x="52" y="68"/>
                    <a:pt x="50" y="69"/>
                    <a:pt x="49" y="70"/>
                  </a:cubicBezTo>
                  <a:cubicBezTo>
                    <a:pt x="49" y="68"/>
                    <a:pt x="47" y="72"/>
                    <a:pt x="47" y="72"/>
                  </a:cubicBezTo>
                  <a:cubicBezTo>
                    <a:pt x="47" y="71"/>
                    <a:pt x="46" y="71"/>
                    <a:pt x="45" y="71"/>
                  </a:cubicBezTo>
                  <a:cubicBezTo>
                    <a:pt x="45" y="71"/>
                    <a:pt x="44" y="72"/>
                    <a:pt x="43" y="71"/>
                  </a:cubicBezTo>
                  <a:cubicBezTo>
                    <a:pt x="41" y="70"/>
                    <a:pt x="42" y="67"/>
                    <a:pt x="43" y="65"/>
                  </a:cubicBezTo>
                  <a:cubicBezTo>
                    <a:pt x="43" y="64"/>
                    <a:pt x="40" y="64"/>
                    <a:pt x="40" y="65"/>
                  </a:cubicBezTo>
                  <a:cubicBezTo>
                    <a:pt x="39" y="65"/>
                    <a:pt x="40" y="63"/>
                    <a:pt x="40" y="63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2"/>
                    <a:pt x="42" y="59"/>
                    <a:pt x="42" y="59"/>
                  </a:cubicBezTo>
                  <a:cubicBezTo>
                    <a:pt x="41" y="58"/>
                    <a:pt x="39" y="60"/>
                    <a:pt x="39" y="60"/>
                  </a:cubicBezTo>
                  <a:cubicBezTo>
                    <a:pt x="39" y="61"/>
                    <a:pt x="38" y="61"/>
                    <a:pt x="38" y="62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6" y="62"/>
                    <a:pt x="35" y="62"/>
                    <a:pt x="35" y="61"/>
                  </a:cubicBezTo>
                  <a:cubicBezTo>
                    <a:pt x="35" y="59"/>
                    <a:pt x="35" y="56"/>
                    <a:pt x="37" y="55"/>
                  </a:cubicBezTo>
                  <a:cubicBezTo>
                    <a:pt x="37" y="55"/>
                    <a:pt x="37" y="53"/>
                    <a:pt x="38" y="53"/>
                  </a:cubicBezTo>
                  <a:cubicBezTo>
                    <a:pt x="38" y="53"/>
                    <a:pt x="40" y="52"/>
                    <a:pt x="39" y="51"/>
                  </a:cubicBezTo>
                  <a:cubicBezTo>
                    <a:pt x="40" y="52"/>
                    <a:pt x="41" y="51"/>
                    <a:pt x="41" y="52"/>
                  </a:cubicBezTo>
                  <a:cubicBezTo>
                    <a:pt x="41" y="52"/>
                    <a:pt x="42" y="52"/>
                    <a:pt x="42" y="52"/>
                  </a:cubicBezTo>
                  <a:cubicBezTo>
                    <a:pt x="42" y="52"/>
                    <a:pt x="43" y="51"/>
                    <a:pt x="43" y="51"/>
                  </a:cubicBezTo>
                  <a:cubicBezTo>
                    <a:pt x="43" y="51"/>
                    <a:pt x="42" y="51"/>
                    <a:pt x="42" y="51"/>
                  </a:cubicBezTo>
                  <a:cubicBezTo>
                    <a:pt x="42" y="51"/>
                    <a:pt x="44" y="51"/>
                    <a:pt x="44" y="51"/>
                  </a:cubicBezTo>
                  <a:cubicBezTo>
                    <a:pt x="45" y="51"/>
                    <a:pt x="45" y="52"/>
                    <a:pt x="46" y="51"/>
                  </a:cubicBezTo>
                  <a:cubicBezTo>
                    <a:pt x="47" y="51"/>
                    <a:pt x="46" y="55"/>
                    <a:pt x="46" y="55"/>
                  </a:cubicBezTo>
                  <a:cubicBezTo>
                    <a:pt x="47" y="55"/>
                    <a:pt x="47" y="56"/>
                    <a:pt x="47" y="56"/>
                  </a:cubicBezTo>
                  <a:cubicBezTo>
                    <a:pt x="47" y="56"/>
                    <a:pt x="48" y="50"/>
                    <a:pt x="49" y="49"/>
                  </a:cubicBezTo>
                  <a:cubicBezTo>
                    <a:pt x="50" y="49"/>
                    <a:pt x="51" y="48"/>
                    <a:pt x="52" y="47"/>
                  </a:cubicBezTo>
                  <a:cubicBezTo>
                    <a:pt x="52" y="47"/>
                    <a:pt x="53" y="47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4" y="46"/>
                  </a:cubicBezTo>
                  <a:cubicBezTo>
                    <a:pt x="54" y="45"/>
                    <a:pt x="53" y="45"/>
                    <a:pt x="53" y="45"/>
                  </a:cubicBezTo>
                  <a:cubicBezTo>
                    <a:pt x="53" y="45"/>
                    <a:pt x="54" y="45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5"/>
                    <a:pt x="53" y="44"/>
                    <a:pt x="53" y="44"/>
                  </a:cubicBezTo>
                  <a:cubicBezTo>
                    <a:pt x="54" y="45"/>
                    <a:pt x="54" y="43"/>
                    <a:pt x="55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5"/>
                    <a:pt x="55" y="43"/>
                    <a:pt x="55" y="43"/>
                  </a:cubicBezTo>
                  <a:cubicBezTo>
                    <a:pt x="56" y="43"/>
                    <a:pt x="57" y="43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8" y="42"/>
                    <a:pt x="59" y="42"/>
                  </a:cubicBezTo>
                  <a:cubicBezTo>
                    <a:pt x="59" y="41"/>
                    <a:pt x="59" y="40"/>
                    <a:pt x="60" y="40"/>
                  </a:cubicBezTo>
                  <a:cubicBezTo>
                    <a:pt x="61" y="40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3" y="39"/>
                    <a:pt x="62" y="41"/>
                    <a:pt x="63" y="40"/>
                  </a:cubicBezTo>
                  <a:cubicBezTo>
                    <a:pt x="64" y="40"/>
                    <a:pt x="67" y="39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8"/>
                    <a:pt x="66" y="39"/>
                    <a:pt x="65" y="39"/>
                  </a:cubicBezTo>
                  <a:cubicBezTo>
                    <a:pt x="64" y="39"/>
                    <a:pt x="65" y="38"/>
                    <a:pt x="64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6" y="36"/>
                    <a:pt x="65" y="36"/>
                  </a:cubicBezTo>
                  <a:cubicBezTo>
                    <a:pt x="63" y="36"/>
                    <a:pt x="62" y="38"/>
                    <a:pt x="60" y="38"/>
                  </a:cubicBezTo>
                  <a:cubicBezTo>
                    <a:pt x="61" y="37"/>
                    <a:pt x="63" y="36"/>
                    <a:pt x="64" y="35"/>
                  </a:cubicBezTo>
                  <a:cubicBezTo>
                    <a:pt x="66" y="35"/>
                    <a:pt x="67" y="36"/>
                    <a:pt x="69" y="35"/>
                  </a:cubicBezTo>
                  <a:cubicBezTo>
                    <a:pt x="70" y="34"/>
                    <a:pt x="70" y="35"/>
                    <a:pt x="71" y="34"/>
                  </a:cubicBezTo>
                  <a:cubicBezTo>
                    <a:pt x="71" y="33"/>
                    <a:pt x="70" y="33"/>
                    <a:pt x="70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2"/>
                    <a:pt x="69" y="31"/>
                    <a:pt x="68" y="29"/>
                  </a:cubicBezTo>
                  <a:cubicBezTo>
                    <a:pt x="67" y="30"/>
                    <a:pt x="65" y="31"/>
                    <a:pt x="66" y="29"/>
                  </a:cubicBezTo>
                  <a:cubicBezTo>
                    <a:pt x="66" y="29"/>
                    <a:pt x="64" y="28"/>
                    <a:pt x="63" y="28"/>
                  </a:cubicBezTo>
                  <a:cubicBezTo>
                    <a:pt x="63" y="29"/>
                    <a:pt x="63" y="30"/>
                    <a:pt x="62" y="30"/>
                  </a:cubicBezTo>
                  <a:cubicBezTo>
                    <a:pt x="61" y="30"/>
                    <a:pt x="62" y="30"/>
                    <a:pt x="62" y="31"/>
                  </a:cubicBezTo>
                  <a:cubicBezTo>
                    <a:pt x="61" y="32"/>
                    <a:pt x="59" y="32"/>
                    <a:pt x="59" y="33"/>
                  </a:cubicBezTo>
                  <a:cubicBezTo>
                    <a:pt x="58" y="34"/>
                    <a:pt x="58" y="34"/>
                    <a:pt x="57" y="35"/>
                  </a:cubicBezTo>
                  <a:cubicBezTo>
                    <a:pt x="57" y="35"/>
                    <a:pt x="57" y="34"/>
                    <a:pt x="57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8" y="33"/>
                    <a:pt x="57" y="34"/>
                    <a:pt x="57" y="33"/>
                  </a:cubicBezTo>
                  <a:cubicBezTo>
                    <a:pt x="57" y="33"/>
                    <a:pt x="58" y="33"/>
                    <a:pt x="58" y="32"/>
                  </a:cubicBezTo>
                  <a:cubicBezTo>
                    <a:pt x="58" y="32"/>
                    <a:pt x="56" y="32"/>
                    <a:pt x="56" y="32"/>
                  </a:cubicBezTo>
                  <a:cubicBezTo>
                    <a:pt x="56" y="31"/>
                    <a:pt x="55" y="31"/>
                    <a:pt x="55" y="31"/>
                  </a:cubicBezTo>
                  <a:cubicBezTo>
                    <a:pt x="56" y="30"/>
                    <a:pt x="56" y="30"/>
                    <a:pt x="58" y="29"/>
                  </a:cubicBezTo>
                  <a:cubicBezTo>
                    <a:pt x="58" y="28"/>
                    <a:pt x="61" y="27"/>
                    <a:pt x="62" y="27"/>
                  </a:cubicBezTo>
                  <a:cubicBezTo>
                    <a:pt x="62" y="28"/>
                    <a:pt x="61" y="27"/>
                    <a:pt x="61" y="28"/>
                  </a:cubicBezTo>
                  <a:cubicBezTo>
                    <a:pt x="62" y="28"/>
                    <a:pt x="63" y="28"/>
                    <a:pt x="63" y="28"/>
                  </a:cubicBezTo>
                  <a:cubicBezTo>
                    <a:pt x="63" y="28"/>
                    <a:pt x="63" y="27"/>
                    <a:pt x="63" y="26"/>
                  </a:cubicBezTo>
                  <a:cubicBezTo>
                    <a:pt x="63" y="26"/>
                    <a:pt x="64" y="26"/>
                    <a:pt x="64" y="26"/>
                  </a:cubicBezTo>
                  <a:cubicBezTo>
                    <a:pt x="64" y="26"/>
                    <a:pt x="65" y="26"/>
                    <a:pt x="65" y="26"/>
                  </a:cubicBezTo>
                  <a:cubicBezTo>
                    <a:pt x="66" y="25"/>
                    <a:pt x="67" y="25"/>
                    <a:pt x="68" y="25"/>
                  </a:cubicBezTo>
                  <a:cubicBezTo>
                    <a:pt x="70" y="26"/>
                    <a:pt x="65" y="27"/>
                    <a:pt x="65" y="27"/>
                  </a:cubicBezTo>
                  <a:cubicBezTo>
                    <a:pt x="65" y="28"/>
                    <a:pt x="66" y="27"/>
                    <a:pt x="66" y="28"/>
                  </a:cubicBezTo>
                  <a:cubicBezTo>
                    <a:pt x="67" y="28"/>
                    <a:pt x="68" y="29"/>
                    <a:pt x="68" y="29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9" y="29"/>
                    <a:pt x="69" y="28"/>
                    <a:pt x="69" y="27"/>
                  </a:cubicBezTo>
                  <a:cubicBezTo>
                    <a:pt x="69" y="26"/>
                    <a:pt x="70" y="27"/>
                    <a:pt x="70" y="27"/>
                  </a:cubicBezTo>
                  <a:cubicBezTo>
                    <a:pt x="70" y="27"/>
                    <a:pt x="71" y="27"/>
                    <a:pt x="72" y="26"/>
                  </a:cubicBezTo>
                  <a:cubicBezTo>
                    <a:pt x="71" y="26"/>
                    <a:pt x="71" y="26"/>
                    <a:pt x="70" y="26"/>
                  </a:cubicBezTo>
                  <a:cubicBezTo>
                    <a:pt x="70" y="25"/>
                    <a:pt x="71" y="25"/>
                    <a:pt x="71" y="25"/>
                  </a:cubicBezTo>
                  <a:cubicBezTo>
                    <a:pt x="70" y="25"/>
                    <a:pt x="69" y="25"/>
                    <a:pt x="70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4"/>
                    <a:pt x="69" y="24"/>
                    <a:pt x="68" y="24"/>
                  </a:cubicBezTo>
                  <a:cubicBezTo>
                    <a:pt x="68" y="24"/>
                    <a:pt x="69" y="24"/>
                    <a:pt x="69" y="24"/>
                  </a:cubicBezTo>
                  <a:cubicBezTo>
                    <a:pt x="70" y="24"/>
                    <a:pt x="72" y="23"/>
                    <a:pt x="74" y="23"/>
                  </a:cubicBezTo>
                  <a:cubicBezTo>
                    <a:pt x="74" y="23"/>
                    <a:pt x="75" y="23"/>
                    <a:pt x="75" y="23"/>
                  </a:cubicBezTo>
                  <a:cubicBezTo>
                    <a:pt x="76" y="24"/>
                    <a:pt x="75" y="24"/>
                    <a:pt x="75" y="25"/>
                  </a:cubicBezTo>
                  <a:cubicBezTo>
                    <a:pt x="75" y="24"/>
                    <a:pt x="76" y="24"/>
                    <a:pt x="76" y="25"/>
                  </a:cubicBezTo>
                  <a:cubicBezTo>
                    <a:pt x="76" y="25"/>
                    <a:pt x="75" y="25"/>
                    <a:pt x="75" y="25"/>
                  </a:cubicBezTo>
                  <a:cubicBezTo>
                    <a:pt x="75" y="26"/>
                    <a:pt x="77" y="25"/>
                    <a:pt x="75" y="26"/>
                  </a:cubicBezTo>
                  <a:cubicBezTo>
                    <a:pt x="74" y="26"/>
                    <a:pt x="75" y="28"/>
                    <a:pt x="76" y="29"/>
                  </a:cubicBezTo>
                  <a:cubicBezTo>
                    <a:pt x="76" y="29"/>
                    <a:pt x="78" y="30"/>
                    <a:pt x="79" y="30"/>
                  </a:cubicBezTo>
                  <a:cubicBezTo>
                    <a:pt x="79" y="29"/>
                    <a:pt x="80" y="28"/>
                    <a:pt x="80" y="27"/>
                  </a:cubicBezTo>
                  <a:cubicBezTo>
                    <a:pt x="81" y="27"/>
                    <a:pt x="81" y="27"/>
                    <a:pt x="82" y="26"/>
                  </a:cubicBezTo>
                  <a:cubicBezTo>
                    <a:pt x="83" y="26"/>
                    <a:pt x="85" y="26"/>
                    <a:pt x="86" y="25"/>
                  </a:cubicBezTo>
                  <a:cubicBezTo>
                    <a:pt x="85" y="25"/>
                    <a:pt x="84" y="25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6" y="25"/>
                    <a:pt x="86" y="25"/>
                  </a:cubicBezTo>
                  <a:cubicBezTo>
                    <a:pt x="86" y="25"/>
                    <a:pt x="85" y="24"/>
                    <a:pt x="85" y="24"/>
                  </a:cubicBezTo>
                  <a:cubicBezTo>
                    <a:pt x="85" y="24"/>
                    <a:pt x="85" y="24"/>
                    <a:pt x="85" y="23"/>
                  </a:cubicBezTo>
                  <a:cubicBezTo>
                    <a:pt x="85" y="23"/>
                    <a:pt x="85" y="23"/>
                    <a:pt x="84" y="23"/>
                  </a:cubicBezTo>
                  <a:cubicBezTo>
                    <a:pt x="89" y="23"/>
                    <a:pt x="94" y="24"/>
                    <a:pt x="98" y="26"/>
                  </a:cubicBezTo>
                  <a:cubicBezTo>
                    <a:pt x="99" y="27"/>
                    <a:pt x="99" y="27"/>
                    <a:pt x="99" y="28"/>
                  </a:cubicBezTo>
                  <a:cubicBezTo>
                    <a:pt x="99" y="29"/>
                    <a:pt x="101" y="30"/>
                    <a:pt x="102" y="30"/>
                  </a:cubicBezTo>
                  <a:cubicBezTo>
                    <a:pt x="103" y="30"/>
                    <a:pt x="102" y="30"/>
                    <a:pt x="103" y="30"/>
                  </a:cubicBezTo>
                  <a:cubicBezTo>
                    <a:pt x="103" y="29"/>
                    <a:pt x="103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29"/>
                  </a:cubicBezTo>
                  <a:cubicBezTo>
                    <a:pt x="103" y="29"/>
                    <a:pt x="106" y="32"/>
                    <a:pt x="106" y="31"/>
                  </a:cubicBezTo>
                  <a:cubicBezTo>
                    <a:pt x="106" y="31"/>
                    <a:pt x="106" y="30"/>
                    <a:pt x="105" y="29"/>
                  </a:cubicBezTo>
                  <a:cubicBezTo>
                    <a:pt x="104" y="29"/>
                    <a:pt x="103" y="29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4" y="28"/>
                    <a:pt x="106" y="29"/>
                    <a:pt x="107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31"/>
                    <a:pt x="109" y="31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2"/>
                    <a:pt x="107" y="32"/>
                    <a:pt x="107" y="32"/>
                  </a:cubicBezTo>
                  <a:cubicBezTo>
                    <a:pt x="106" y="33"/>
                    <a:pt x="104" y="31"/>
                    <a:pt x="104" y="30"/>
                  </a:cubicBezTo>
                  <a:cubicBezTo>
                    <a:pt x="104" y="31"/>
                    <a:pt x="105" y="32"/>
                    <a:pt x="106" y="32"/>
                  </a:cubicBezTo>
                  <a:cubicBezTo>
                    <a:pt x="106" y="33"/>
                    <a:pt x="105" y="33"/>
                    <a:pt x="105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3"/>
                    <a:pt x="105" y="35"/>
                    <a:pt x="105" y="35"/>
                  </a:cubicBezTo>
                  <a:cubicBezTo>
                    <a:pt x="106" y="36"/>
                    <a:pt x="104" y="35"/>
                    <a:pt x="104" y="35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6"/>
                    <a:pt x="103" y="36"/>
                    <a:pt x="103" y="36"/>
                  </a:cubicBezTo>
                  <a:cubicBezTo>
                    <a:pt x="103" y="36"/>
                    <a:pt x="108" y="38"/>
                    <a:pt x="107" y="40"/>
                  </a:cubicBezTo>
                  <a:cubicBezTo>
                    <a:pt x="106" y="40"/>
                    <a:pt x="104" y="40"/>
                    <a:pt x="103" y="40"/>
                  </a:cubicBezTo>
                  <a:cubicBezTo>
                    <a:pt x="102" y="40"/>
                    <a:pt x="103" y="41"/>
                    <a:pt x="103" y="41"/>
                  </a:cubicBezTo>
                  <a:cubicBezTo>
                    <a:pt x="103" y="42"/>
                    <a:pt x="104" y="42"/>
                    <a:pt x="104" y="43"/>
                  </a:cubicBezTo>
                  <a:cubicBezTo>
                    <a:pt x="104" y="44"/>
                    <a:pt x="104" y="44"/>
                    <a:pt x="105" y="44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6" y="45"/>
                    <a:pt x="106" y="45"/>
                    <a:pt x="107" y="45"/>
                  </a:cubicBezTo>
                  <a:cubicBezTo>
                    <a:pt x="107" y="46"/>
                    <a:pt x="108" y="45"/>
                    <a:pt x="108" y="45"/>
                  </a:cubicBezTo>
                  <a:cubicBezTo>
                    <a:pt x="110" y="45"/>
                    <a:pt x="109" y="45"/>
                    <a:pt x="109" y="44"/>
                  </a:cubicBezTo>
                  <a:cubicBezTo>
                    <a:pt x="110" y="44"/>
                    <a:pt x="109" y="43"/>
                    <a:pt x="109" y="42"/>
                  </a:cubicBezTo>
                  <a:cubicBezTo>
                    <a:pt x="109" y="42"/>
                    <a:pt x="109" y="41"/>
                    <a:pt x="110" y="41"/>
                  </a:cubicBezTo>
                  <a:cubicBezTo>
                    <a:pt x="110" y="41"/>
                    <a:pt x="109" y="40"/>
                    <a:pt x="109" y="40"/>
                  </a:cubicBezTo>
                  <a:cubicBezTo>
                    <a:pt x="109" y="39"/>
                    <a:pt x="112" y="41"/>
                    <a:pt x="111" y="39"/>
                  </a:cubicBezTo>
                  <a:cubicBezTo>
                    <a:pt x="113" y="39"/>
                    <a:pt x="114" y="41"/>
                    <a:pt x="116" y="41"/>
                  </a:cubicBezTo>
                  <a:cubicBezTo>
                    <a:pt x="116" y="42"/>
                    <a:pt x="117" y="42"/>
                    <a:pt x="118" y="43"/>
                  </a:cubicBezTo>
                  <a:cubicBezTo>
                    <a:pt x="118" y="44"/>
                    <a:pt x="117" y="43"/>
                    <a:pt x="117" y="44"/>
                  </a:cubicBezTo>
                  <a:cubicBezTo>
                    <a:pt x="116" y="44"/>
                    <a:pt x="118" y="45"/>
                    <a:pt x="118" y="45"/>
                  </a:cubicBezTo>
                  <a:cubicBezTo>
                    <a:pt x="118" y="44"/>
                    <a:pt x="118" y="44"/>
                    <a:pt x="118" y="43"/>
                  </a:cubicBezTo>
                  <a:cubicBezTo>
                    <a:pt x="118" y="43"/>
                    <a:pt x="117" y="42"/>
                    <a:pt x="117" y="42"/>
                  </a:cubicBezTo>
                  <a:cubicBezTo>
                    <a:pt x="117" y="42"/>
                    <a:pt x="118" y="42"/>
                    <a:pt x="118" y="42"/>
                  </a:cubicBezTo>
                  <a:cubicBezTo>
                    <a:pt x="117" y="41"/>
                    <a:pt x="116" y="41"/>
                    <a:pt x="115" y="40"/>
                  </a:cubicBezTo>
                  <a:cubicBezTo>
                    <a:pt x="114" y="40"/>
                    <a:pt x="114" y="39"/>
                    <a:pt x="113" y="39"/>
                  </a:cubicBezTo>
                  <a:cubicBezTo>
                    <a:pt x="113" y="39"/>
                    <a:pt x="112" y="38"/>
                    <a:pt x="113" y="38"/>
                  </a:cubicBezTo>
                  <a:cubicBezTo>
                    <a:pt x="114" y="38"/>
                    <a:pt x="115" y="39"/>
                    <a:pt x="116" y="40"/>
                  </a:cubicBezTo>
                  <a:cubicBezTo>
                    <a:pt x="117" y="40"/>
                    <a:pt x="117" y="41"/>
                    <a:pt x="118" y="41"/>
                  </a:cubicBezTo>
                  <a:cubicBezTo>
                    <a:pt x="118" y="42"/>
                    <a:pt x="120" y="43"/>
                    <a:pt x="120" y="43"/>
                  </a:cubicBezTo>
                  <a:cubicBezTo>
                    <a:pt x="120" y="43"/>
                    <a:pt x="121" y="44"/>
                    <a:pt x="121" y="45"/>
                  </a:cubicBezTo>
                  <a:cubicBezTo>
                    <a:pt x="121" y="44"/>
                    <a:pt x="121" y="43"/>
                    <a:pt x="121" y="43"/>
                  </a:cubicBezTo>
                  <a:cubicBezTo>
                    <a:pt x="120" y="43"/>
                    <a:pt x="119" y="42"/>
                    <a:pt x="119" y="42"/>
                  </a:cubicBezTo>
                  <a:cubicBezTo>
                    <a:pt x="119" y="42"/>
                    <a:pt x="120" y="41"/>
                    <a:pt x="120" y="41"/>
                  </a:cubicBezTo>
                  <a:cubicBezTo>
                    <a:pt x="120" y="41"/>
                    <a:pt x="121" y="41"/>
                    <a:pt x="121" y="41"/>
                  </a:cubicBezTo>
                  <a:cubicBezTo>
                    <a:pt x="120" y="40"/>
                    <a:pt x="119" y="39"/>
                    <a:pt x="118" y="38"/>
                  </a:cubicBezTo>
                  <a:cubicBezTo>
                    <a:pt x="119" y="39"/>
                    <a:pt x="120" y="40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2"/>
                    <a:pt x="121" y="42"/>
                    <a:pt x="120" y="42"/>
                  </a:cubicBezTo>
                  <a:cubicBezTo>
                    <a:pt x="121" y="42"/>
                    <a:pt x="123" y="45"/>
                    <a:pt x="124" y="45"/>
                  </a:cubicBezTo>
                  <a:cubicBezTo>
                    <a:pt x="124" y="45"/>
                    <a:pt x="124" y="45"/>
                    <a:pt x="124" y="44"/>
                  </a:cubicBezTo>
                  <a:cubicBezTo>
                    <a:pt x="125" y="46"/>
                    <a:pt x="126" y="47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4" y="48"/>
                    <a:pt x="123" y="48"/>
                  </a:cubicBezTo>
                  <a:cubicBezTo>
                    <a:pt x="122" y="47"/>
                    <a:pt x="124" y="50"/>
                    <a:pt x="123" y="50"/>
                  </a:cubicBezTo>
                  <a:cubicBezTo>
                    <a:pt x="123" y="50"/>
                    <a:pt x="122" y="49"/>
                    <a:pt x="122" y="49"/>
                  </a:cubicBezTo>
                  <a:cubicBezTo>
                    <a:pt x="121" y="49"/>
                    <a:pt x="121" y="48"/>
                    <a:pt x="120" y="48"/>
                  </a:cubicBezTo>
                  <a:cubicBezTo>
                    <a:pt x="119" y="48"/>
                    <a:pt x="117" y="48"/>
                    <a:pt x="117" y="47"/>
                  </a:cubicBezTo>
                  <a:cubicBezTo>
                    <a:pt x="118" y="46"/>
                    <a:pt x="116" y="45"/>
                    <a:pt x="116" y="45"/>
                  </a:cubicBezTo>
                  <a:cubicBezTo>
                    <a:pt x="116" y="44"/>
                    <a:pt x="113" y="45"/>
                    <a:pt x="113" y="45"/>
                  </a:cubicBezTo>
                  <a:cubicBezTo>
                    <a:pt x="112" y="45"/>
                    <a:pt x="111" y="45"/>
                    <a:pt x="110" y="46"/>
                  </a:cubicBezTo>
                  <a:cubicBezTo>
                    <a:pt x="110" y="47"/>
                    <a:pt x="108" y="46"/>
                    <a:pt x="107" y="46"/>
                  </a:cubicBezTo>
                  <a:cubicBezTo>
                    <a:pt x="107" y="46"/>
                    <a:pt x="107" y="47"/>
                    <a:pt x="107" y="47"/>
                  </a:cubicBezTo>
                  <a:cubicBezTo>
                    <a:pt x="107" y="48"/>
                    <a:pt x="106" y="48"/>
                    <a:pt x="106" y="48"/>
                  </a:cubicBezTo>
                  <a:cubicBezTo>
                    <a:pt x="106" y="50"/>
                    <a:pt x="107" y="50"/>
                    <a:pt x="106" y="51"/>
                  </a:cubicBezTo>
                  <a:cubicBezTo>
                    <a:pt x="106" y="52"/>
                    <a:pt x="104" y="53"/>
                    <a:pt x="104" y="53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3" y="55"/>
                    <a:pt x="104" y="55"/>
                    <a:pt x="104" y="56"/>
                  </a:cubicBezTo>
                  <a:cubicBezTo>
                    <a:pt x="101" y="58"/>
                    <a:pt x="104" y="61"/>
                    <a:pt x="104" y="63"/>
                  </a:cubicBezTo>
                  <a:cubicBezTo>
                    <a:pt x="104" y="65"/>
                    <a:pt x="103" y="65"/>
                    <a:pt x="104" y="66"/>
                  </a:cubicBezTo>
                  <a:cubicBezTo>
                    <a:pt x="104" y="67"/>
                    <a:pt x="104" y="69"/>
                    <a:pt x="105" y="68"/>
                  </a:cubicBezTo>
                  <a:cubicBezTo>
                    <a:pt x="105" y="69"/>
                    <a:pt x="107" y="70"/>
                    <a:pt x="107" y="71"/>
                  </a:cubicBezTo>
                  <a:cubicBezTo>
                    <a:pt x="108" y="73"/>
                    <a:pt x="109" y="73"/>
                    <a:pt x="110" y="74"/>
                  </a:cubicBezTo>
                  <a:cubicBezTo>
                    <a:pt x="111" y="74"/>
                    <a:pt x="111" y="75"/>
                    <a:pt x="112" y="75"/>
                  </a:cubicBezTo>
                  <a:cubicBezTo>
                    <a:pt x="113" y="76"/>
                    <a:pt x="113" y="75"/>
                    <a:pt x="114" y="75"/>
                  </a:cubicBezTo>
                  <a:cubicBezTo>
                    <a:pt x="115" y="74"/>
                    <a:pt x="116" y="75"/>
                    <a:pt x="117" y="75"/>
                  </a:cubicBezTo>
                  <a:cubicBezTo>
                    <a:pt x="116" y="75"/>
                    <a:pt x="115" y="76"/>
                    <a:pt x="115" y="77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20" y="78"/>
                    <a:pt x="121" y="76"/>
                    <a:pt x="122" y="75"/>
                  </a:cubicBezTo>
                  <a:cubicBezTo>
                    <a:pt x="122" y="75"/>
                    <a:pt x="122" y="75"/>
                    <a:pt x="122" y="75"/>
                  </a:cubicBezTo>
                  <a:cubicBezTo>
                    <a:pt x="123" y="76"/>
                    <a:pt x="124" y="75"/>
                    <a:pt x="124" y="75"/>
                  </a:cubicBezTo>
                  <a:cubicBezTo>
                    <a:pt x="125" y="75"/>
                    <a:pt x="126" y="79"/>
                    <a:pt x="125" y="80"/>
                  </a:cubicBezTo>
                  <a:cubicBezTo>
                    <a:pt x="124" y="81"/>
                    <a:pt x="126" y="83"/>
                    <a:pt x="126" y="83"/>
                  </a:cubicBezTo>
                  <a:cubicBezTo>
                    <a:pt x="127" y="84"/>
                    <a:pt x="127" y="87"/>
                    <a:pt x="127" y="88"/>
                  </a:cubicBezTo>
                  <a:cubicBezTo>
                    <a:pt x="127" y="89"/>
                    <a:pt x="127" y="91"/>
                    <a:pt x="127" y="92"/>
                  </a:cubicBezTo>
                  <a:cubicBezTo>
                    <a:pt x="126" y="93"/>
                    <a:pt x="126" y="94"/>
                    <a:pt x="125" y="95"/>
                  </a:cubicBezTo>
                  <a:cubicBezTo>
                    <a:pt x="124" y="98"/>
                    <a:pt x="125" y="101"/>
                    <a:pt x="124" y="104"/>
                  </a:cubicBezTo>
                  <a:cubicBezTo>
                    <a:pt x="123" y="105"/>
                    <a:pt x="123" y="107"/>
                    <a:pt x="123" y="109"/>
                  </a:cubicBezTo>
                  <a:cubicBezTo>
                    <a:pt x="123" y="110"/>
                    <a:pt x="121" y="111"/>
                    <a:pt x="122" y="112"/>
                  </a:cubicBezTo>
                  <a:cubicBezTo>
                    <a:pt x="123" y="112"/>
                    <a:pt x="124" y="112"/>
                    <a:pt x="125" y="111"/>
                  </a:cubicBezTo>
                  <a:cubicBezTo>
                    <a:pt x="125" y="111"/>
                    <a:pt x="126" y="110"/>
                    <a:pt x="126" y="109"/>
                  </a:cubicBezTo>
                  <a:cubicBezTo>
                    <a:pt x="121" y="119"/>
                    <a:pt x="112" y="126"/>
                    <a:pt x="102" y="130"/>
                  </a:cubicBezTo>
                  <a:cubicBezTo>
                    <a:pt x="93" y="124"/>
                    <a:pt x="83" y="116"/>
                    <a:pt x="74" y="108"/>
                  </a:cubicBezTo>
                  <a:close/>
                  <a:moveTo>
                    <a:pt x="60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0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59" y="36"/>
                    <a:pt x="60" y="35"/>
                    <a:pt x="60" y="35"/>
                  </a:cubicBezTo>
                  <a:close/>
                  <a:moveTo>
                    <a:pt x="60" y="37"/>
                  </a:moveTo>
                  <a:cubicBezTo>
                    <a:pt x="60" y="37"/>
                    <a:pt x="61" y="37"/>
                    <a:pt x="60" y="37"/>
                  </a:cubicBezTo>
                  <a:close/>
                  <a:moveTo>
                    <a:pt x="59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59" y="33"/>
                  </a:cubicBezTo>
                  <a:close/>
                  <a:moveTo>
                    <a:pt x="62" y="32"/>
                  </a:moveTo>
                  <a:cubicBezTo>
                    <a:pt x="62" y="32"/>
                    <a:pt x="62" y="32"/>
                    <a:pt x="62" y="32"/>
                  </a:cubicBezTo>
                  <a:cubicBezTo>
                    <a:pt x="62" y="32"/>
                    <a:pt x="62" y="32"/>
                    <a:pt x="62" y="32"/>
                  </a:cubicBezTo>
                  <a:close/>
                  <a:moveTo>
                    <a:pt x="64" y="35"/>
                  </a:moveTo>
                  <a:cubicBezTo>
                    <a:pt x="64" y="35"/>
                    <a:pt x="63" y="35"/>
                    <a:pt x="64" y="35"/>
                  </a:cubicBezTo>
                  <a:close/>
                  <a:moveTo>
                    <a:pt x="66" y="33"/>
                  </a:moveTo>
                  <a:cubicBezTo>
                    <a:pt x="66" y="33"/>
                    <a:pt x="66" y="33"/>
                    <a:pt x="67" y="33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66" y="33"/>
                    <a:pt x="66" y="33"/>
                  </a:cubicBezTo>
                  <a:close/>
                  <a:moveTo>
                    <a:pt x="69" y="33"/>
                  </a:moveTo>
                  <a:cubicBezTo>
                    <a:pt x="69" y="33"/>
                    <a:pt x="69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lose/>
                  <a:moveTo>
                    <a:pt x="69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9" y="26"/>
                  </a:cubicBezTo>
                  <a:close/>
                  <a:moveTo>
                    <a:pt x="67" y="27"/>
                  </a:moveTo>
                  <a:cubicBezTo>
                    <a:pt x="67" y="27"/>
                    <a:pt x="67" y="27"/>
                    <a:pt x="67" y="27"/>
                  </a:cubicBezTo>
                  <a:cubicBezTo>
                    <a:pt x="68" y="27"/>
                    <a:pt x="67" y="27"/>
                    <a:pt x="67" y="27"/>
                  </a:cubicBezTo>
                  <a:cubicBezTo>
                    <a:pt x="67" y="27"/>
                    <a:pt x="67" y="27"/>
                    <a:pt x="67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9" name="Freeform 152">
              <a:extLst>
                <a:ext uri="{FF2B5EF4-FFF2-40B4-BE49-F238E27FC236}">
                  <a16:creationId xmlns:a16="http://schemas.microsoft.com/office/drawing/2014/main" id="{72897081-7DFA-4D46-AD05-F7FFC164B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5" y="29146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0" name="Freeform 153">
              <a:extLst>
                <a:ext uri="{FF2B5EF4-FFF2-40B4-BE49-F238E27FC236}">
                  <a16:creationId xmlns:a16="http://schemas.microsoft.com/office/drawing/2014/main" id="{3818027B-6365-4452-8CE5-230E5072A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13" y="2949575"/>
              <a:ext cx="7938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2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0" y="0"/>
                    <a:pt x="1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1" name="Freeform 154">
              <a:extLst>
                <a:ext uri="{FF2B5EF4-FFF2-40B4-BE49-F238E27FC236}">
                  <a16:creationId xmlns:a16="http://schemas.microsoft.com/office/drawing/2014/main" id="{D53F5DD5-DDAE-4C0C-978E-5C1BF4B1C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988" y="2941638"/>
              <a:ext cx="7938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2" name="Freeform 155">
              <a:extLst>
                <a:ext uri="{FF2B5EF4-FFF2-40B4-BE49-F238E27FC236}">
                  <a16:creationId xmlns:a16="http://schemas.microsoft.com/office/drawing/2014/main" id="{C401A0AE-E4CF-4350-B4CE-DBCAD23E9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0" y="2903538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3" name="Freeform 156">
              <a:extLst>
                <a:ext uri="{FF2B5EF4-FFF2-40B4-BE49-F238E27FC236}">
                  <a16:creationId xmlns:a16="http://schemas.microsoft.com/office/drawing/2014/main" id="{1DF4B562-2FAC-4465-9D7E-8DAC9E2D8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" y="2955925"/>
              <a:ext cx="4763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4" name="Freeform 157">
              <a:extLst>
                <a:ext uri="{FF2B5EF4-FFF2-40B4-BE49-F238E27FC236}">
                  <a16:creationId xmlns:a16="http://schemas.microsoft.com/office/drawing/2014/main" id="{F58F87E2-D93C-4705-8ADA-E61293F9E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5" y="2930525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5" name="Freeform 158">
              <a:extLst>
                <a:ext uri="{FF2B5EF4-FFF2-40B4-BE49-F238E27FC236}">
                  <a16:creationId xmlns:a16="http://schemas.microsoft.com/office/drawing/2014/main" id="{38926469-1ED5-4F5F-B4A5-49E682E2B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5" y="29337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6" name="Freeform 159">
              <a:extLst>
                <a:ext uri="{FF2B5EF4-FFF2-40B4-BE49-F238E27FC236}">
                  <a16:creationId xmlns:a16="http://schemas.microsoft.com/office/drawing/2014/main" id="{916C4AF3-CF2C-404E-8838-EAD8E53E9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5" y="2944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7" name="Freeform 160">
              <a:extLst>
                <a:ext uri="{FF2B5EF4-FFF2-40B4-BE49-F238E27FC236}">
                  <a16:creationId xmlns:a16="http://schemas.microsoft.com/office/drawing/2014/main" id="{09873683-2C72-46AC-A452-962C2F4DC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0" y="2930525"/>
              <a:ext cx="3175" cy="0"/>
            </a:xfrm>
            <a:custGeom>
              <a:avLst/>
              <a:gdLst>
                <a:gd name="T0" fmla="*/ 1 w 1"/>
                <a:gd name="T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8" name="Freeform 161">
              <a:extLst>
                <a:ext uri="{FF2B5EF4-FFF2-40B4-BE49-F238E27FC236}">
                  <a16:creationId xmlns:a16="http://schemas.microsoft.com/office/drawing/2014/main" id="{788AFEDD-3993-47C3-A0FD-1AAA19535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538" y="2949575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9" name="Freeform 162">
              <a:extLst>
                <a:ext uri="{FF2B5EF4-FFF2-40B4-BE49-F238E27FC236}">
                  <a16:creationId xmlns:a16="http://schemas.microsoft.com/office/drawing/2014/main" id="{DAB6BB8A-3FD4-4957-8C2F-B8C8A923F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29559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0" name="Freeform 163">
              <a:extLst>
                <a:ext uri="{FF2B5EF4-FFF2-40B4-BE49-F238E27FC236}">
                  <a16:creationId xmlns:a16="http://schemas.microsoft.com/office/drawing/2014/main" id="{CF628034-FF01-4273-B4F2-0F1E6EF15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00" y="2974975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1" name="Freeform 164">
              <a:extLst>
                <a:ext uri="{FF2B5EF4-FFF2-40B4-BE49-F238E27FC236}">
                  <a16:creationId xmlns:a16="http://schemas.microsoft.com/office/drawing/2014/main" id="{11B69DDC-23B6-4554-8FCE-FCC35B532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3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2" name="Freeform 165">
              <a:extLst>
                <a:ext uri="{FF2B5EF4-FFF2-40B4-BE49-F238E27FC236}">
                  <a16:creationId xmlns:a16="http://schemas.microsoft.com/office/drawing/2014/main" id="{7427514B-4871-416A-AE96-80B0375C2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38" y="2919413"/>
              <a:ext cx="25400" cy="17463"/>
            </a:xfrm>
            <a:custGeom>
              <a:avLst/>
              <a:gdLst>
                <a:gd name="T0" fmla="*/ 2 w 7"/>
                <a:gd name="T1" fmla="*/ 2 h 5"/>
                <a:gd name="T2" fmla="*/ 4 w 7"/>
                <a:gd name="T3" fmla="*/ 3 h 5"/>
                <a:gd name="T4" fmla="*/ 3 w 7"/>
                <a:gd name="T5" fmla="*/ 3 h 5"/>
                <a:gd name="T6" fmla="*/ 4 w 7"/>
                <a:gd name="T7" fmla="*/ 4 h 5"/>
                <a:gd name="T8" fmla="*/ 4 w 7"/>
                <a:gd name="T9" fmla="*/ 4 h 5"/>
                <a:gd name="T10" fmla="*/ 5 w 7"/>
                <a:gd name="T11" fmla="*/ 4 h 5"/>
                <a:gd name="T12" fmla="*/ 5 w 7"/>
                <a:gd name="T13" fmla="*/ 5 h 5"/>
                <a:gd name="T14" fmla="*/ 7 w 7"/>
                <a:gd name="T15" fmla="*/ 4 h 5"/>
                <a:gd name="T16" fmla="*/ 3 w 7"/>
                <a:gd name="T17" fmla="*/ 2 h 5"/>
                <a:gd name="T18" fmla="*/ 0 w 7"/>
                <a:gd name="T19" fmla="*/ 0 h 5"/>
                <a:gd name="T20" fmla="*/ 2 w 7"/>
                <a:gd name="T2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">
                  <a:moveTo>
                    <a:pt x="2" y="2"/>
                  </a:moveTo>
                  <a:cubicBezTo>
                    <a:pt x="2" y="2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5" y="4"/>
                    <a:pt x="4" y="4"/>
                    <a:pt x="5" y="5"/>
                  </a:cubicBezTo>
                  <a:cubicBezTo>
                    <a:pt x="5" y="5"/>
                    <a:pt x="7" y="5"/>
                    <a:pt x="7" y="4"/>
                  </a:cubicBezTo>
                  <a:cubicBezTo>
                    <a:pt x="7" y="3"/>
                    <a:pt x="4" y="2"/>
                    <a:pt x="3" y="2"/>
                  </a:cubicBezTo>
                  <a:cubicBezTo>
                    <a:pt x="2" y="1"/>
                    <a:pt x="2" y="0"/>
                    <a:pt x="0" y="0"/>
                  </a:cubicBezTo>
                  <a:cubicBezTo>
                    <a:pt x="1" y="0"/>
                    <a:pt x="1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3" name="Freeform 166">
              <a:extLst>
                <a:ext uri="{FF2B5EF4-FFF2-40B4-BE49-F238E27FC236}">
                  <a16:creationId xmlns:a16="http://schemas.microsoft.com/office/drawing/2014/main" id="{A4EE5159-8540-45F2-BE55-D40306E4C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3" y="2960688"/>
              <a:ext cx="6350" cy="6350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0 h 2"/>
                <a:gd name="T4" fmla="*/ 0 w 2"/>
                <a:gd name="T5" fmla="*/ 1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2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4" name="Freeform 167">
              <a:extLst>
                <a:ext uri="{FF2B5EF4-FFF2-40B4-BE49-F238E27FC236}">
                  <a16:creationId xmlns:a16="http://schemas.microsoft.com/office/drawing/2014/main" id="{62FF8A21-3574-488D-BBB1-FC1950B34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2963863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5" name="Freeform 168">
              <a:extLst>
                <a:ext uri="{FF2B5EF4-FFF2-40B4-BE49-F238E27FC236}">
                  <a16:creationId xmlns:a16="http://schemas.microsoft.com/office/drawing/2014/main" id="{EE315161-66D3-46D6-A3DC-3CC239519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488" y="3016250"/>
              <a:ext cx="4763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6" name="Rectangle 169">
              <a:extLst>
                <a:ext uri="{FF2B5EF4-FFF2-40B4-BE49-F238E27FC236}">
                  <a16:creationId xmlns:a16="http://schemas.microsoft.com/office/drawing/2014/main" id="{C111437C-E47C-4976-844A-6E37E0521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700" y="306863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7" name="Freeform 170">
              <a:extLst>
                <a:ext uri="{FF2B5EF4-FFF2-40B4-BE49-F238E27FC236}">
                  <a16:creationId xmlns:a16="http://schemas.microsoft.com/office/drawing/2014/main" id="{911D3ED6-3E2A-4C37-A5C9-F3BDA33C9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" y="306863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" name="Freeform 171">
              <a:extLst>
                <a:ext uri="{FF2B5EF4-FFF2-40B4-BE49-F238E27FC236}">
                  <a16:creationId xmlns:a16="http://schemas.microsoft.com/office/drawing/2014/main" id="{93A50CEC-01F4-43FF-8724-46876FD19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" y="30273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9" name="Freeform 172">
              <a:extLst>
                <a:ext uri="{FF2B5EF4-FFF2-40B4-BE49-F238E27FC236}">
                  <a16:creationId xmlns:a16="http://schemas.microsoft.com/office/drawing/2014/main" id="{3873DD23-89B2-4F23-9A76-951422483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438" y="3016250"/>
              <a:ext cx="30163" cy="19050"/>
            </a:xfrm>
            <a:custGeom>
              <a:avLst/>
              <a:gdLst>
                <a:gd name="T0" fmla="*/ 0 w 8"/>
                <a:gd name="T1" fmla="*/ 3 h 5"/>
                <a:gd name="T2" fmla="*/ 3 w 8"/>
                <a:gd name="T3" fmla="*/ 2 h 5"/>
                <a:gd name="T4" fmla="*/ 2 w 8"/>
                <a:gd name="T5" fmla="*/ 2 h 5"/>
                <a:gd name="T6" fmla="*/ 6 w 8"/>
                <a:gd name="T7" fmla="*/ 4 h 5"/>
                <a:gd name="T8" fmla="*/ 5 w 8"/>
                <a:gd name="T9" fmla="*/ 5 h 5"/>
                <a:gd name="T10" fmla="*/ 5 w 8"/>
                <a:gd name="T11" fmla="*/ 5 h 5"/>
                <a:gd name="T12" fmla="*/ 8 w 8"/>
                <a:gd name="T13" fmla="*/ 4 h 5"/>
                <a:gd name="T14" fmla="*/ 0 w 8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cubicBezTo>
                    <a:pt x="1" y="3"/>
                    <a:pt x="2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5" y="3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5"/>
                    <a:pt x="6" y="5"/>
                    <a:pt x="5" y="5"/>
                  </a:cubicBezTo>
                  <a:cubicBezTo>
                    <a:pt x="6" y="5"/>
                    <a:pt x="7" y="5"/>
                    <a:pt x="8" y="4"/>
                  </a:cubicBezTo>
                  <a:cubicBezTo>
                    <a:pt x="6" y="3"/>
                    <a:pt x="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0" name="Freeform 173">
              <a:extLst>
                <a:ext uri="{FF2B5EF4-FFF2-40B4-BE49-F238E27FC236}">
                  <a16:creationId xmlns:a16="http://schemas.microsoft.com/office/drawing/2014/main" id="{3233E0B4-070B-4E21-B560-4FC0D9389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3" y="3038475"/>
              <a:ext cx="7938" cy="476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2 w 2"/>
                <a:gd name="T5" fmla="*/ 1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1" name="Freeform 174">
              <a:extLst>
                <a:ext uri="{FF2B5EF4-FFF2-40B4-BE49-F238E27FC236}">
                  <a16:creationId xmlns:a16="http://schemas.microsoft.com/office/drawing/2014/main" id="{46F3A27B-8982-48BB-8BF2-FE00360E9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213" y="3106738"/>
              <a:ext cx="0" cy="3175"/>
            </a:xfrm>
            <a:custGeom>
              <a:avLst/>
              <a:gdLst>
                <a:gd name="T0" fmla="*/ 1 h 1"/>
                <a:gd name="T1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2" name="Freeform 175">
              <a:extLst>
                <a:ext uri="{FF2B5EF4-FFF2-40B4-BE49-F238E27FC236}">
                  <a16:creationId xmlns:a16="http://schemas.microsoft.com/office/drawing/2014/main" id="{A6CD821C-7FF9-4C27-950B-42263FD6F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13" y="32527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3" name="Rectangle 176">
              <a:extLst>
                <a:ext uri="{FF2B5EF4-FFF2-40B4-BE49-F238E27FC236}">
                  <a16:creationId xmlns:a16="http://schemas.microsoft.com/office/drawing/2014/main" id="{E25255CC-45F3-4C48-889D-4586E43B4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038" y="310991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4" name="Freeform 177">
              <a:extLst>
                <a:ext uri="{FF2B5EF4-FFF2-40B4-BE49-F238E27FC236}">
                  <a16:creationId xmlns:a16="http://schemas.microsoft.com/office/drawing/2014/main" id="{2F0E5275-AA8D-4815-9005-D4B252631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38" y="2922588"/>
              <a:ext cx="11113" cy="14288"/>
            </a:xfrm>
            <a:custGeom>
              <a:avLst/>
              <a:gdLst>
                <a:gd name="T0" fmla="*/ 1 w 3"/>
                <a:gd name="T1" fmla="*/ 3 h 4"/>
                <a:gd name="T2" fmla="*/ 2 w 3"/>
                <a:gd name="T3" fmla="*/ 2 h 4"/>
                <a:gd name="T4" fmla="*/ 2 w 3"/>
                <a:gd name="T5" fmla="*/ 2 h 4"/>
                <a:gd name="T6" fmla="*/ 1 w 3"/>
                <a:gd name="T7" fmla="*/ 1 h 4"/>
                <a:gd name="T8" fmla="*/ 0 w 3"/>
                <a:gd name="T9" fmla="*/ 2 h 4"/>
                <a:gd name="T10" fmla="*/ 1 w 3"/>
                <a:gd name="T1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3"/>
                  </a:moveTo>
                  <a:cubicBezTo>
                    <a:pt x="2" y="4"/>
                    <a:pt x="3" y="3"/>
                    <a:pt x="2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0" y="0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5" name="Freeform 178">
              <a:extLst>
                <a:ext uri="{FF2B5EF4-FFF2-40B4-BE49-F238E27FC236}">
                  <a16:creationId xmlns:a16="http://schemas.microsoft.com/office/drawing/2014/main" id="{984691CE-2E90-4A93-9898-6608AB62D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8" y="3106738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6" name="Freeform 179">
              <a:extLst>
                <a:ext uri="{FF2B5EF4-FFF2-40B4-BE49-F238E27FC236}">
                  <a16:creationId xmlns:a16="http://schemas.microsoft.com/office/drawing/2014/main" id="{2CF4A25D-C53F-4144-84EB-80E9E3C45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13" y="3252788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7" name="Rectangle 180">
              <a:extLst>
                <a:ext uri="{FF2B5EF4-FFF2-40B4-BE49-F238E27FC236}">
                  <a16:creationId xmlns:a16="http://schemas.microsoft.com/office/drawing/2014/main" id="{725F4FD6-0B33-49D6-952A-7A9463314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038" y="2936875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8" name="Freeform 181">
              <a:extLst>
                <a:ext uri="{FF2B5EF4-FFF2-40B4-BE49-F238E27FC236}">
                  <a16:creationId xmlns:a16="http://schemas.microsoft.com/office/drawing/2014/main" id="{7B1A60BE-A693-47AE-B607-453FEBCF1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8" y="29368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9" name="Freeform 182">
              <a:extLst>
                <a:ext uri="{FF2B5EF4-FFF2-40B4-BE49-F238E27FC236}">
                  <a16:creationId xmlns:a16="http://schemas.microsoft.com/office/drawing/2014/main" id="{51A0046E-190A-4503-811C-87B739109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100" y="2944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0" name="Rectangle 183">
              <a:extLst>
                <a:ext uri="{FF2B5EF4-FFF2-40B4-BE49-F238E27FC236}">
                  <a16:creationId xmlns:a16="http://schemas.microsoft.com/office/drawing/2014/main" id="{E72EBB26-ED22-4376-B98B-E5B8ADC7E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538" y="2908300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1" name="Freeform 184">
              <a:extLst>
                <a:ext uri="{FF2B5EF4-FFF2-40B4-BE49-F238E27FC236}">
                  <a16:creationId xmlns:a16="http://schemas.microsoft.com/office/drawing/2014/main" id="{4E1F2D5F-1A56-4428-A237-E08D3DAC5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5" y="3038475"/>
              <a:ext cx="3175" cy="0"/>
            </a:xfrm>
            <a:custGeom>
              <a:avLst/>
              <a:gdLst>
                <a:gd name="T0" fmla="*/ 0 w 1"/>
                <a:gd name="T1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2" name="Freeform 185">
              <a:extLst>
                <a:ext uri="{FF2B5EF4-FFF2-40B4-BE49-F238E27FC236}">
                  <a16:creationId xmlns:a16="http://schemas.microsoft.com/office/drawing/2014/main" id="{B1E69C3E-D376-422D-B17A-87976CE94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3024188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3" name="Freeform 186">
              <a:extLst>
                <a:ext uri="{FF2B5EF4-FFF2-40B4-BE49-F238E27FC236}">
                  <a16:creationId xmlns:a16="http://schemas.microsoft.com/office/drawing/2014/main" id="{4A8D4E62-9F96-4721-B8AC-BAEDF3C26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5" y="3032125"/>
              <a:ext cx="22225" cy="11113"/>
            </a:xfrm>
            <a:custGeom>
              <a:avLst/>
              <a:gdLst>
                <a:gd name="T0" fmla="*/ 4 w 6"/>
                <a:gd name="T1" fmla="*/ 1 h 3"/>
                <a:gd name="T2" fmla="*/ 5 w 6"/>
                <a:gd name="T3" fmla="*/ 1 h 3"/>
                <a:gd name="T4" fmla="*/ 1 w 6"/>
                <a:gd name="T5" fmla="*/ 1 h 3"/>
                <a:gd name="T6" fmla="*/ 2 w 6"/>
                <a:gd name="T7" fmla="*/ 2 h 3"/>
                <a:gd name="T8" fmla="*/ 0 w 6"/>
                <a:gd name="T9" fmla="*/ 2 h 3"/>
                <a:gd name="T10" fmla="*/ 3 w 6"/>
                <a:gd name="T11" fmla="*/ 3 h 3"/>
                <a:gd name="T12" fmla="*/ 5 w 6"/>
                <a:gd name="T13" fmla="*/ 2 h 3"/>
                <a:gd name="T14" fmla="*/ 4 w 6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1" y="3"/>
                    <a:pt x="2" y="2"/>
                    <a:pt x="3" y="3"/>
                  </a:cubicBezTo>
                  <a:cubicBezTo>
                    <a:pt x="3" y="2"/>
                    <a:pt x="4" y="2"/>
                    <a:pt x="5" y="2"/>
                  </a:cubicBezTo>
                  <a:cubicBezTo>
                    <a:pt x="6" y="3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" name="Freeform 187">
              <a:extLst>
                <a:ext uri="{FF2B5EF4-FFF2-40B4-BE49-F238E27FC236}">
                  <a16:creationId xmlns:a16="http://schemas.microsoft.com/office/drawing/2014/main" id="{77CFC71B-767D-4AFB-86F3-DC468267D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538" y="2903538"/>
              <a:ext cx="19050" cy="7938"/>
            </a:xfrm>
            <a:custGeom>
              <a:avLst/>
              <a:gdLst>
                <a:gd name="T0" fmla="*/ 4 w 5"/>
                <a:gd name="T1" fmla="*/ 1 h 2"/>
                <a:gd name="T2" fmla="*/ 1 w 5"/>
                <a:gd name="T3" fmla="*/ 1 h 2"/>
                <a:gd name="T4" fmla="*/ 0 w 5"/>
                <a:gd name="T5" fmla="*/ 1 h 2"/>
                <a:gd name="T6" fmla="*/ 1 w 5"/>
                <a:gd name="T7" fmla="*/ 1 h 2"/>
                <a:gd name="T8" fmla="*/ 4 w 5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cubicBezTo>
                    <a:pt x="5" y="1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2"/>
                    <a:pt x="3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" name="Freeform 188">
              <a:extLst>
                <a:ext uri="{FF2B5EF4-FFF2-40B4-BE49-F238E27FC236}">
                  <a16:creationId xmlns:a16="http://schemas.microsoft.com/office/drawing/2014/main" id="{372B8624-C9F5-4BD4-8124-15D90CC9EB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7100" y="2933700"/>
              <a:ext cx="15875" cy="15875"/>
            </a:xfrm>
            <a:custGeom>
              <a:avLst/>
              <a:gdLst>
                <a:gd name="T0" fmla="*/ 3 w 4"/>
                <a:gd name="T1" fmla="*/ 2 h 4"/>
                <a:gd name="T2" fmla="*/ 2 w 4"/>
                <a:gd name="T3" fmla="*/ 2 h 4"/>
                <a:gd name="T4" fmla="*/ 3 w 4"/>
                <a:gd name="T5" fmla="*/ 1 h 4"/>
                <a:gd name="T6" fmla="*/ 2 w 4"/>
                <a:gd name="T7" fmla="*/ 1 h 4"/>
                <a:gd name="T8" fmla="*/ 0 w 4"/>
                <a:gd name="T9" fmla="*/ 3 h 4"/>
                <a:gd name="T10" fmla="*/ 0 w 4"/>
                <a:gd name="T11" fmla="*/ 3 h 4"/>
                <a:gd name="T12" fmla="*/ 0 w 4"/>
                <a:gd name="T13" fmla="*/ 3 h 4"/>
                <a:gd name="T14" fmla="*/ 0 w 4"/>
                <a:gd name="T15" fmla="*/ 3 h 4"/>
                <a:gd name="T16" fmla="*/ 2 w 4"/>
                <a:gd name="T17" fmla="*/ 3 h 4"/>
                <a:gd name="T18" fmla="*/ 2 w 4"/>
                <a:gd name="T19" fmla="*/ 4 h 4"/>
                <a:gd name="T20" fmla="*/ 3 w 4"/>
                <a:gd name="T21" fmla="*/ 3 h 4"/>
                <a:gd name="T22" fmla="*/ 3 w 4"/>
                <a:gd name="T23" fmla="*/ 4 h 4"/>
                <a:gd name="T24" fmla="*/ 4 w 4"/>
                <a:gd name="T25" fmla="*/ 3 h 4"/>
                <a:gd name="T26" fmla="*/ 4 w 4"/>
                <a:gd name="T27" fmla="*/ 3 h 4"/>
                <a:gd name="T28" fmla="*/ 4 w 4"/>
                <a:gd name="T29" fmla="*/ 3 h 4"/>
                <a:gd name="T30" fmla="*/ 4 w 4"/>
                <a:gd name="T31" fmla="*/ 3 h 4"/>
                <a:gd name="T32" fmla="*/ 3 w 4"/>
                <a:gd name="T33" fmla="*/ 2 h 4"/>
                <a:gd name="T34" fmla="*/ 4 w 4"/>
                <a:gd name="T35" fmla="*/ 3 h 4"/>
                <a:gd name="T36" fmla="*/ 4 w 4"/>
                <a:gd name="T37" fmla="*/ 3 h 4"/>
                <a:gd name="T38" fmla="*/ 4 w 4"/>
                <a:gd name="T3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2"/>
                    <a:pt x="3" y="2"/>
                  </a:cubicBezTo>
                  <a:close/>
                  <a:moveTo>
                    <a:pt x="4" y="3"/>
                  </a:moveTo>
                  <a:cubicBezTo>
                    <a:pt x="4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6" name="Freeform 189">
              <a:extLst>
                <a:ext uri="{FF2B5EF4-FFF2-40B4-BE49-F238E27FC236}">
                  <a16:creationId xmlns:a16="http://schemas.microsoft.com/office/drawing/2014/main" id="{189A6910-AE8F-4FB5-BED5-3A333359C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" y="2911475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7" name="Freeform 190">
              <a:extLst>
                <a:ext uri="{FF2B5EF4-FFF2-40B4-BE49-F238E27FC236}">
                  <a16:creationId xmlns:a16="http://schemas.microsoft.com/office/drawing/2014/main" id="{ED3DA658-4754-4E1C-9FAA-CBFA2A13D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875" y="2911475"/>
              <a:ext cx="4763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8" name="Freeform 191">
              <a:extLst>
                <a:ext uri="{FF2B5EF4-FFF2-40B4-BE49-F238E27FC236}">
                  <a16:creationId xmlns:a16="http://schemas.microsoft.com/office/drawing/2014/main" id="{0EC6AE3D-1C82-47B9-8194-7EF2F1E5B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38" y="2922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9" name="Freeform 192">
              <a:extLst>
                <a:ext uri="{FF2B5EF4-FFF2-40B4-BE49-F238E27FC236}">
                  <a16:creationId xmlns:a16="http://schemas.microsoft.com/office/drawing/2014/main" id="{B7830908-A807-437E-9906-4E5445661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38" y="2919413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0" name="Freeform 193">
              <a:extLst>
                <a:ext uri="{FF2B5EF4-FFF2-40B4-BE49-F238E27FC236}">
                  <a16:creationId xmlns:a16="http://schemas.microsoft.com/office/drawing/2014/main" id="{5A5B10A4-8D03-4824-905B-49E7450B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3035300"/>
              <a:ext cx="11113" cy="11113"/>
            </a:xfrm>
            <a:custGeom>
              <a:avLst/>
              <a:gdLst>
                <a:gd name="T0" fmla="*/ 3 w 3"/>
                <a:gd name="T1" fmla="*/ 1 h 3"/>
                <a:gd name="T2" fmla="*/ 3 w 3"/>
                <a:gd name="T3" fmla="*/ 1 h 3"/>
                <a:gd name="T4" fmla="*/ 3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1"/>
                    <a:pt x="2" y="1"/>
                    <a:pt x="3" y="1"/>
                  </a:cubicBezTo>
                  <a:cubicBezTo>
                    <a:pt x="0" y="0"/>
                    <a:pt x="2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1" name="Freeform 194">
              <a:extLst>
                <a:ext uri="{FF2B5EF4-FFF2-40B4-BE49-F238E27FC236}">
                  <a16:creationId xmlns:a16="http://schemas.microsoft.com/office/drawing/2014/main" id="{E71DADFB-095C-4733-B5CF-B11A6FD8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5" y="2978150"/>
              <a:ext cx="30163" cy="34925"/>
            </a:xfrm>
            <a:custGeom>
              <a:avLst/>
              <a:gdLst>
                <a:gd name="T0" fmla="*/ 4 w 8"/>
                <a:gd name="T1" fmla="*/ 9 h 9"/>
                <a:gd name="T2" fmla="*/ 8 w 8"/>
                <a:gd name="T3" fmla="*/ 3 h 9"/>
                <a:gd name="T4" fmla="*/ 5 w 8"/>
                <a:gd name="T5" fmla="*/ 0 h 9"/>
                <a:gd name="T6" fmla="*/ 0 w 8"/>
                <a:gd name="T7" fmla="*/ 7 h 9"/>
                <a:gd name="T8" fmla="*/ 4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4" y="9"/>
                  </a:moveTo>
                  <a:cubicBezTo>
                    <a:pt x="5" y="7"/>
                    <a:pt x="7" y="5"/>
                    <a:pt x="8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3"/>
                    <a:pt x="2" y="5"/>
                    <a:pt x="0" y="7"/>
                  </a:cubicBezTo>
                  <a:lnTo>
                    <a:pt x="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2" name="Freeform 195">
              <a:extLst>
                <a:ext uri="{FF2B5EF4-FFF2-40B4-BE49-F238E27FC236}">
                  <a16:creationId xmlns:a16="http://schemas.microsoft.com/office/drawing/2014/main" id="{5DF2DC0C-CF6D-4263-ABF5-800CA2FC0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3" y="3305175"/>
              <a:ext cx="33338" cy="30163"/>
            </a:xfrm>
            <a:custGeom>
              <a:avLst/>
              <a:gdLst>
                <a:gd name="T0" fmla="*/ 0 w 9"/>
                <a:gd name="T1" fmla="*/ 4 h 8"/>
                <a:gd name="T2" fmla="*/ 2 w 9"/>
                <a:gd name="T3" fmla="*/ 8 h 8"/>
                <a:gd name="T4" fmla="*/ 9 w 9"/>
                <a:gd name="T5" fmla="*/ 4 h 8"/>
                <a:gd name="T6" fmla="*/ 6 w 9"/>
                <a:gd name="T7" fmla="*/ 0 h 8"/>
                <a:gd name="T8" fmla="*/ 0 w 9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4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4" y="6"/>
                    <a:pt x="6" y="5"/>
                    <a:pt x="9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3" name="Freeform 196">
              <a:extLst>
                <a:ext uri="{FF2B5EF4-FFF2-40B4-BE49-F238E27FC236}">
                  <a16:creationId xmlns:a16="http://schemas.microsoft.com/office/drawing/2014/main" id="{E452072F-0341-4AD4-A3B7-3C7081C84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930525"/>
              <a:ext cx="30163" cy="33338"/>
            </a:xfrm>
            <a:custGeom>
              <a:avLst/>
              <a:gdLst>
                <a:gd name="T0" fmla="*/ 4 w 8"/>
                <a:gd name="T1" fmla="*/ 0 h 9"/>
                <a:gd name="T2" fmla="*/ 0 w 8"/>
                <a:gd name="T3" fmla="*/ 7 h 9"/>
                <a:gd name="T4" fmla="*/ 4 w 8"/>
                <a:gd name="T5" fmla="*/ 9 h 9"/>
                <a:gd name="T6" fmla="*/ 8 w 8"/>
                <a:gd name="T7" fmla="*/ 2 h 9"/>
                <a:gd name="T8" fmla="*/ 4 w 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4" y="0"/>
                  </a:moveTo>
                  <a:cubicBezTo>
                    <a:pt x="3" y="2"/>
                    <a:pt x="2" y="5"/>
                    <a:pt x="0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7"/>
                    <a:pt x="7" y="4"/>
                    <a:pt x="8" y="2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4" name="Freeform 197">
              <a:extLst>
                <a:ext uri="{FF2B5EF4-FFF2-40B4-BE49-F238E27FC236}">
                  <a16:creationId xmlns:a16="http://schemas.microsoft.com/office/drawing/2014/main" id="{127C79C0-7100-49B5-925A-D9D48CEA2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7138" y="2878138"/>
              <a:ext cx="23813" cy="33338"/>
            </a:xfrm>
            <a:custGeom>
              <a:avLst/>
              <a:gdLst>
                <a:gd name="T0" fmla="*/ 6 w 6"/>
                <a:gd name="T1" fmla="*/ 1 h 9"/>
                <a:gd name="T2" fmla="*/ 2 w 6"/>
                <a:gd name="T3" fmla="*/ 0 h 9"/>
                <a:gd name="T4" fmla="*/ 0 w 6"/>
                <a:gd name="T5" fmla="*/ 7 h 9"/>
                <a:gd name="T6" fmla="*/ 4 w 6"/>
                <a:gd name="T7" fmla="*/ 9 h 9"/>
                <a:gd name="T8" fmla="*/ 6 w 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6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3"/>
                    <a:pt x="1" y="5"/>
                    <a:pt x="0" y="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6"/>
                    <a:pt x="5" y="3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" name="Freeform 198">
              <a:extLst>
                <a:ext uri="{FF2B5EF4-FFF2-40B4-BE49-F238E27FC236}">
                  <a16:creationId xmlns:a16="http://schemas.microsoft.com/office/drawing/2014/main" id="{B7291A6A-90C1-48E5-9837-EB1AB2DB1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100" y="3335338"/>
              <a:ext cx="30163" cy="26988"/>
            </a:xfrm>
            <a:custGeom>
              <a:avLst/>
              <a:gdLst>
                <a:gd name="T0" fmla="*/ 0 w 8"/>
                <a:gd name="T1" fmla="*/ 3 h 7"/>
                <a:gd name="T2" fmla="*/ 2 w 8"/>
                <a:gd name="T3" fmla="*/ 7 h 7"/>
                <a:gd name="T4" fmla="*/ 8 w 8"/>
                <a:gd name="T5" fmla="*/ 4 h 7"/>
                <a:gd name="T6" fmla="*/ 6 w 8"/>
                <a:gd name="T7" fmla="*/ 0 h 7"/>
                <a:gd name="T8" fmla="*/ 0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0" y="3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4" y="6"/>
                    <a:pt x="6" y="5"/>
                    <a:pt x="8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" name="Freeform 199">
              <a:extLst>
                <a:ext uri="{FF2B5EF4-FFF2-40B4-BE49-F238E27FC236}">
                  <a16:creationId xmlns:a16="http://schemas.microsoft.com/office/drawing/2014/main" id="{FA790BF0-1888-4CEC-A0CD-0E5638052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713" y="3357563"/>
              <a:ext cx="30163" cy="22225"/>
            </a:xfrm>
            <a:custGeom>
              <a:avLst/>
              <a:gdLst>
                <a:gd name="T0" fmla="*/ 0 w 8"/>
                <a:gd name="T1" fmla="*/ 2 h 6"/>
                <a:gd name="T2" fmla="*/ 1 w 8"/>
                <a:gd name="T3" fmla="*/ 6 h 6"/>
                <a:gd name="T4" fmla="*/ 8 w 8"/>
                <a:gd name="T5" fmla="*/ 4 h 6"/>
                <a:gd name="T6" fmla="*/ 7 w 8"/>
                <a:gd name="T7" fmla="*/ 0 h 6"/>
                <a:gd name="T8" fmla="*/ 0 w 8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3" y="6"/>
                    <a:pt x="5" y="5"/>
                    <a:pt x="8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1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7" name="Freeform 200">
              <a:extLst>
                <a:ext uri="{FF2B5EF4-FFF2-40B4-BE49-F238E27FC236}">
                  <a16:creationId xmlns:a16="http://schemas.microsoft.com/office/drawing/2014/main" id="{69C9D136-51FA-41D7-9F59-2DF792BB5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250" y="3197225"/>
              <a:ext cx="33338" cy="33338"/>
            </a:xfrm>
            <a:custGeom>
              <a:avLst/>
              <a:gdLst>
                <a:gd name="T0" fmla="*/ 0 w 9"/>
                <a:gd name="T1" fmla="*/ 5 h 9"/>
                <a:gd name="T2" fmla="*/ 3 w 9"/>
                <a:gd name="T3" fmla="*/ 9 h 9"/>
                <a:gd name="T4" fmla="*/ 9 w 9"/>
                <a:gd name="T5" fmla="*/ 3 h 9"/>
                <a:gd name="T6" fmla="*/ 6 w 9"/>
                <a:gd name="T7" fmla="*/ 0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5" y="7"/>
                    <a:pt x="7" y="5"/>
                    <a:pt x="9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8" name="Freeform 201">
              <a:extLst>
                <a:ext uri="{FF2B5EF4-FFF2-40B4-BE49-F238E27FC236}">
                  <a16:creationId xmlns:a16="http://schemas.microsoft.com/office/drawing/2014/main" id="{7FFC313D-F320-415C-874C-B111DF6BF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525" y="3159125"/>
              <a:ext cx="30163" cy="30163"/>
            </a:xfrm>
            <a:custGeom>
              <a:avLst/>
              <a:gdLst>
                <a:gd name="T0" fmla="*/ 3 w 8"/>
                <a:gd name="T1" fmla="*/ 2 h 8"/>
                <a:gd name="T2" fmla="*/ 0 w 8"/>
                <a:gd name="T3" fmla="*/ 5 h 8"/>
                <a:gd name="T4" fmla="*/ 3 w 8"/>
                <a:gd name="T5" fmla="*/ 8 h 8"/>
                <a:gd name="T6" fmla="*/ 6 w 8"/>
                <a:gd name="T7" fmla="*/ 5 h 8"/>
                <a:gd name="T8" fmla="*/ 8 w 8"/>
                <a:gd name="T9" fmla="*/ 3 h 8"/>
                <a:gd name="T10" fmla="*/ 5 w 8"/>
                <a:gd name="T11" fmla="*/ 0 h 8"/>
                <a:gd name="T12" fmla="*/ 3 w 8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">
                  <a:moveTo>
                    <a:pt x="3" y="2"/>
                  </a:moveTo>
                  <a:cubicBezTo>
                    <a:pt x="2" y="3"/>
                    <a:pt x="1" y="4"/>
                    <a:pt x="0" y="5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7" y="4"/>
                    <a:pt x="8" y="4"/>
                    <a:pt x="8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1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9" name="Freeform 202">
              <a:extLst>
                <a:ext uri="{FF2B5EF4-FFF2-40B4-BE49-F238E27FC236}">
                  <a16:creationId xmlns:a16="http://schemas.microsoft.com/office/drawing/2014/main" id="{2BC066BC-92CA-4B6C-94C4-4FB936728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3117850"/>
              <a:ext cx="30163" cy="30163"/>
            </a:xfrm>
            <a:custGeom>
              <a:avLst/>
              <a:gdLst>
                <a:gd name="T0" fmla="*/ 0 w 8"/>
                <a:gd name="T1" fmla="*/ 5 h 8"/>
                <a:gd name="T2" fmla="*/ 3 w 8"/>
                <a:gd name="T3" fmla="*/ 8 h 8"/>
                <a:gd name="T4" fmla="*/ 8 w 8"/>
                <a:gd name="T5" fmla="*/ 2 h 8"/>
                <a:gd name="T6" fmla="*/ 5 w 8"/>
                <a:gd name="T7" fmla="*/ 0 h 8"/>
                <a:gd name="T8" fmla="*/ 0 w 8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5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5" y="6"/>
                    <a:pt x="6" y="4"/>
                    <a:pt x="8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1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10" name="群組 209">
            <a:extLst>
              <a:ext uri="{FF2B5EF4-FFF2-40B4-BE49-F238E27FC236}">
                <a16:creationId xmlns:a16="http://schemas.microsoft.com/office/drawing/2014/main" id="{8557D7F0-4CB8-40A3-9FA0-67AEC4F7D28F}"/>
              </a:ext>
            </a:extLst>
          </p:cNvPr>
          <p:cNvGrpSpPr/>
          <p:nvPr/>
        </p:nvGrpSpPr>
        <p:grpSpPr>
          <a:xfrm>
            <a:off x="3357395" y="4998550"/>
            <a:ext cx="673537" cy="670101"/>
            <a:chOff x="747713" y="3838575"/>
            <a:chExt cx="622300" cy="619125"/>
          </a:xfrm>
          <a:solidFill>
            <a:schemeClr val="bg2"/>
          </a:solidFill>
        </p:grpSpPr>
        <p:sp>
          <p:nvSpPr>
            <p:cNvPr id="211" name="Freeform 203">
              <a:extLst>
                <a:ext uri="{FF2B5EF4-FFF2-40B4-BE49-F238E27FC236}">
                  <a16:creationId xmlns:a16="http://schemas.microsoft.com/office/drawing/2014/main" id="{A4F03632-782B-45D0-B4BD-1DA4B250D8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250" y="3946525"/>
              <a:ext cx="400050" cy="401638"/>
            </a:xfrm>
            <a:custGeom>
              <a:avLst/>
              <a:gdLst>
                <a:gd name="T0" fmla="*/ 54 w 107"/>
                <a:gd name="T1" fmla="*/ 107 h 107"/>
                <a:gd name="T2" fmla="*/ 0 w 107"/>
                <a:gd name="T3" fmla="*/ 54 h 107"/>
                <a:gd name="T4" fmla="*/ 54 w 107"/>
                <a:gd name="T5" fmla="*/ 0 h 107"/>
                <a:gd name="T6" fmla="*/ 107 w 107"/>
                <a:gd name="T7" fmla="*/ 54 h 107"/>
                <a:gd name="T8" fmla="*/ 54 w 107"/>
                <a:gd name="T9" fmla="*/ 107 h 107"/>
                <a:gd name="T10" fmla="*/ 54 w 107"/>
                <a:gd name="T11" fmla="*/ 10 h 107"/>
                <a:gd name="T12" fmla="*/ 10 w 107"/>
                <a:gd name="T13" fmla="*/ 54 h 107"/>
                <a:gd name="T14" fmla="*/ 54 w 107"/>
                <a:gd name="T15" fmla="*/ 97 h 107"/>
                <a:gd name="T16" fmla="*/ 98 w 107"/>
                <a:gd name="T17" fmla="*/ 54 h 107"/>
                <a:gd name="T18" fmla="*/ 54 w 107"/>
                <a:gd name="T19" fmla="*/ 1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7">
                  <a:moveTo>
                    <a:pt x="54" y="107"/>
                  </a:moveTo>
                  <a:cubicBezTo>
                    <a:pt x="24" y="107"/>
                    <a:pt x="0" y="83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3" y="0"/>
                    <a:pt x="107" y="24"/>
                    <a:pt x="107" y="54"/>
                  </a:cubicBezTo>
                  <a:cubicBezTo>
                    <a:pt x="107" y="83"/>
                    <a:pt x="83" y="107"/>
                    <a:pt x="54" y="107"/>
                  </a:cubicBezTo>
                  <a:close/>
                  <a:moveTo>
                    <a:pt x="54" y="10"/>
                  </a:moveTo>
                  <a:cubicBezTo>
                    <a:pt x="30" y="10"/>
                    <a:pt x="10" y="30"/>
                    <a:pt x="10" y="54"/>
                  </a:cubicBezTo>
                  <a:cubicBezTo>
                    <a:pt x="10" y="78"/>
                    <a:pt x="30" y="97"/>
                    <a:pt x="54" y="97"/>
                  </a:cubicBezTo>
                  <a:cubicBezTo>
                    <a:pt x="78" y="97"/>
                    <a:pt x="98" y="78"/>
                    <a:pt x="98" y="54"/>
                  </a:cubicBezTo>
                  <a:cubicBezTo>
                    <a:pt x="98" y="30"/>
                    <a:pt x="78" y="10"/>
                    <a:pt x="5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" name="Freeform 204">
              <a:extLst>
                <a:ext uri="{FF2B5EF4-FFF2-40B4-BE49-F238E27FC236}">
                  <a16:creationId xmlns:a16="http://schemas.microsoft.com/office/drawing/2014/main" id="{CF000DC2-A660-4AE5-8115-EEBBDCA73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0913" y="3946525"/>
              <a:ext cx="217488" cy="401638"/>
            </a:xfrm>
            <a:custGeom>
              <a:avLst/>
              <a:gdLst>
                <a:gd name="T0" fmla="*/ 29 w 58"/>
                <a:gd name="T1" fmla="*/ 107 h 107"/>
                <a:gd name="T2" fmla="*/ 0 w 58"/>
                <a:gd name="T3" fmla="*/ 54 h 107"/>
                <a:gd name="T4" fmla="*/ 29 w 58"/>
                <a:gd name="T5" fmla="*/ 0 h 107"/>
                <a:gd name="T6" fmla="*/ 58 w 58"/>
                <a:gd name="T7" fmla="*/ 54 h 107"/>
                <a:gd name="T8" fmla="*/ 29 w 58"/>
                <a:gd name="T9" fmla="*/ 107 h 107"/>
                <a:gd name="T10" fmla="*/ 29 w 58"/>
                <a:gd name="T11" fmla="*/ 10 h 107"/>
                <a:gd name="T12" fmla="*/ 9 w 58"/>
                <a:gd name="T13" fmla="*/ 54 h 107"/>
                <a:gd name="T14" fmla="*/ 29 w 58"/>
                <a:gd name="T15" fmla="*/ 97 h 107"/>
                <a:gd name="T16" fmla="*/ 48 w 58"/>
                <a:gd name="T17" fmla="*/ 54 h 107"/>
                <a:gd name="T18" fmla="*/ 29 w 58"/>
                <a:gd name="T19" fmla="*/ 1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107">
                  <a:moveTo>
                    <a:pt x="29" y="107"/>
                  </a:moveTo>
                  <a:cubicBezTo>
                    <a:pt x="12" y="107"/>
                    <a:pt x="0" y="84"/>
                    <a:pt x="0" y="54"/>
                  </a:cubicBezTo>
                  <a:cubicBezTo>
                    <a:pt x="0" y="24"/>
                    <a:pt x="12" y="0"/>
                    <a:pt x="29" y="0"/>
                  </a:cubicBezTo>
                  <a:cubicBezTo>
                    <a:pt x="45" y="0"/>
                    <a:pt x="58" y="24"/>
                    <a:pt x="58" y="54"/>
                  </a:cubicBezTo>
                  <a:cubicBezTo>
                    <a:pt x="58" y="84"/>
                    <a:pt x="45" y="107"/>
                    <a:pt x="29" y="107"/>
                  </a:cubicBezTo>
                  <a:close/>
                  <a:moveTo>
                    <a:pt x="29" y="10"/>
                  </a:moveTo>
                  <a:cubicBezTo>
                    <a:pt x="20" y="10"/>
                    <a:pt x="9" y="28"/>
                    <a:pt x="9" y="54"/>
                  </a:cubicBezTo>
                  <a:cubicBezTo>
                    <a:pt x="9" y="79"/>
                    <a:pt x="20" y="97"/>
                    <a:pt x="29" y="97"/>
                  </a:cubicBezTo>
                  <a:cubicBezTo>
                    <a:pt x="38" y="97"/>
                    <a:pt x="48" y="79"/>
                    <a:pt x="48" y="54"/>
                  </a:cubicBezTo>
                  <a:cubicBezTo>
                    <a:pt x="48" y="28"/>
                    <a:pt x="38" y="10"/>
                    <a:pt x="2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" name="Rectangle 205">
              <a:extLst>
                <a:ext uri="{FF2B5EF4-FFF2-40B4-BE49-F238E27FC236}">
                  <a16:creationId xmlns:a16="http://schemas.microsoft.com/office/drawing/2014/main" id="{472C61CB-DFD3-4239-A06A-F9911BC89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813" y="3910013"/>
              <a:ext cx="38100" cy="476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4" name="Rectangle 206">
              <a:extLst>
                <a:ext uri="{FF2B5EF4-FFF2-40B4-BE49-F238E27FC236}">
                  <a16:creationId xmlns:a16="http://schemas.microsoft.com/office/drawing/2014/main" id="{A035F034-FA37-4DE6-B3F0-83A50C00E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325" y="4130675"/>
              <a:ext cx="47307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5" name="Rectangle 207">
              <a:extLst>
                <a:ext uri="{FF2B5EF4-FFF2-40B4-BE49-F238E27FC236}">
                  <a16:creationId xmlns:a16="http://schemas.microsoft.com/office/drawing/2014/main" id="{3E690CED-49E6-442A-B043-722A4CDA7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813" y="3838575"/>
              <a:ext cx="38100" cy="36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6" name="Rectangle 208">
              <a:extLst>
                <a:ext uri="{FF2B5EF4-FFF2-40B4-BE49-F238E27FC236}">
                  <a16:creationId xmlns:a16="http://schemas.microsoft.com/office/drawing/2014/main" id="{217C4832-4632-494A-BFEC-D5C4AFB98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813" y="4422775"/>
              <a:ext cx="3810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7" name="Rectangle 209">
              <a:extLst>
                <a:ext uri="{FF2B5EF4-FFF2-40B4-BE49-F238E27FC236}">
                  <a16:creationId xmlns:a16="http://schemas.microsoft.com/office/drawing/2014/main" id="{DB0EEF53-7FB4-40D8-8007-80F466CA7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713" y="4130675"/>
              <a:ext cx="3810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8" name="Rectangle 210">
              <a:extLst>
                <a:ext uri="{FF2B5EF4-FFF2-40B4-BE49-F238E27FC236}">
                  <a16:creationId xmlns:a16="http://schemas.microsoft.com/office/drawing/2014/main" id="{D35A9B0D-CEB2-4C50-ABD0-57FEEDC97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00" y="4130675"/>
              <a:ext cx="3651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9" name="Freeform 211">
              <a:extLst>
                <a:ext uri="{FF2B5EF4-FFF2-40B4-BE49-F238E27FC236}">
                  <a16:creationId xmlns:a16="http://schemas.microsoft.com/office/drawing/2014/main" id="{7A5EA985-563A-4837-8B53-BFA9ECF85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3" y="3879850"/>
              <a:ext cx="214313" cy="217488"/>
            </a:xfrm>
            <a:custGeom>
              <a:avLst/>
              <a:gdLst>
                <a:gd name="T0" fmla="*/ 9 w 57"/>
                <a:gd name="T1" fmla="*/ 58 h 58"/>
                <a:gd name="T2" fmla="*/ 0 w 57"/>
                <a:gd name="T3" fmla="*/ 56 h 58"/>
                <a:gd name="T4" fmla="*/ 55 w 57"/>
                <a:gd name="T5" fmla="*/ 0 h 58"/>
                <a:gd name="T6" fmla="*/ 57 w 57"/>
                <a:gd name="T7" fmla="*/ 10 h 58"/>
                <a:gd name="T8" fmla="*/ 9 w 5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8">
                  <a:moveTo>
                    <a:pt x="9" y="58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6" y="28"/>
                    <a:pt x="27" y="6"/>
                    <a:pt x="55" y="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33" y="15"/>
                    <a:pt x="14" y="34"/>
                    <a:pt x="9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0" name="Freeform 212">
              <a:extLst>
                <a:ext uri="{FF2B5EF4-FFF2-40B4-BE49-F238E27FC236}">
                  <a16:creationId xmlns:a16="http://schemas.microsoft.com/office/drawing/2014/main" id="{23FD5BA6-4C0F-4D12-A36E-038B8E4FB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163" y="4198938"/>
              <a:ext cx="214313" cy="217488"/>
            </a:xfrm>
            <a:custGeom>
              <a:avLst/>
              <a:gdLst>
                <a:gd name="T0" fmla="*/ 55 w 57"/>
                <a:gd name="T1" fmla="*/ 58 h 58"/>
                <a:gd name="T2" fmla="*/ 0 w 57"/>
                <a:gd name="T3" fmla="*/ 2 h 58"/>
                <a:gd name="T4" fmla="*/ 9 w 57"/>
                <a:gd name="T5" fmla="*/ 0 h 58"/>
                <a:gd name="T6" fmla="*/ 57 w 57"/>
                <a:gd name="T7" fmla="*/ 48 h 58"/>
                <a:gd name="T8" fmla="*/ 55 w 57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8">
                  <a:moveTo>
                    <a:pt x="55" y="58"/>
                  </a:moveTo>
                  <a:cubicBezTo>
                    <a:pt x="27" y="52"/>
                    <a:pt x="6" y="30"/>
                    <a:pt x="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24"/>
                    <a:pt x="33" y="43"/>
                    <a:pt x="57" y="48"/>
                  </a:cubicBezTo>
                  <a:lnTo>
                    <a:pt x="55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" name="Freeform 213">
              <a:extLst>
                <a:ext uri="{FF2B5EF4-FFF2-40B4-BE49-F238E27FC236}">
                  <a16:creationId xmlns:a16="http://schemas.microsoft.com/office/drawing/2014/main" id="{81AB3BCF-D1A7-4F30-8892-771CE832D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075" y="4198938"/>
              <a:ext cx="217488" cy="217488"/>
            </a:xfrm>
            <a:custGeom>
              <a:avLst/>
              <a:gdLst>
                <a:gd name="T0" fmla="*/ 2 w 58"/>
                <a:gd name="T1" fmla="*/ 58 h 58"/>
                <a:gd name="T2" fmla="*/ 0 w 58"/>
                <a:gd name="T3" fmla="*/ 48 h 58"/>
                <a:gd name="T4" fmla="*/ 49 w 58"/>
                <a:gd name="T5" fmla="*/ 0 h 58"/>
                <a:gd name="T6" fmla="*/ 58 w 58"/>
                <a:gd name="T7" fmla="*/ 2 h 58"/>
                <a:gd name="T8" fmla="*/ 2 w 58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2" y="58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24" y="43"/>
                    <a:pt x="43" y="24"/>
                    <a:pt x="49" y="0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2" y="30"/>
                    <a:pt x="30" y="52"/>
                    <a:pt x="2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2" name="Freeform 214">
              <a:extLst>
                <a:ext uri="{FF2B5EF4-FFF2-40B4-BE49-F238E27FC236}">
                  <a16:creationId xmlns:a16="http://schemas.microsoft.com/office/drawing/2014/main" id="{BD187BC7-2B03-4123-90CC-C75ECFA7F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075" y="3879850"/>
              <a:ext cx="217488" cy="217488"/>
            </a:xfrm>
            <a:custGeom>
              <a:avLst/>
              <a:gdLst>
                <a:gd name="T0" fmla="*/ 49 w 58"/>
                <a:gd name="T1" fmla="*/ 58 h 58"/>
                <a:gd name="T2" fmla="*/ 0 w 58"/>
                <a:gd name="T3" fmla="*/ 10 h 58"/>
                <a:gd name="T4" fmla="*/ 2 w 58"/>
                <a:gd name="T5" fmla="*/ 0 h 58"/>
                <a:gd name="T6" fmla="*/ 58 w 58"/>
                <a:gd name="T7" fmla="*/ 56 h 58"/>
                <a:gd name="T8" fmla="*/ 49 w 58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8">
                  <a:moveTo>
                    <a:pt x="49" y="58"/>
                  </a:moveTo>
                  <a:cubicBezTo>
                    <a:pt x="43" y="34"/>
                    <a:pt x="24" y="15"/>
                    <a:pt x="0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0" y="6"/>
                    <a:pt x="52" y="28"/>
                    <a:pt x="58" y="56"/>
                  </a:cubicBezTo>
                  <a:lnTo>
                    <a:pt x="4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23" name="群組 222">
            <a:extLst>
              <a:ext uri="{FF2B5EF4-FFF2-40B4-BE49-F238E27FC236}">
                <a16:creationId xmlns:a16="http://schemas.microsoft.com/office/drawing/2014/main" id="{02DCF7BE-9C49-4851-A04C-88B48CF76DCD}"/>
              </a:ext>
            </a:extLst>
          </p:cNvPr>
          <p:cNvGrpSpPr/>
          <p:nvPr/>
        </p:nvGrpSpPr>
        <p:grpSpPr>
          <a:xfrm>
            <a:off x="4332364" y="4937553"/>
            <a:ext cx="512026" cy="792094"/>
            <a:chOff x="1681163" y="3781425"/>
            <a:chExt cx="473075" cy="731838"/>
          </a:xfrm>
          <a:solidFill>
            <a:schemeClr val="bg2"/>
          </a:solidFill>
        </p:grpSpPr>
        <p:sp>
          <p:nvSpPr>
            <p:cNvPr id="224" name="Rectangle 215">
              <a:extLst>
                <a:ext uri="{FF2B5EF4-FFF2-40B4-BE49-F238E27FC236}">
                  <a16:creationId xmlns:a16="http://schemas.microsoft.com/office/drawing/2014/main" id="{66B9BF74-74F2-49A0-AFB8-6A6FF601B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700" y="4329113"/>
              <a:ext cx="25400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5" name="Rectangle 216">
              <a:extLst>
                <a:ext uri="{FF2B5EF4-FFF2-40B4-BE49-F238E27FC236}">
                  <a16:creationId xmlns:a16="http://schemas.microsoft.com/office/drawing/2014/main" id="{87115168-1A58-4013-9404-3FFB4ADFA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700" y="4403725"/>
              <a:ext cx="25400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6" name="Freeform 217">
              <a:extLst>
                <a:ext uri="{FF2B5EF4-FFF2-40B4-BE49-F238E27FC236}">
                  <a16:creationId xmlns:a16="http://schemas.microsoft.com/office/drawing/2014/main" id="{F09CAB6A-1700-4B49-B671-F2BA24BB1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088" y="4422775"/>
              <a:ext cx="146050" cy="90488"/>
            </a:xfrm>
            <a:custGeom>
              <a:avLst/>
              <a:gdLst>
                <a:gd name="T0" fmla="*/ 30 w 39"/>
                <a:gd name="T1" fmla="*/ 24 h 24"/>
                <a:gd name="T2" fmla="*/ 10 w 39"/>
                <a:gd name="T3" fmla="*/ 24 h 24"/>
                <a:gd name="T4" fmla="*/ 3 w 39"/>
                <a:gd name="T5" fmla="*/ 21 h 24"/>
                <a:gd name="T6" fmla="*/ 0 w 39"/>
                <a:gd name="T7" fmla="*/ 14 h 24"/>
                <a:gd name="T8" fmla="*/ 0 w 39"/>
                <a:gd name="T9" fmla="*/ 0 h 24"/>
                <a:gd name="T10" fmla="*/ 10 w 39"/>
                <a:gd name="T11" fmla="*/ 0 h 24"/>
                <a:gd name="T12" fmla="*/ 10 w 39"/>
                <a:gd name="T13" fmla="*/ 14 h 24"/>
                <a:gd name="T14" fmla="*/ 30 w 39"/>
                <a:gd name="T15" fmla="*/ 14 h 24"/>
                <a:gd name="T16" fmla="*/ 30 w 39"/>
                <a:gd name="T17" fmla="*/ 0 h 24"/>
                <a:gd name="T18" fmla="*/ 39 w 39"/>
                <a:gd name="T19" fmla="*/ 0 h 24"/>
                <a:gd name="T20" fmla="*/ 39 w 39"/>
                <a:gd name="T21" fmla="*/ 14 h 24"/>
                <a:gd name="T22" fmla="*/ 36 w 39"/>
                <a:gd name="T23" fmla="*/ 21 h 24"/>
                <a:gd name="T24" fmla="*/ 30 w 39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24">
                  <a:moveTo>
                    <a:pt x="30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7" y="24"/>
                    <a:pt x="5" y="23"/>
                    <a:pt x="3" y="21"/>
                  </a:cubicBezTo>
                  <a:cubicBezTo>
                    <a:pt x="1" y="19"/>
                    <a:pt x="0" y="17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7"/>
                    <a:pt x="38" y="19"/>
                    <a:pt x="36" y="21"/>
                  </a:cubicBezTo>
                  <a:cubicBezTo>
                    <a:pt x="35" y="23"/>
                    <a:pt x="32" y="24"/>
                    <a:pt x="3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7" name="Freeform 218">
              <a:extLst>
                <a:ext uri="{FF2B5EF4-FFF2-40B4-BE49-F238E27FC236}">
                  <a16:creationId xmlns:a16="http://schemas.microsoft.com/office/drawing/2014/main" id="{7902E2F3-E47B-4852-9F8E-C9804B513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3" y="3781425"/>
              <a:ext cx="473075" cy="641350"/>
            </a:xfrm>
            <a:custGeom>
              <a:avLst/>
              <a:gdLst>
                <a:gd name="T0" fmla="*/ 92 w 126"/>
                <a:gd name="T1" fmla="*/ 171 h 171"/>
                <a:gd name="T2" fmla="*/ 82 w 126"/>
                <a:gd name="T3" fmla="*/ 171 h 171"/>
                <a:gd name="T4" fmla="*/ 82 w 126"/>
                <a:gd name="T5" fmla="*/ 137 h 171"/>
                <a:gd name="T6" fmla="*/ 98 w 126"/>
                <a:gd name="T7" fmla="*/ 104 h 171"/>
                <a:gd name="T8" fmla="*/ 116 w 126"/>
                <a:gd name="T9" fmla="*/ 64 h 171"/>
                <a:gd name="T10" fmla="*/ 63 w 126"/>
                <a:gd name="T11" fmla="*/ 10 h 171"/>
                <a:gd name="T12" fmla="*/ 9 w 126"/>
                <a:gd name="T13" fmla="*/ 64 h 171"/>
                <a:gd name="T14" fmla="*/ 27 w 126"/>
                <a:gd name="T15" fmla="*/ 104 h 171"/>
                <a:gd name="T16" fmla="*/ 43 w 126"/>
                <a:gd name="T17" fmla="*/ 137 h 171"/>
                <a:gd name="T18" fmla="*/ 43 w 126"/>
                <a:gd name="T19" fmla="*/ 171 h 171"/>
                <a:gd name="T20" fmla="*/ 34 w 126"/>
                <a:gd name="T21" fmla="*/ 171 h 171"/>
                <a:gd name="T22" fmla="*/ 34 w 126"/>
                <a:gd name="T23" fmla="*/ 137 h 171"/>
                <a:gd name="T24" fmla="*/ 20 w 126"/>
                <a:gd name="T25" fmla="*/ 111 h 171"/>
                <a:gd name="T26" fmla="*/ 0 w 126"/>
                <a:gd name="T27" fmla="*/ 64 h 171"/>
                <a:gd name="T28" fmla="*/ 63 w 126"/>
                <a:gd name="T29" fmla="*/ 0 h 171"/>
                <a:gd name="T30" fmla="*/ 126 w 126"/>
                <a:gd name="T31" fmla="*/ 64 h 171"/>
                <a:gd name="T32" fmla="*/ 105 w 126"/>
                <a:gd name="T33" fmla="*/ 111 h 171"/>
                <a:gd name="T34" fmla="*/ 92 w 126"/>
                <a:gd name="T35" fmla="*/ 137 h 171"/>
                <a:gd name="T36" fmla="*/ 92 w 126"/>
                <a:gd name="T37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6" h="171">
                  <a:moveTo>
                    <a:pt x="92" y="171"/>
                  </a:moveTo>
                  <a:cubicBezTo>
                    <a:pt x="82" y="171"/>
                    <a:pt x="82" y="171"/>
                    <a:pt x="82" y="171"/>
                  </a:cubicBezTo>
                  <a:cubicBezTo>
                    <a:pt x="82" y="137"/>
                    <a:pt x="82" y="137"/>
                    <a:pt x="82" y="137"/>
                  </a:cubicBezTo>
                  <a:cubicBezTo>
                    <a:pt x="82" y="123"/>
                    <a:pt x="92" y="110"/>
                    <a:pt x="98" y="104"/>
                  </a:cubicBezTo>
                  <a:cubicBezTo>
                    <a:pt x="110" y="92"/>
                    <a:pt x="116" y="78"/>
                    <a:pt x="116" y="64"/>
                  </a:cubicBezTo>
                  <a:cubicBezTo>
                    <a:pt x="116" y="34"/>
                    <a:pt x="92" y="10"/>
                    <a:pt x="63" y="10"/>
                  </a:cubicBezTo>
                  <a:cubicBezTo>
                    <a:pt x="33" y="10"/>
                    <a:pt x="9" y="34"/>
                    <a:pt x="9" y="64"/>
                  </a:cubicBezTo>
                  <a:cubicBezTo>
                    <a:pt x="9" y="78"/>
                    <a:pt x="15" y="92"/>
                    <a:pt x="27" y="104"/>
                  </a:cubicBezTo>
                  <a:cubicBezTo>
                    <a:pt x="33" y="110"/>
                    <a:pt x="43" y="123"/>
                    <a:pt x="43" y="137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27"/>
                    <a:pt x="26" y="116"/>
                    <a:pt x="20" y="111"/>
                  </a:cubicBezTo>
                  <a:cubicBezTo>
                    <a:pt x="7" y="97"/>
                    <a:pt x="0" y="81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98" y="0"/>
                    <a:pt x="126" y="29"/>
                    <a:pt x="126" y="64"/>
                  </a:cubicBezTo>
                  <a:cubicBezTo>
                    <a:pt x="126" y="81"/>
                    <a:pt x="119" y="97"/>
                    <a:pt x="105" y="111"/>
                  </a:cubicBezTo>
                  <a:cubicBezTo>
                    <a:pt x="100" y="116"/>
                    <a:pt x="92" y="127"/>
                    <a:pt x="92" y="137"/>
                  </a:cubicBezTo>
                  <a:lnTo>
                    <a:pt x="92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8" name="Freeform 219">
              <a:extLst>
                <a:ext uri="{FF2B5EF4-FFF2-40B4-BE49-F238E27FC236}">
                  <a16:creationId xmlns:a16="http://schemas.microsoft.com/office/drawing/2014/main" id="{AEC75CD4-8686-4B96-83C3-153C8F450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925" y="3954463"/>
              <a:ext cx="209550" cy="138113"/>
            </a:xfrm>
            <a:custGeom>
              <a:avLst/>
              <a:gdLst>
                <a:gd name="T0" fmla="*/ 23 w 56"/>
                <a:gd name="T1" fmla="*/ 37 h 37"/>
                <a:gd name="T2" fmla="*/ 20 w 56"/>
                <a:gd name="T3" fmla="*/ 36 h 37"/>
                <a:gd name="T4" fmla="*/ 0 w 56"/>
                <a:gd name="T5" fmla="*/ 16 h 37"/>
                <a:gd name="T6" fmla="*/ 7 w 56"/>
                <a:gd name="T7" fmla="*/ 9 h 37"/>
                <a:gd name="T8" fmla="*/ 23 w 56"/>
                <a:gd name="T9" fmla="*/ 25 h 37"/>
                <a:gd name="T10" fmla="*/ 49 w 56"/>
                <a:gd name="T11" fmla="*/ 0 h 37"/>
                <a:gd name="T12" fmla="*/ 56 w 56"/>
                <a:gd name="T13" fmla="*/ 6 h 37"/>
                <a:gd name="T14" fmla="*/ 26 w 56"/>
                <a:gd name="T15" fmla="*/ 36 h 37"/>
                <a:gd name="T16" fmla="*/ 23 w 56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23" y="37"/>
                  </a:moveTo>
                  <a:cubicBezTo>
                    <a:pt x="22" y="37"/>
                    <a:pt x="20" y="37"/>
                    <a:pt x="20" y="3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7"/>
                    <a:pt x="24" y="37"/>
                    <a:pt x="2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29" name="群組 228">
            <a:extLst>
              <a:ext uri="{FF2B5EF4-FFF2-40B4-BE49-F238E27FC236}">
                <a16:creationId xmlns:a16="http://schemas.microsoft.com/office/drawing/2014/main" id="{5E9183E7-343A-40D3-9E84-27C97A1D4F4E}"/>
              </a:ext>
            </a:extLst>
          </p:cNvPr>
          <p:cNvGrpSpPr/>
          <p:nvPr/>
        </p:nvGrpSpPr>
        <p:grpSpPr>
          <a:xfrm>
            <a:off x="5145822" y="5016591"/>
            <a:ext cx="706184" cy="634018"/>
            <a:chOff x="2449513" y="3852863"/>
            <a:chExt cx="652463" cy="585787"/>
          </a:xfrm>
          <a:solidFill>
            <a:schemeClr val="bg2"/>
          </a:solidFill>
        </p:grpSpPr>
        <p:sp>
          <p:nvSpPr>
            <p:cNvPr id="230" name="Freeform 220">
              <a:extLst>
                <a:ext uri="{FF2B5EF4-FFF2-40B4-BE49-F238E27FC236}">
                  <a16:creationId xmlns:a16="http://schemas.microsoft.com/office/drawing/2014/main" id="{6BBB4740-50C9-4EAA-8CB1-ECBFA1362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513" y="4025900"/>
              <a:ext cx="93663" cy="149225"/>
            </a:xfrm>
            <a:custGeom>
              <a:avLst/>
              <a:gdLst>
                <a:gd name="T0" fmla="*/ 25 w 25"/>
                <a:gd name="T1" fmla="*/ 40 h 40"/>
                <a:gd name="T2" fmla="*/ 20 w 25"/>
                <a:gd name="T3" fmla="*/ 40 h 40"/>
                <a:gd name="T4" fmla="*/ 0 w 25"/>
                <a:gd name="T5" fmla="*/ 20 h 40"/>
                <a:gd name="T6" fmla="*/ 20 w 25"/>
                <a:gd name="T7" fmla="*/ 0 h 40"/>
                <a:gd name="T8" fmla="*/ 25 w 25"/>
                <a:gd name="T9" fmla="*/ 0 h 40"/>
                <a:gd name="T10" fmla="*/ 25 w 25"/>
                <a:gd name="T11" fmla="*/ 10 h 40"/>
                <a:gd name="T12" fmla="*/ 20 w 25"/>
                <a:gd name="T13" fmla="*/ 10 h 40"/>
                <a:gd name="T14" fmla="*/ 10 w 25"/>
                <a:gd name="T15" fmla="*/ 20 h 40"/>
                <a:gd name="T16" fmla="*/ 20 w 25"/>
                <a:gd name="T17" fmla="*/ 30 h 40"/>
                <a:gd name="T18" fmla="*/ 25 w 25"/>
                <a:gd name="T19" fmla="*/ 30 h 40"/>
                <a:gd name="T20" fmla="*/ 25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25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4" y="10"/>
                    <a:pt x="10" y="15"/>
                    <a:pt x="10" y="20"/>
                  </a:cubicBezTo>
                  <a:cubicBezTo>
                    <a:pt x="10" y="26"/>
                    <a:pt x="14" y="30"/>
                    <a:pt x="20" y="30"/>
                  </a:cubicBezTo>
                  <a:cubicBezTo>
                    <a:pt x="25" y="30"/>
                    <a:pt x="25" y="30"/>
                    <a:pt x="25" y="30"/>
                  </a:cubicBezTo>
                  <a:lnTo>
                    <a:pt x="2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1" name="Freeform 221">
              <a:extLst>
                <a:ext uri="{FF2B5EF4-FFF2-40B4-BE49-F238E27FC236}">
                  <a16:creationId xmlns:a16="http://schemas.microsoft.com/office/drawing/2014/main" id="{7F2C030E-CC87-4C7D-A068-CF986640D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5713" y="3852863"/>
              <a:ext cx="112713" cy="492125"/>
            </a:xfrm>
            <a:custGeom>
              <a:avLst/>
              <a:gdLst>
                <a:gd name="T0" fmla="*/ 15 w 30"/>
                <a:gd name="T1" fmla="*/ 131 h 131"/>
                <a:gd name="T2" fmla="*/ 4 w 30"/>
                <a:gd name="T3" fmla="*/ 126 h 131"/>
                <a:gd name="T4" fmla="*/ 0 w 30"/>
                <a:gd name="T5" fmla="*/ 116 h 131"/>
                <a:gd name="T6" fmla="*/ 0 w 30"/>
                <a:gd name="T7" fmla="*/ 17 h 131"/>
                <a:gd name="T8" fmla="*/ 4 w 30"/>
                <a:gd name="T9" fmla="*/ 6 h 131"/>
                <a:gd name="T10" fmla="*/ 25 w 30"/>
                <a:gd name="T11" fmla="*/ 6 h 131"/>
                <a:gd name="T12" fmla="*/ 30 w 30"/>
                <a:gd name="T13" fmla="*/ 17 h 131"/>
                <a:gd name="T14" fmla="*/ 30 w 30"/>
                <a:gd name="T15" fmla="*/ 116 h 131"/>
                <a:gd name="T16" fmla="*/ 25 w 30"/>
                <a:gd name="T17" fmla="*/ 126 h 131"/>
                <a:gd name="T18" fmla="*/ 15 w 30"/>
                <a:gd name="T19" fmla="*/ 131 h 131"/>
                <a:gd name="T20" fmla="*/ 15 w 30"/>
                <a:gd name="T21" fmla="*/ 12 h 131"/>
                <a:gd name="T22" fmla="*/ 11 w 30"/>
                <a:gd name="T23" fmla="*/ 13 h 131"/>
                <a:gd name="T24" fmla="*/ 10 w 30"/>
                <a:gd name="T25" fmla="*/ 17 h 131"/>
                <a:gd name="T26" fmla="*/ 10 w 30"/>
                <a:gd name="T27" fmla="*/ 116 h 131"/>
                <a:gd name="T28" fmla="*/ 11 w 30"/>
                <a:gd name="T29" fmla="*/ 119 h 131"/>
                <a:gd name="T30" fmla="*/ 18 w 30"/>
                <a:gd name="T31" fmla="*/ 119 h 131"/>
                <a:gd name="T32" fmla="*/ 20 w 30"/>
                <a:gd name="T33" fmla="*/ 116 h 131"/>
                <a:gd name="T34" fmla="*/ 20 w 30"/>
                <a:gd name="T35" fmla="*/ 17 h 131"/>
                <a:gd name="T36" fmla="*/ 18 w 30"/>
                <a:gd name="T37" fmla="*/ 13 h 131"/>
                <a:gd name="T38" fmla="*/ 15 w 30"/>
                <a:gd name="T39" fmla="*/ 1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131">
                  <a:moveTo>
                    <a:pt x="15" y="131"/>
                  </a:moveTo>
                  <a:cubicBezTo>
                    <a:pt x="11" y="131"/>
                    <a:pt x="7" y="129"/>
                    <a:pt x="4" y="126"/>
                  </a:cubicBezTo>
                  <a:cubicBezTo>
                    <a:pt x="1" y="124"/>
                    <a:pt x="0" y="120"/>
                    <a:pt x="0" y="1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1" y="9"/>
                    <a:pt x="4" y="6"/>
                  </a:cubicBezTo>
                  <a:cubicBezTo>
                    <a:pt x="10" y="0"/>
                    <a:pt x="20" y="0"/>
                    <a:pt x="25" y="6"/>
                  </a:cubicBezTo>
                  <a:cubicBezTo>
                    <a:pt x="28" y="9"/>
                    <a:pt x="30" y="13"/>
                    <a:pt x="30" y="17"/>
                  </a:cubicBezTo>
                  <a:cubicBezTo>
                    <a:pt x="30" y="116"/>
                    <a:pt x="30" y="116"/>
                    <a:pt x="30" y="116"/>
                  </a:cubicBezTo>
                  <a:cubicBezTo>
                    <a:pt x="30" y="120"/>
                    <a:pt x="28" y="124"/>
                    <a:pt x="25" y="126"/>
                  </a:cubicBezTo>
                  <a:cubicBezTo>
                    <a:pt x="22" y="129"/>
                    <a:pt x="19" y="131"/>
                    <a:pt x="15" y="131"/>
                  </a:cubicBezTo>
                  <a:close/>
                  <a:moveTo>
                    <a:pt x="15" y="12"/>
                  </a:moveTo>
                  <a:cubicBezTo>
                    <a:pt x="13" y="12"/>
                    <a:pt x="12" y="12"/>
                    <a:pt x="11" y="13"/>
                  </a:cubicBezTo>
                  <a:cubicBezTo>
                    <a:pt x="10" y="14"/>
                    <a:pt x="10" y="15"/>
                    <a:pt x="10" y="17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7"/>
                    <a:pt x="10" y="118"/>
                    <a:pt x="11" y="119"/>
                  </a:cubicBezTo>
                  <a:cubicBezTo>
                    <a:pt x="13" y="121"/>
                    <a:pt x="16" y="121"/>
                    <a:pt x="18" y="119"/>
                  </a:cubicBezTo>
                  <a:cubicBezTo>
                    <a:pt x="19" y="118"/>
                    <a:pt x="20" y="117"/>
                    <a:pt x="20" y="1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5"/>
                    <a:pt x="19" y="14"/>
                    <a:pt x="18" y="13"/>
                  </a:cubicBezTo>
                  <a:cubicBezTo>
                    <a:pt x="17" y="12"/>
                    <a:pt x="16" y="12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2" name="Freeform 222">
              <a:extLst>
                <a:ext uri="{FF2B5EF4-FFF2-40B4-BE49-F238E27FC236}">
                  <a16:creationId xmlns:a16="http://schemas.microsoft.com/office/drawing/2014/main" id="{79EE44AD-5CEE-4503-9FD5-AE38AC9C2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3916363"/>
              <a:ext cx="415925" cy="371475"/>
            </a:xfrm>
            <a:custGeom>
              <a:avLst/>
              <a:gdLst>
                <a:gd name="T0" fmla="*/ 3 w 111"/>
                <a:gd name="T1" fmla="*/ 99 h 99"/>
                <a:gd name="T2" fmla="*/ 0 w 111"/>
                <a:gd name="T3" fmla="*/ 89 h 99"/>
                <a:gd name="T4" fmla="*/ 60 w 111"/>
                <a:gd name="T5" fmla="*/ 69 h 99"/>
                <a:gd name="T6" fmla="*/ 61 w 111"/>
                <a:gd name="T7" fmla="*/ 69 h 99"/>
                <a:gd name="T8" fmla="*/ 101 w 111"/>
                <a:gd name="T9" fmla="*/ 69 h 99"/>
                <a:gd name="T10" fmla="*/ 101 w 111"/>
                <a:gd name="T11" fmla="*/ 29 h 99"/>
                <a:gd name="T12" fmla="*/ 61 w 111"/>
                <a:gd name="T13" fmla="*/ 29 h 99"/>
                <a:gd name="T14" fmla="*/ 60 w 111"/>
                <a:gd name="T15" fmla="*/ 29 h 99"/>
                <a:gd name="T16" fmla="*/ 0 w 111"/>
                <a:gd name="T17" fmla="*/ 9 h 99"/>
                <a:gd name="T18" fmla="*/ 3 w 111"/>
                <a:gd name="T19" fmla="*/ 0 h 99"/>
                <a:gd name="T20" fmla="*/ 62 w 111"/>
                <a:gd name="T21" fmla="*/ 19 h 99"/>
                <a:gd name="T22" fmla="*/ 106 w 111"/>
                <a:gd name="T23" fmla="*/ 19 h 99"/>
                <a:gd name="T24" fmla="*/ 111 w 111"/>
                <a:gd name="T25" fmla="*/ 24 h 99"/>
                <a:gd name="T26" fmla="*/ 111 w 111"/>
                <a:gd name="T27" fmla="*/ 74 h 99"/>
                <a:gd name="T28" fmla="*/ 106 w 111"/>
                <a:gd name="T29" fmla="*/ 79 h 99"/>
                <a:gd name="T30" fmla="*/ 62 w 111"/>
                <a:gd name="T31" fmla="*/ 79 h 99"/>
                <a:gd name="T32" fmla="*/ 3 w 111"/>
                <a:gd name="T3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1" h="99">
                  <a:moveTo>
                    <a:pt x="3" y="9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1" y="69"/>
                    <a:pt x="61" y="69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1" y="29"/>
                    <a:pt x="60" y="29"/>
                    <a:pt x="60" y="2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9" y="19"/>
                    <a:pt x="111" y="22"/>
                    <a:pt x="111" y="2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1" y="77"/>
                    <a:pt x="109" y="79"/>
                    <a:pt x="106" y="79"/>
                  </a:cubicBezTo>
                  <a:cubicBezTo>
                    <a:pt x="62" y="79"/>
                    <a:pt x="62" y="79"/>
                    <a:pt x="62" y="79"/>
                  </a:cubicBezTo>
                  <a:lnTo>
                    <a:pt x="3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3" name="Rectangle 223">
              <a:extLst>
                <a:ext uri="{FF2B5EF4-FFF2-40B4-BE49-F238E27FC236}">
                  <a16:creationId xmlns:a16="http://schemas.microsoft.com/office/drawing/2014/main" id="{6C7E2F50-9B9F-422E-8B33-190DF3208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038" y="4006850"/>
              <a:ext cx="38100" cy="187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4" name="Freeform 224">
              <a:extLst>
                <a:ext uri="{FF2B5EF4-FFF2-40B4-BE49-F238E27FC236}">
                  <a16:creationId xmlns:a16="http://schemas.microsoft.com/office/drawing/2014/main" id="{BFE91AA7-88C5-4CC8-8D58-758101F82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4025900"/>
              <a:ext cx="93663" cy="149225"/>
            </a:xfrm>
            <a:custGeom>
              <a:avLst/>
              <a:gdLst>
                <a:gd name="T0" fmla="*/ 20 w 25"/>
                <a:gd name="T1" fmla="*/ 40 h 40"/>
                <a:gd name="T2" fmla="*/ 0 w 25"/>
                <a:gd name="T3" fmla="*/ 40 h 40"/>
                <a:gd name="T4" fmla="*/ 0 w 25"/>
                <a:gd name="T5" fmla="*/ 30 h 40"/>
                <a:gd name="T6" fmla="*/ 15 w 25"/>
                <a:gd name="T7" fmla="*/ 30 h 40"/>
                <a:gd name="T8" fmla="*/ 15 w 25"/>
                <a:gd name="T9" fmla="*/ 10 h 40"/>
                <a:gd name="T10" fmla="*/ 0 w 25"/>
                <a:gd name="T11" fmla="*/ 10 h 40"/>
                <a:gd name="T12" fmla="*/ 0 w 25"/>
                <a:gd name="T13" fmla="*/ 0 h 40"/>
                <a:gd name="T14" fmla="*/ 20 w 25"/>
                <a:gd name="T15" fmla="*/ 0 h 40"/>
                <a:gd name="T16" fmla="*/ 25 w 25"/>
                <a:gd name="T17" fmla="*/ 5 h 40"/>
                <a:gd name="T18" fmla="*/ 25 w 25"/>
                <a:gd name="T19" fmla="*/ 35 h 40"/>
                <a:gd name="T20" fmla="*/ 20 w 25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0">
                  <a:moveTo>
                    <a:pt x="2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5" y="3"/>
                    <a:pt x="25" y="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8"/>
                    <a:pt x="22" y="40"/>
                    <a:pt x="2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5" name="Rectangle 225">
              <a:extLst>
                <a:ext uri="{FF2B5EF4-FFF2-40B4-BE49-F238E27FC236}">
                  <a16:creationId xmlns:a16="http://schemas.microsoft.com/office/drawing/2014/main" id="{B46212CC-6B3F-4C73-B3EE-F9F5947F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3" y="4081463"/>
              <a:ext cx="3651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6" name="Rectangle 226">
              <a:extLst>
                <a:ext uri="{FF2B5EF4-FFF2-40B4-BE49-F238E27FC236}">
                  <a16:creationId xmlns:a16="http://schemas.microsoft.com/office/drawing/2014/main" id="{C86053BD-4113-43A4-AB12-56B9443B6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425" y="4081463"/>
              <a:ext cx="3651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" name="Freeform 227">
              <a:extLst>
                <a:ext uri="{FF2B5EF4-FFF2-40B4-BE49-F238E27FC236}">
                  <a16:creationId xmlns:a16="http://schemas.microsoft.com/office/drawing/2014/main" id="{D7C4DCFE-A2BD-48AE-A14B-75A1EBD97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650" y="4194175"/>
              <a:ext cx="112713" cy="244475"/>
            </a:xfrm>
            <a:custGeom>
              <a:avLst/>
              <a:gdLst>
                <a:gd name="T0" fmla="*/ 15 w 30"/>
                <a:gd name="T1" fmla="*/ 65 h 65"/>
                <a:gd name="T2" fmla="*/ 4 w 30"/>
                <a:gd name="T3" fmla="*/ 60 h 65"/>
                <a:gd name="T4" fmla="*/ 0 w 30"/>
                <a:gd name="T5" fmla="*/ 50 h 65"/>
                <a:gd name="T6" fmla="*/ 0 w 30"/>
                <a:gd name="T7" fmla="*/ 0 h 65"/>
                <a:gd name="T8" fmla="*/ 10 w 30"/>
                <a:gd name="T9" fmla="*/ 0 h 65"/>
                <a:gd name="T10" fmla="*/ 10 w 30"/>
                <a:gd name="T11" fmla="*/ 50 h 65"/>
                <a:gd name="T12" fmla="*/ 11 w 30"/>
                <a:gd name="T13" fmla="*/ 53 h 65"/>
                <a:gd name="T14" fmla="*/ 18 w 30"/>
                <a:gd name="T15" fmla="*/ 53 h 65"/>
                <a:gd name="T16" fmla="*/ 20 w 30"/>
                <a:gd name="T17" fmla="*/ 50 h 65"/>
                <a:gd name="T18" fmla="*/ 20 w 30"/>
                <a:gd name="T19" fmla="*/ 0 h 65"/>
                <a:gd name="T20" fmla="*/ 30 w 30"/>
                <a:gd name="T21" fmla="*/ 0 h 65"/>
                <a:gd name="T22" fmla="*/ 30 w 30"/>
                <a:gd name="T23" fmla="*/ 50 h 65"/>
                <a:gd name="T24" fmla="*/ 25 w 30"/>
                <a:gd name="T25" fmla="*/ 60 h 65"/>
                <a:gd name="T26" fmla="*/ 15 w 30"/>
                <a:gd name="T2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65">
                  <a:moveTo>
                    <a:pt x="15" y="65"/>
                  </a:moveTo>
                  <a:cubicBezTo>
                    <a:pt x="11" y="65"/>
                    <a:pt x="7" y="63"/>
                    <a:pt x="4" y="60"/>
                  </a:cubicBezTo>
                  <a:cubicBezTo>
                    <a:pt x="2" y="57"/>
                    <a:pt x="0" y="54"/>
                    <a:pt x="0" y="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1"/>
                    <a:pt x="10" y="52"/>
                    <a:pt x="11" y="53"/>
                  </a:cubicBezTo>
                  <a:cubicBezTo>
                    <a:pt x="13" y="55"/>
                    <a:pt x="17" y="55"/>
                    <a:pt x="18" y="53"/>
                  </a:cubicBezTo>
                  <a:cubicBezTo>
                    <a:pt x="19" y="52"/>
                    <a:pt x="20" y="51"/>
                    <a:pt x="20" y="5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4"/>
                    <a:pt x="28" y="57"/>
                    <a:pt x="25" y="60"/>
                  </a:cubicBezTo>
                  <a:cubicBezTo>
                    <a:pt x="23" y="63"/>
                    <a:pt x="19" y="65"/>
                    <a:pt x="1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38" name="群組 237">
            <a:extLst>
              <a:ext uri="{FF2B5EF4-FFF2-40B4-BE49-F238E27FC236}">
                <a16:creationId xmlns:a16="http://schemas.microsoft.com/office/drawing/2014/main" id="{8272728B-FBC6-468B-9E5E-001D91CF178F}"/>
              </a:ext>
            </a:extLst>
          </p:cNvPr>
          <p:cNvGrpSpPr/>
          <p:nvPr/>
        </p:nvGrpSpPr>
        <p:grpSpPr>
          <a:xfrm>
            <a:off x="5005665" y="2035461"/>
            <a:ext cx="644328" cy="609964"/>
            <a:chOff x="3335338" y="3863975"/>
            <a:chExt cx="595312" cy="563563"/>
          </a:xfrm>
          <a:solidFill>
            <a:schemeClr val="bg2"/>
          </a:solidFill>
        </p:grpSpPr>
        <p:sp>
          <p:nvSpPr>
            <p:cNvPr id="239" name="Freeform 228">
              <a:extLst>
                <a:ext uri="{FF2B5EF4-FFF2-40B4-BE49-F238E27FC236}">
                  <a16:creationId xmlns:a16="http://schemas.microsoft.com/office/drawing/2014/main" id="{6BDAC629-5C8C-460D-A903-388399583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4221163"/>
              <a:ext cx="149225" cy="55563"/>
            </a:xfrm>
            <a:custGeom>
              <a:avLst/>
              <a:gdLst>
                <a:gd name="T0" fmla="*/ 40 w 40"/>
                <a:gd name="T1" fmla="*/ 15 h 15"/>
                <a:gd name="T2" fmla="*/ 15 w 40"/>
                <a:gd name="T3" fmla="*/ 15 h 15"/>
                <a:gd name="T4" fmla="*/ 5 w 40"/>
                <a:gd name="T5" fmla="*/ 11 h 15"/>
                <a:gd name="T6" fmla="*/ 0 w 40"/>
                <a:gd name="T7" fmla="*/ 0 h 15"/>
                <a:gd name="T8" fmla="*/ 10 w 40"/>
                <a:gd name="T9" fmla="*/ 0 h 15"/>
                <a:gd name="T10" fmla="*/ 12 w 40"/>
                <a:gd name="T11" fmla="*/ 4 h 15"/>
                <a:gd name="T12" fmla="*/ 15 w 40"/>
                <a:gd name="T13" fmla="*/ 5 h 15"/>
                <a:gd name="T14" fmla="*/ 40 w 40"/>
                <a:gd name="T15" fmla="*/ 5 h 15"/>
                <a:gd name="T16" fmla="*/ 40 w 40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5">
                  <a:moveTo>
                    <a:pt x="40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1" y="15"/>
                    <a:pt x="7" y="14"/>
                    <a:pt x="5" y="11"/>
                  </a:cubicBezTo>
                  <a:cubicBezTo>
                    <a:pt x="2" y="8"/>
                    <a:pt x="0" y="4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"/>
                    <a:pt x="11" y="3"/>
                    <a:pt x="12" y="4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4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" name="Freeform 229">
              <a:extLst>
                <a:ext uri="{FF2B5EF4-FFF2-40B4-BE49-F238E27FC236}">
                  <a16:creationId xmlns:a16="http://schemas.microsoft.com/office/drawing/2014/main" id="{42D42222-7C77-4F94-B1A5-86A0D8A51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4295775"/>
              <a:ext cx="149225" cy="55563"/>
            </a:xfrm>
            <a:custGeom>
              <a:avLst/>
              <a:gdLst>
                <a:gd name="T0" fmla="*/ 40 w 40"/>
                <a:gd name="T1" fmla="*/ 15 h 15"/>
                <a:gd name="T2" fmla="*/ 15 w 40"/>
                <a:gd name="T3" fmla="*/ 15 h 15"/>
                <a:gd name="T4" fmla="*/ 5 w 40"/>
                <a:gd name="T5" fmla="*/ 11 h 15"/>
                <a:gd name="T6" fmla="*/ 0 w 40"/>
                <a:gd name="T7" fmla="*/ 0 h 15"/>
                <a:gd name="T8" fmla="*/ 10 w 40"/>
                <a:gd name="T9" fmla="*/ 0 h 15"/>
                <a:gd name="T10" fmla="*/ 12 w 40"/>
                <a:gd name="T11" fmla="*/ 4 h 15"/>
                <a:gd name="T12" fmla="*/ 15 w 40"/>
                <a:gd name="T13" fmla="*/ 5 h 15"/>
                <a:gd name="T14" fmla="*/ 40 w 40"/>
                <a:gd name="T15" fmla="*/ 5 h 15"/>
                <a:gd name="T16" fmla="*/ 40 w 40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5">
                  <a:moveTo>
                    <a:pt x="40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1" y="15"/>
                    <a:pt x="7" y="14"/>
                    <a:pt x="5" y="11"/>
                  </a:cubicBezTo>
                  <a:cubicBezTo>
                    <a:pt x="2" y="8"/>
                    <a:pt x="0" y="4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2"/>
                    <a:pt x="11" y="3"/>
                    <a:pt x="12" y="4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40" y="5"/>
                    <a:pt x="40" y="5"/>
                    <a:pt x="40" y="5"/>
                  </a:cubicBezTo>
                  <a:lnTo>
                    <a:pt x="4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1" name="Freeform 230">
              <a:extLst>
                <a:ext uri="{FF2B5EF4-FFF2-40B4-BE49-F238E27FC236}">
                  <a16:creationId xmlns:a16="http://schemas.microsoft.com/office/drawing/2014/main" id="{3C1488AF-5486-4BD5-BCC2-CD16CE96F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4351338"/>
              <a:ext cx="357188" cy="76200"/>
            </a:xfrm>
            <a:custGeom>
              <a:avLst/>
              <a:gdLst>
                <a:gd name="T0" fmla="*/ 75 w 95"/>
                <a:gd name="T1" fmla="*/ 20 h 20"/>
                <a:gd name="T2" fmla="*/ 15 w 95"/>
                <a:gd name="T3" fmla="*/ 20 h 20"/>
                <a:gd name="T4" fmla="*/ 5 w 95"/>
                <a:gd name="T5" fmla="*/ 16 h 20"/>
                <a:gd name="T6" fmla="*/ 0 w 95"/>
                <a:gd name="T7" fmla="*/ 5 h 20"/>
                <a:gd name="T8" fmla="*/ 10 w 95"/>
                <a:gd name="T9" fmla="*/ 5 h 20"/>
                <a:gd name="T10" fmla="*/ 12 w 95"/>
                <a:gd name="T11" fmla="*/ 9 h 20"/>
                <a:gd name="T12" fmla="*/ 15 w 95"/>
                <a:gd name="T13" fmla="*/ 10 h 20"/>
                <a:gd name="T14" fmla="*/ 73 w 95"/>
                <a:gd name="T15" fmla="*/ 10 h 20"/>
                <a:gd name="T16" fmla="*/ 81 w 95"/>
                <a:gd name="T17" fmla="*/ 2 h 20"/>
                <a:gd name="T18" fmla="*/ 85 w 95"/>
                <a:gd name="T19" fmla="*/ 0 h 20"/>
                <a:gd name="T20" fmla="*/ 95 w 95"/>
                <a:gd name="T21" fmla="*/ 0 h 20"/>
                <a:gd name="T22" fmla="*/ 95 w 95"/>
                <a:gd name="T23" fmla="*/ 10 h 20"/>
                <a:gd name="T24" fmla="*/ 87 w 95"/>
                <a:gd name="T25" fmla="*/ 10 h 20"/>
                <a:gd name="T26" fmla="*/ 78 w 95"/>
                <a:gd name="T27" fmla="*/ 19 h 20"/>
                <a:gd name="T28" fmla="*/ 75 w 95"/>
                <a:gd name="T2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" h="20">
                  <a:moveTo>
                    <a:pt x="75" y="20"/>
                  </a:moveTo>
                  <a:cubicBezTo>
                    <a:pt x="15" y="20"/>
                    <a:pt x="15" y="20"/>
                    <a:pt x="15" y="20"/>
                  </a:cubicBezTo>
                  <a:cubicBezTo>
                    <a:pt x="11" y="20"/>
                    <a:pt x="7" y="19"/>
                    <a:pt x="5" y="16"/>
                  </a:cubicBezTo>
                  <a:cubicBezTo>
                    <a:pt x="2" y="13"/>
                    <a:pt x="0" y="9"/>
                    <a:pt x="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6"/>
                    <a:pt x="11" y="8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2" y="1"/>
                    <a:pt x="83" y="0"/>
                    <a:pt x="8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20"/>
                    <a:pt x="76" y="20"/>
                    <a:pt x="7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2" name="Freeform 231">
              <a:extLst>
                <a:ext uri="{FF2B5EF4-FFF2-40B4-BE49-F238E27FC236}">
                  <a16:creationId xmlns:a16="http://schemas.microsoft.com/office/drawing/2014/main" id="{B981D1DE-F412-46CF-9BDC-EBB3CD339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3863975"/>
              <a:ext cx="465138" cy="338138"/>
            </a:xfrm>
            <a:custGeom>
              <a:avLst/>
              <a:gdLst>
                <a:gd name="T0" fmla="*/ 40 w 124"/>
                <a:gd name="T1" fmla="*/ 90 h 90"/>
                <a:gd name="T2" fmla="*/ 15 w 124"/>
                <a:gd name="T3" fmla="*/ 90 h 90"/>
                <a:gd name="T4" fmla="*/ 5 w 124"/>
                <a:gd name="T5" fmla="*/ 86 h 90"/>
                <a:gd name="T6" fmla="*/ 0 w 124"/>
                <a:gd name="T7" fmla="*/ 76 h 90"/>
                <a:gd name="T8" fmla="*/ 5 w 124"/>
                <a:gd name="T9" fmla="*/ 65 h 90"/>
                <a:gd name="T10" fmla="*/ 15 w 124"/>
                <a:gd name="T11" fmla="*/ 61 h 90"/>
                <a:gd name="T12" fmla="*/ 63 w 124"/>
                <a:gd name="T13" fmla="*/ 61 h 90"/>
                <a:gd name="T14" fmla="*/ 55 w 124"/>
                <a:gd name="T15" fmla="*/ 37 h 90"/>
                <a:gd name="T16" fmla="*/ 55 w 124"/>
                <a:gd name="T17" fmla="*/ 36 h 90"/>
                <a:gd name="T18" fmla="*/ 55 w 124"/>
                <a:gd name="T19" fmla="*/ 16 h 90"/>
                <a:gd name="T20" fmla="*/ 59 w 124"/>
                <a:gd name="T21" fmla="*/ 5 h 90"/>
                <a:gd name="T22" fmla="*/ 80 w 124"/>
                <a:gd name="T23" fmla="*/ 5 h 90"/>
                <a:gd name="T24" fmla="*/ 85 w 124"/>
                <a:gd name="T25" fmla="*/ 15 h 90"/>
                <a:gd name="T26" fmla="*/ 94 w 124"/>
                <a:gd name="T27" fmla="*/ 38 h 90"/>
                <a:gd name="T28" fmla="*/ 112 w 124"/>
                <a:gd name="T29" fmla="*/ 61 h 90"/>
                <a:gd name="T30" fmla="*/ 124 w 124"/>
                <a:gd name="T31" fmla="*/ 61 h 90"/>
                <a:gd name="T32" fmla="*/ 124 w 124"/>
                <a:gd name="T33" fmla="*/ 71 h 90"/>
                <a:gd name="T34" fmla="*/ 110 w 124"/>
                <a:gd name="T35" fmla="*/ 71 h 90"/>
                <a:gd name="T36" fmla="*/ 106 w 124"/>
                <a:gd name="T37" fmla="*/ 69 h 90"/>
                <a:gd name="T38" fmla="*/ 86 w 124"/>
                <a:gd name="T39" fmla="*/ 44 h 90"/>
                <a:gd name="T40" fmla="*/ 85 w 124"/>
                <a:gd name="T41" fmla="*/ 43 h 90"/>
                <a:gd name="T42" fmla="*/ 75 w 124"/>
                <a:gd name="T43" fmla="*/ 18 h 90"/>
                <a:gd name="T44" fmla="*/ 75 w 124"/>
                <a:gd name="T45" fmla="*/ 16 h 90"/>
                <a:gd name="T46" fmla="*/ 73 w 124"/>
                <a:gd name="T47" fmla="*/ 12 h 90"/>
                <a:gd name="T48" fmla="*/ 66 w 124"/>
                <a:gd name="T49" fmla="*/ 12 h 90"/>
                <a:gd name="T50" fmla="*/ 65 w 124"/>
                <a:gd name="T51" fmla="*/ 16 h 90"/>
                <a:gd name="T52" fmla="*/ 65 w 124"/>
                <a:gd name="T53" fmla="*/ 35 h 90"/>
                <a:gd name="T54" fmla="*/ 75 w 124"/>
                <a:gd name="T55" fmla="*/ 64 h 90"/>
                <a:gd name="T56" fmla="*/ 74 w 124"/>
                <a:gd name="T57" fmla="*/ 69 h 90"/>
                <a:gd name="T58" fmla="*/ 70 w 124"/>
                <a:gd name="T59" fmla="*/ 71 h 90"/>
                <a:gd name="T60" fmla="*/ 15 w 124"/>
                <a:gd name="T61" fmla="*/ 71 h 90"/>
                <a:gd name="T62" fmla="*/ 12 w 124"/>
                <a:gd name="T63" fmla="*/ 72 h 90"/>
                <a:gd name="T64" fmla="*/ 10 w 124"/>
                <a:gd name="T65" fmla="*/ 76 h 90"/>
                <a:gd name="T66" fmla="*/ 12 w 124"/>
                <a:gd name="T67" fmla="*/ 79 h 90"/>
                <a:gd name="T68" fmla="*/ 15 w 124"/>
                <a:gd name="T69" fmla="*/ 81 h 90"/>
                <a:gd name="T70" fmla="*/ 40 w 124"/>
                <a:gd name="T71" fmla="*/ 81 h 90"/>
                <a:gd name="T72" fmla="*/ 40 w 124"/>
                <a:gd name="T7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90">
                  <a:moveTo>
                    <a:pt x="40" y="90"/>
                  </a:moveTo>
                  <a:cubicBezTo>
                    <a:pt x="15" y="90"/>
                    <a:pt x="15" y="90"/>
                    <a:pt x="15" y="90"/>
                  </a:cubicBezTo>
                  <a:cubicBezTo>
                    <a:pt x="11" y="90"/>
                    <a:pt x="8" y="89"/>
                    <a:pt x="5" y="86"/>
                  </a:cubicBezTo>
                  <a:cubicBezTo>
                    <a:pt x="2" y="83"/>
                    <a:pt x="0" y="80"/>
                    <a:pt x="0" y="76"/>
                  </a:cubicBezTo>
                  <a:cubicBezTo>
                    <a:pt x="0" y="72"/>
                    <a:pt x="2" y="68"/>
                    <a:pt x="5" y="65"/>
                  </a:cubicBezTo>
                  <a:cubicBezTo>
                    <a:pt x="8" y="62"/>
                    <a:pt x="11" y="61"/>
                    <a:pt x="15" y="61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6"/>
                    <a:pt x="55" y="3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2"/>
                    <a:pt x="57" y="8"/>
                    <a:pt x="59" y="5"/>
                  </a:cubicBezTo>
                  <a:cubicBezTo>
                    <a:pt x="65" y="0"/>
                    <a:pt x="75" y="0"/>
                    <a:pt x="80" y="5"/>
                  </a:cubicBezTo>
                  <a:cubicBezTo>
                    <a:pt x="83" y="8"/>
                    <a:pt x="84" y="11"/>
                    <a:pt x="85" y="15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24" y="61"/>
                    <a:pt x="124" y="61"/>
                    <a:pt x="124" y="6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08" y="71"/>
                    <a:pt x="107" y="70"/>
                    <a:pt x="106" y="69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5" y="43"/>
                    <a:pt x="85" y="43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6"/>
                  </a:cubicBezTo>
                  <a:cubicBezTo>
                    <a:pt x="75" y="15"/>
                    <a:pt x="74" y="13"/>
                    <a:pt x="73" y="12"/>
                  </a:cubicBezTo>
                  <a:cubicBezTo>
                    <a:pt x="71" y="11"/>
                    <a:pt x="68" y="11"/>
                    <a:pt x="66" y="12"/>
                  </a:cubicBezTo>
                  <a:cubicBezTo>
                    <a:pt x="65" y="13"/>
                    <a:pt x="65" y="15"/>
                    <a:pt x="65" y="1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5" y="66"/>
                    <a:pt x="75" y="67"/>
                    <a:pt x="74" y="69"/>
                  </a:cubicBezTo>
                  <a:cubicBezTo>
                    <a:pt x="73" y="70"/>
                    <a:pt x="71" y="71"/>
                    <a:pt x="70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4" y="71"/>
                    <a:pt x="13" y="71"/>
                    <a:pt x="12" y="72"/>
                  </a:cubicBezTo>
                  <a:cubicBezTo>
                    <a:pt x="11" y="73"/>
                    <a:pt x="10" y="74"/>
                    <a:pt x="10" y="76"/>
                  </a:cubicBezTo>
                  <a:cubicBezTo>
                    <a:pt x="10" y="77"/>
                    <a:pt x="11" y="78"/>
                    <a:pt x="12" y="79"/>
                  </a:cubicBezTo>
                  <a:cubicBezTo>
                    <a:pt x="13" y="80"/>
                    <a:pt x="14" y="81"/>
                    <a:pt x="15" y="81"/>
                  </a:cubicBezTo>
                  <a:cubicBezTo>
                    <a:pt x="40" y="81"/>
                    <a:pt x="40" y="81"/>
                    <a:pt x="40" y="81"/>
                  </a:cubicBezTo>
                  <a:lnTo>
                    <a:pt x="4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3" name="Freeform 232">
              <a:extLst>
                <a:ext uri="{FF2B5EF4-FFF2-40B4-BE49-F238E27FC236}">
                  <a16:creationId xmlns:a16="http://schemas.microsoft.com/office/drawing/2014/main" id="{6DF970C3-4BA2-491E-9C06-570EBB75D1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425" y="4092575"/>
              <a:ext cx="149225" cy="334963"/>
            </a:xfrm>
            <a:custGeom>
              <a:avLst/>
              <a:gdLst>
                <a:gd name="T0" fmla="*/ 35 w 40"/>
                <a:gd name="T1" fmla="*/ 89 h 89"/>
                <a:gd name="T2" fmla="*/ 5 w 40"/>
                <a:gd name="T3" fmla="*/ 89 h 89"/>
                <a:gd name="T4" fmla="*/ 0 w 40"/>
                <a:gd name="T5" fmla="*/ 84 h 89"/>
                <a:gd name="T6" fmla="*/ 0 w 40"/>
                <a:gd name="T7" fmla="*/ 5 h 89"/>
                <a:gd name="T8" fmla="*/ 5 w 40"/>
                <a:gd name="T9" fmla="*/ 0 h 89"/>
                <a:gd name="T10" fmla="*/ 35 w 40"/>
                <a:gd name="T11" fmla="*/ 0 h 89"/>
                <a:gd name="T12" fmla="*/ 40 w 40"/>
                <a:gd name="T13" fmla="*/ 5 h 89"/>
                <a:gd name="T14" fmla="*/ 40 w 40"/>
                <a:gd name="T15" fmla="*/ 84 h 89"/>
                <a:gd name="T16" fmla="*/ 35 w 40"/>
                <a:gd name="T17" fmla="*/ 89 h 89"/>
                <a:gd name="T18" fmla="*/ 10 w 40"/>
                <a:gd name="T19" fmla="*/ 79 h 89"/>
                <a:gd name="T20" fmla="*/ 30 w 40"/>
                <a:gd name="T21" fmla="*/ 79 h 89"/>
                <a:gd name="T22" fmla="*/ 30 w 40"/>
                <a:gd name="T23" fmla="*/ 10 h 89"/>
                <a:gd name="T24" fmla="*/ 10 w 40"/>
                <a:gd name="T25" fmla="*/ 10 h 89"/>
                <a:gd name="T26" fmla="*/ 10 w 40"/>
                <a:gd name="T27" fmla="*/ 7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89">
                  <a:moveTo>
                    <a:pt x="35" y="89"/>
                  </a:moveTo>
                  <a:cubicBezTo>
                    <a:pt x="5" y="89"/>
                    <a:pt x="5" y="89"/>
                    <a:pt x="5" y="89"/>
                  </a:cubicBezTo>
                  <a:cubicBezTo>
                    <a:pt x="3" y="89"/>
                    <a:pt x="0" y="87"/>
                    <a:pt x="0" y="8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0" y="2"/>
                    <a:pt x="40" y="5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7"/>
                    <a:pt x="38" y="89"/>
                    <a:pt x="35" y="89"/>
                  </a:cubicBezTo>
                  <a:close/>
                  <a:moveTo>
                    <a:pt x="10" y="79"/>
                  </a:moveTo>
                  <a:cubicBezTo>
                    <a:pt x="30" y="79"/>
                    <a:pt x="30" y="79"/>
                    <a:pt x="30" y="79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1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44" name="群組 243">
            <a:extLst>
              <a:ext uri="{FF2B5EF4-FFF2-40B4-BE49-F238E27FC236}">
                <a16:creationId xmlns:a16="http://schemas.microsoft.com/office/drawing/2014/main" id="{83AD06AB-D224-4780-B3D5-D5C7AEA22E28}"/>
              </a:ext>
            </a:extLst>
          </p:cNvPr>
          <p:cNvGrpSpPr/>
          <p:nvPr/>
        </p:nvGrpSpPr>
        <p:grpSpPr>
          <a:xfrm>
            <a:off x="10787218" y="3953188"/>
            <a:ext cx="426116" cy="872849"/>
            <a:chOff x="7729538" y="3744913"/>
            <a:chExt cx="393700" cy="806450"/>
          </a:xfrm>
          <a:solidFill>
            <a:schemeClr val="bg2"/>
          </a:solidFill>
        </p:grpSpPr>
        <p:sp>
          <p:nvSpPr>
            <p:cNvPr id="245" name="Oval 233">
              <a:extLst>
                <a:ext uri="{FF2B5EF4-FFF2-40B4-BE49-F238E27FC236}">
                  <a16:creationId xmlns:a16="http://schemas.microsoft.com/office/drawing/2014/main" id="{E55F4FAC-06A0-4C54-8489-4ECDA52FE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1300" y="4086225"/>
              <a:ext cx="96838" cy="1047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6" name="Freeform 234">
              <a:extLst>
                <a:ext uri="{FF2B5EF4-FFF2-40B4-BE49-F238E27FC236}">
                  <a16:creationId xmlns:a16="http://schemas.microsoft.com/office/drawing/2014/main" id="{CEEB8D2C-1361-4732-B4BA-D4B894A3E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9538" y="3744913"/>
              <a:ext cx="393700" cy="806450"/>
            </a:xfrm>
            <a:custGeom>
              <a:avLst/>
              <a:gdLst>
                <a:gd name="T0" fmla="*/ 95 w 105"/>
                <a:gd name="T1" fmla="*/ 96 h 215"/>
                <a:gd name="T2" fmla="*/ 81 w 105"/>
                <a:gd name="T3" fmla="*/ 56 h 215"/>
                <a:gd name="T4" fmla="*/ 74 w 105"/>
                <a:gd name="T5" fmla="*/ 3 h 215"/>
                <a:gd name="T6" fmla="*/ 24 w 105"/>
                <a:gd name="T7" fmla="*/ 0 h 215"/>
                <a:gd name="T8" fmla="*/ 17 w 105"/>
                <a:gd name="T9" fmla="*/ 56 h 215"/>
                <a:gd name="T10" fmla="*/ 0 w 105"/>
                <a:gd name="T11" fmla="*/ 71 h 215"/>
                <a:gd name="T12" fmla="*/ 15 w 105"/>
                <a:gd name="T13" fmla="*/ 159 h 215"/>
                <a:gd name="T14" fmla="*/ 22 w 105"/>
                <a:gd name="T15" fmla="*/ 212 h 215"/>
                <a:gd name="T16" fmla="*/ 71 w 105"/>
                <a:gd name="T17" fmla="*/ 215 h 215"/>
                <a:gd name="T18" fmla="*/ 79 w 105"/>
                <a:gd name="T19" fmla="*/ 159 h 215"/>
                <a:gd name="T20" fmla="*/ 95 w 105"/>
                <a:gd name="T21" fmla="*/ 144 h 215"/>
                <a:gd name="T22" fmla="*/ 99 w 105"/>
                <a:gd name="T23" fmla="*/ 119 h 215"/>
                <a:gd name="T24" fmla="*/ 105 w 105"/>
                <a:gd name="T25" fmla="*/ 102 h 215"/>
                <a:gd name="T26" fmla="*/ 25 w 105"/>
                <a:gd name="T27" fmla="*/ 31 h 215"/>
                <a:gd name="T28" fmla="*/ 74 w 105"/>
                <a:gd name="T29" fmla="*/ 56 h 215"/>
                <a:gd name="T30" fmla="*/ 25 w 105"/>
                <a:gd name="T31" fmla="*/ 31 h 215"/>
                <a:gd name="T32" fmla="*/ 25 w 105"/>
                <a:gd name="T33" fmla="*/ 185 h 215"/>
                <a:gd name="T34" fmla="*/ 74 w 105"/>
                <a:gd name="T35" fmla="*/ 159 h 215"/>
                <a:gd name="T36" fmla="*/ 90 w 105"/>
                <a:gd name="T37" fmla="*/ 144 h 215"/>
                <a:gd name="T38" fmla="*/ 77 w 105"/>
                <a:gd name="T39" fmla="*/ 154 h 215"/>
                <a:gd name="T40" fmla="*/ 15 w 105"/>
                <a:gd name="T41" fmla="*/ 154 h 215"/>
                <a:gd name="T42" fmla="*/ 5 w 105"/>
                <a:gd name="T43" fmla="*/ 142 h 215"/>
                <a:gd name="T44" fmla="*/ 90 w 105"/>
                <a:gd name="T45" fmla="*/ 144 h 215"/>
                <a:gd name="T46" fmla="*/ 90 w 105"/>
                <a:gd name="T47" fmla="*/ 117 h 215"/>
                <a:gd name="T48" fmla="*/ 77 w 105"/>
                <a:gd name="T49" fmla="*/ 137 h 215"/>
                <a:gd name="T50" fmla="*/ 70 w 105"/>
                <a:gd name="T51" fmla="*/ 124 h 215"/>
                <a:gd name="T52" fmla="*/ 48 w 105"/>
                <a:gd name="T53" fmla="*/ 128 h 215"/>
                <a:gd name="T54" fmla="*/ 25 w 105"/>
                <a:gd name="T55" fmla="*/ 124 h 215"/>
                <a:gd name="T56" fmla="*/ 19 w 105"/>
                <a:gd name="T57" fmla="*/ 137 h 215"/>
                <a:gd name="T58" fmla="*/ 5 w 105"/>
                <a:gd name="T59" fmla="*/ 78 h 215"/>
                <a:gd name="T60" fmla="*/ 90 w 105"/>
                <a:gd name="T61" fmla="*/ 99 h 215"/>
                <a:gd name="T62" fmla="*/ 5 w 105"/>
                <a:gd name="T63" fmla="*/ 73 h 215"/>
                <a:gd name="T64" fmla="*/ 15 w 105"/>
                <a:gd name="T65" fmla="*/ 61 h 215"/>
                <a:gd name="T66" fmla="*/ 77 w 105"/>
                <a:gd name="T67" fmla="*/ 61 h 215"/>
                <a:gd name="T68" fmla="*/ 90 w 105"/>
                <a:gd name="T69" fmla="*/ 71 h 215"/>
                <a:gd name="T70" fmla="*/ 100 w 105"/>
                <a:gd name="T71" fmla="*/ 113 h 215"/>
                <a:gd name="T72" fmla="*/ 95 w 105"/>
                <a:gd name="T73" fmla="*/ 114 h 215"/>
                <a:gd name="T74" fmla="*/ 99 w 105"/>
                <a:gd name="T75" fmla="*/ 101 h 215"/>
                <a:gd name="T76" fmla="*/ 100 w 105"/>
                <a:gd name="T77" fmla="*/ 11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5" h="215">
                  <a:moveTo>
                    <a:pt x="99" y="96"/>
                  </a:moveTo>
                  <a:cubicBezTo>
                    <a:pt x="95" y="96"/>
                    <a:pt x="95" y="96"/>
                    <a:pt x="95" y="96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95" y="63"/>
                    <a:pt x="89" y="56"/>
                    <a:pt x="81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8" y="49"/>
                    <a:pt x="74" y="24"/>
                    <a:pt x="74" y="3"/>
                  </a:cubicBezTo>
                  <a:cubicBezTo>
                    <a:pt x="74" y="2"/>
                    <a:pt x="73" y="0"/>
                    <a:pt x="7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2" y="2"/>
                    <a:pt x="22" y="3"/>
                  </a:cubicBezTo>
                  <a:cubicBezTo>
                    <a:pt x="22" y="24"/>
                    <a:pt x="18" y="49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7" y="56"/>
                    <a:pt x="0" y="63"/>
                    <a:pt x="0" y="71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53"/>
                    <a:pt x="7" y="159"/>
                    <a:pt x="15" y="159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18" y="166"/>
                    <a:pt x="22" y="191"/>
                    <a:pt x="22" y="212"/>
                  </a:cubicBezTo>
                  <a:cubicBezTo>
                    <a:pt x="22" y="214"/>
                    <a:pt x="23" y="215"/>
                    <a:pt x="24" y="215"/>
                  </a:cubicBezTo>
                  <a:cubicBezTo>
                    <a:pt x="71" y="215"/>
                    <a:pt x="71" y="215"/>
                    <a:pt x="71" y="215"/>
                  </a:cubicBezTo>
                  <a:cubicBezTo>
                    <a:pt x="73" y="215"/>
                    <a:pt x="74" y="214"/>
                    <a:pt x="74" y="212"/>
                  </a:cubicBezTo>
                  <a:cubicBezTo>
                    <a:pt x="74" y="191"/>
                    <a:pt x="78" y="166"/>
                    <a:pt x="79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89" y="159"/>
                    <a:pt x="95" y="153"/>
                    <a:pt x="95" y="144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102" y="119"/>
                    <a:pt x="105" y="116"/>
                    <a:pt x="105" y="113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99"/>
                    <a:pt x="102" y="96"/>
                    <a:pt x="99" y="96"/>
                  </a:cubicBezTo>
                  <a:close/>
                  <a:moveTo>
                    <a:pt x="25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2" y="42"/>
                    <a:pt x="73" y="51"/>
                    <a:pt x="74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1"/>
                    <a:pt x="24" y="42"/>
                    <a:pt x="25" y="31"/>
                  </a:cubicBezTo>
                  <a:close/>
                  <a:moveTo>
                    <a:pt x="71" y="185"/>
                  </a:moveTo>
                  <a:cubicBezTo>
                    <a:pt x="25" y="185"/>
                    <a:pt x="25" y="185"/>
                    <a:pt x="25" y="185"/>
                  </a:cubicBezTo>
                  <a:cubicBezTo>
                    <a:pt x="24" y="174"/>
                    <a:pt x="23" y="164"/>
                    <a:pt x="22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3" y="164"/>
                    <a:pt x="72" y="174"/>
                    <a:pt x="71" y="185"/>
                  </a:cubicBezTo>
                  <a:close/>
                  <a:moveTo>
                    <a:pt x="90" y="144"/>
                  </a:moveTo>
                  <a:cubicBezTo>
                    <a:pt x="90" y="150"/>
                    <a:pt x="86" y="154"/>
                    <a:pt x="81" y="154"/>
                  </a:cubicBezTo>
                  <a:cubicBezTo>
                    <a:pt x="77" y="154"/>
                    <a:pt x="77" y="154"/>
                    <a:pt x="77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0" y="154"/>
                    <a:pt x="5" y="150"/>
                    <a:pt x="5" y="144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90" y="142"/>
                    <a:pt x="90" y="142"/>
                    <a:pt x="90" y="142"/>
                  </a:cubicBezTo>
                  <a:lnTo>
                    <a:pt x="90" y="144"/>
                  </a:lnTo>
                  <a:close/>
                  <a:moveTo>
                    <a:pt x="90" y="99"/>
                  </a:moveTo>
                  <a:cubicBezTo>
                    <a:pt x="90" y="117"/>
                    <a:pt x="90" y="117"/>
                    <a:pt x="90" y="11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4" y="126"/>
                    <a:pt x="73" y="124"/>
                    <a:pt x="70" y="124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1"/>
                    <a:pt x="55" y="127"/>
                    <a:pt x="48" y="128"/>
                  </a:cubicBezTo>
                  <a:cubicBezTo>
                    <a:pt x="41" y="127"/>
                    <a:pt x="36" y="121"/>
                    <a:pt x="36" y="121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3" y="124"/>
                    <a:pt x="22" y="126"/>
                    <a:pt x="21" y="129"/>
                  </a:cubicBezTo>
                  <a:cubicBezTo>
                    <a:pt x="19" y="137"/>
                    <a:pt x="19" y="137"/>
                    <a:pt x="19" y="137"/>
                  </a:cubicBezTo>
                  <a:cubicBezTo>
                    <a:pt x="5" y="137"/>
                    <a:pt x="5" y="137"/>
                    <a:pt x="5" y="13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90" y="78"/>
                    <a:pt x="90" y="78"/>
                    <a:pt x="90" y="78"/>
                  </a:cubicBezTo>
                  <a:lnTo>
                    <a:pt x="90" y="99"/>
                  </a:lnTo>
                  <a:close/>
                  <a:moveTo>
                    <a:pt x="90" y="73"/>
                  </a:moveTo>
                  <a:cubicBezTo>
                    <a:pt x="5" y="73"/>
                    <a:pt x="5" y="73"/>
                    <a:pt x="5" y="73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66"/>
                    <a:pt x="10" y="61"/>
                    <a:pt x="15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6" y="61"/>
                    <a:pt x="90" y="66"/>
                    <a:pt x="90" y="71"/>
                  </a:cubicBezTo>
                  <a:lnTo>
                    <a:pt x="90" y="73"/>
                  </a:lnTo>
                  <a:close/>
                  <a:moveTo>
                    <a:pt x="100" y="113"/>
                  </a:moveTo>
                  <a:cubicBezTo>
                    <a:pt x="100" y="114"/>
                    <a:pt x="99" y="114"/>
                    <a:pt x="99" y="114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5" y="101"/>
                    <a:pt x="95" y="101"/>
                    <a:pt x="95" y="101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9" y="101"/>
                    <a:pt x="100" y="102"/>
                    <a:pt x="100" y="102"/>
                  </a:cubicBezTo>
                  <a:lnTo>
                    <a:pt x="100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77B5FE50-E2C9-46EA-93DE-75770EE28CCA}"/>
              </a:ext>
            </a:extLst>
          </p:cNvPr>
          <p:cNvGrpSpPr/>
          <p:nvPr/>
        </p:nvGrpSpPr>
        <p:grpSpPr>
          <a:xfrm>
            <a:off x="4153645" y="3986693"/>
            <a:ext cx="742266" cy="623710"/>
            <a:chOff x="1377950" y="2814638"/>
            <a:chExt cx="685800" cy="576263"/>
          </a:xfrm>
          <a:solidFill>
            <a:schemeClr val="bg2"/>
          </a:solidFill>
        </p:grpSpPr>
        <p:sp>
          <p:nvSpPr>
            <p:cNvPr id="248" name="Freeform 235">
              <a:extLst>
                <a:ext uri="{FF2B5EF4-FFF2-40B4-BE49-F238E27FC236}">
                  <a16:creationId xmlns:a16="http://schemas.microsoft.com/office/drawing/2014/main" id="{12261E52-C524-4641-B560-229A8D86F2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7950" y="2814638"/>
              <a:ext cx="685800" cy="576263"/>
            </a:xfrm>
            <a:custGeom>
              <a:avLst/>
              <a:gdLst>
                <a:gd name="T0" fmla="*/ 146 w 183"/>
                <a:gd name="T1" fmla="*/ 20 h 154"/>
                <a:gd name="T2" fmla="*/ 144 w 183"/>
                <a:gd name="T3" fmla="*/ 12 h 154"/>
                <a:gd name="T4" fmla="*/ 141 w 183"/>
                <a:gd name="T5" fmla="*/ 2 h 154"/>
                <a:gd name="T6" fmla="*/ 129 w 183"/>
                <a:gd name="T7" fmla="*/ 0 h 154"/>
                <a:gd name="T8" fmla="*/ 127 w 183"/>
                <a:gd name="T9" fmla="*/ 12 h 154"/>
                <a:gd name="T10" fmla="*/ 123 w 183"/>
                <a:gd name="T11" fmla="*/ 14 h 154"/>
                <a:gd name="T12" fmla="*/ 80 w 183"/>
                <a:gd name="T13" fmla="*/ 20 h 154"/>
                <a:gd name="T14" fmla="*/ 61 w 183"/>
                <a:gd name="T15" fmla="*/ 8 h 154"/>
                <a:gd name="T16" fmla="*/ 1 w 183"/>
                <a:gd name="T17" fmla="*/ 56 h 154"/>
                <a:gd name="T18" fmla="*/ 4 w 183"/>
                <a:gd name="T19" fmla="*/ 56 h 154"/>
                <a:gd name="T20" fmla="*/ 12 w 183"/>
                <a:gd name="T21" fmla="*/ 115 h 154"/>
                <a:gd name="T22" fmla="*/ 12 w 183"/>
                <a:gd name="T23" fmla="*/ 152 h 154"/>
                <a:gd name="T24" fmla="*/ 16 w 183"/>
                <a:gd name="T25" fmla="*/ 152 h 154"/>
                <a:gd name="T26" fmla="*/ 79 w 183"/>
                <a:gd name="T27" fmla="*/ 121 h 154"/>
                <a:gd name="T28" fmla="*/ 172 w 183"/>
                <a:gd name="T29" fmla="*/ 121 h 154"/>
                <a:gd name="T30" fmla="*/ 174 w 183"/>
                <a:gd name="T31" fmla="*/ 154 h 154"/>
                <a:gd name="T32" fmla="*/ 176 w 183"/>
                <a:gd name="T33" fmla="*/ 120 h 154"/>
                <a:gd name="T34" fmla="*/ 176 w 183"/>
                <a:gd name="T35" fmla="*/ 56 h 154"/>
                <a:gd name="T36" fmla="*/ 183 w 183"/>
                <a:gd name="T37" fmla="*/ 54 h 154"/>
                <a:gd name="T38" fmla="*/ 181 w 183"/>
                <a:gd name="T39" fmla="*/ 20 h 154"/>
                <a:gd name="T40" fmla="*/ 137 w 183"/>
                <a:gd name="T41" fmla="*/ 4 h 154"/>
                <a:gd name="T42" fmla="*/ 131 w 183"/>
                <a:gd name="T43" fmla="*/ 12 h 154"/>
                <a:gd name="T44" fmla="*/ 127 w 183"/>
                <a:gd name="T45" fmla="*/ 16 h 154"/>
                <a:gd name="T46" fmla="*/ 139 w 183"/>
                <a:gd name="T47" fmla="*/ 16 h 154"/>
                <a:gd name="T48" fmla="*/ 142 w 183"/>
                <a:gd name="T49" fmla="*/ 20 h 154"/>
                <a:gd name="T50" fmla="*/ 127 w 183"/>
                <a:gd name="T51" fmla="*/ 16 h 154"/>
                <a:gd name="T52" fmla="*/ 80 w 183"/>
                <a:gd name="T53" fmla="*/ 73 h 154"/>
                <a:gd name="T54" fmla="*/ 95 w 183"/>
                <a:gd name="T55" fmla="*/ 67 h 154"/>
                <a:gd name="T56" fmla="*/ 101 w 183"/>
                <a:gd name="T57" fmla="*/ 118 h 154"/>
                <a:gd name="T58" fmla="*/ 172 w 183"/>
                <a:gd name="T59" fmla="*/ 115 h 154"/>
                <a:gd name="T60" fmla="*/ 105 w 183"/>
                <a:gd name="T61" fmla="*/ 118 h 154"/>
                <a:gd name="T62" fmla="*/ 95 w 183"/>
                <a:gd name="T63" fmla="*/ 63 h 154"/>
                <a:gd name="T64" fmla="*/ 77 w 183"/>
                <a:gd name="T65" fmla="*/ 73 h 154"/>
                <a:gd name="T66" fmla="*/ 16 w 183"/>
                <a:gd name="T67" fmla="*/ 118 h 154"/>
                <a:gd name="T68" fmla="*/ 16 w 183"/>
                <a:gd name="T69" fmla="*/ 47 h 154"/>
                <a:gd name="T70" fmla="*/ 88 w 183"/>
                <a:gd name="T71" fmla="*/ 31 h 154"/>
                <a:gd name="T72" fmla="*/ 59 w 183"/>
                <a:gd name="T73" fmla="*/ 56 h 154"/>
                <a:gd name="T74" fmla="*/ 61 w 183"/>
                <a:gd name="T75" fmla="*/ 56 h 154"/>
                <a:gd name="T76" fmla="*/ 121 w 183"/>
                <a:gd name="T77" fmla="*/ 56 h 154"/>
                <a:gd name="T78" fmla="*/ 172 w 183"/>
                <a:gd name="T79" fmla="*/ 5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3" h="154">
                  <a:moveTo>
                    <a:pt x="181" y="20"/>
                  </a:moveTo>
                  <a:cubicBezTo>
                    <a:pt x="146" y="20"/>
                    <a:pt x="146" y="20"/>
                    <a:pt x="146" y="20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3"/>
                    <a:pt x="145" y="12"/>
                    <a:pt x="144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1" y="1"/>
                    <a:pt x="140" y="0"/>
                    <a:pt x="13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8" y="0"/>
                    <a:pt x="127" y="1"/>
                    <a:pt x="127" y="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4" y="12"/>
                    <a:pt x="123" y="13"/>
                    <a:pt x="123" y="14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2" y="7"/>
                    <a:pt x="61" y="8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5"/>
                    <a:pt x="1" y="56"/>
                  </a:cubicBezTo>
                  <a:cubicBezTo>
                    <a:pt x="1" y="56"/>
                    <a:pt x="2" y="56"/>
                    <a:pt x="2" y="56"/>
                  </a:cubicBezTo>
                  <a:cubicBezTo>
                    <a:pt x="3" y="56"/>
                    <a:pt x="3" y="56"/>
                    <a:pt x="4" y="56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3"/>
                    <a:pt x="13" y="154"/>
                    <a:pt x="14" y="154"/>
                  </a:cubicBezTo>
                  <a:cubicBezTo>
                    <a:pt x="15" y="154"/>
                    <a:pt x="16" y="153"/>
                    <a:pt x="16" y="152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52"/>
                    <a:pt x="172" y="152"/>
                    <a:pt x="172" y="152"/>
                  </a:cubicBezTo>
                  <a:cubicBezTo>
                    <a:pt x="172" y="153"/>
                    <a:pt x="173" y="154"/>
                    <a:pt x="174" y="154"/>
                  </a:cubicBezTo>
                  <a:cubicBezTo>
                    <a:pt x="175" y="154"/>
                    <a:pt x="176" y="153"/>
                    <a:pt x="176" y="152"/>
                  </a:cubicBezTo>
                  <a:cubicBezTo>
                    <a:pt x="176" y="120"/>
                    <a:pt x="176" y="120"/>
                    <a:pt x="176" y="120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2" y="56"/>
                    <a:pt x="183" y="55"/>
                    <a:pt x="183" y="54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2" y="20"/>
                    <a:pt x="181" y="20"/>
                  </a:cubicBezTo>
                  <a:close/>
                  <a:moveTo>
                    <a:pt x="131" y="4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31" y="12"/>
                    <a:pt x="131" y="12"/>
                    <a:pt x="131" y="12"/>
                  </a:cubicBezTo>
                  <a:lnTo>
                    <a:pt x="131" y="4"/>
                  </a:lnTo>
                  <a:close/>
                  <a:moveTo>
                    <a:pt x="127" y="16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27" y="20"/>
                    <a:pt x="127" y="20"/>
                    <a:pt x="127" y="20"/>
                  </a:cubicBezTo>
                  <a:lnTo>
                    <a:pt x="127" y="16"/>
                  </a:lnTo>
                  <a:close/>
                  <a:moveTo>
                    <a:pt x="80" y="118"/>
                  </a:moveTo>
                  <a:cubicBezTo>
                    <a:pt x="80" y="73"/>
                    <a:pt x="80" y="73"/>
                    <a:pt x="80" y="73"/>
                  </a:cubicBezTo>
                  <a:cubicBezTo>
                    <a:pt x="80" y="70"/>
                    <a:pt x="83" y="67"/>
                    <a:pt x="87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8" y="67"/>
                    <a:pt x="101" y="70"/>
                    <a:pt x="101" y="73"/>
                  </a:cubicBezTo>
                  <a:cubicBezTo>
                    <a:pt x="101" y="118"/>
                    <a:pt x="101" y="118"/>
                    <a:pt x="101" y="118"/>
                  </a:cubicBezTo>
                  <a:lnTo>
                    <a:pt x="80" y="118"/>
                  </a:lnTo>
                  <a:close/>
                  <a:moveTo>
                    <a:pt x="172" y="115"/>
                  </a:moveTo>
                  <a:cubicBezTo>
                    <a:pt x="172" y="118"/>
                    <a:pt x="172" y="118"/>
                    <a:pt x="172" y="118"/>
                  </a:cubicBezTo>
                  <a:cubicBezTo>
                    <a:pt x="105" y="118"/>
                    <a:pt x="105" y="118"/>
                    <a:pt x="105" y="118"/>
                  </a:cubicBezTo>
                  <a:cubicBezTo>
                    <a:pt x="105" y="73"/>
                    <a:pt x="105" y="73"/>
                    <a:pt x="105" y="73"/>
                  </a:cubicBezTo>
                  <a:cubicBezTo>
                    <a:pt x="105" y="68"/>
                    <a:pt x="101" y="63"/>
                    <a:pt x="95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1" y="63"/>
                    <a:pt x="77" y="68"/>
                    <a:pt x="77" y="7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6" y="115"/>
                    <a:pt x="16" y="115"/>
                    <a:pt x="16" y="115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8" y="53"/>
                    <a:pt x="58" y="55"/>
                    <a:pt x="59" y="56"/>
                  </a:cubicBezTo>
                  <a:cubicBezTo>
                    <a:pt x="59" y="56"/>
                    <a:pt x="60" y="56"/>
                    <a:pt x="60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121" y="56"/>
                    <a:pt x="121" y="56"/>
                    <a:pt x="121" y="56"/>
                  </a:cubicBezTo>
                  <a:cubicBezTo>
                    <a:pt x="122" y="56"/>
                    <a:pt x="122" y="56"/>
                    <a:pt x="123" y="56"/>
                  </a:cubicBezTo>
                  <a:cubicBezTo>
                    <a:pt x="172" y="56"/>
                    <a:pt x="172" y="56"/>
                    <a:pt x="172" y="56"/>
                  </a:cubicBezTo>
                  <a:lnTo>
                    <a:pt x="172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9" name="Freeform 236">
              <a:extLst>
                <a:ext uri="{FF2B5EF4-FFF2-40B4-BE49-F238E27FC236}">
                  <a16:creationId xmlns:a16="http://schemas.microsoft.com/office/drawing/2014/main" id="{285ACCE0-96F8-4953-A6FB-DE88CB75F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013" y="3305175"/>
              <a:ext cx="65088" cy="79375"/>
            </a:xfrm>
            <a:custGeom>
              <a:avLst/>
              <a:gdLst>
                <a:gd name="T0" fmla="*/ 15 w 17"/>
                <a:gd name="T1" fmla="*/ 11 h 21"/>
                <a:gd name="T2" fmla="*/ 14 w 17"/>
                <a:gd name="T3" fmla="*/ 10 h 21"/>
                <a:gd name="T4" fmla="*/ 12 w 17"/>
                <a:gd name="T5" fmla="*/ 9 h 21"/>
                <a:gd name="T6" fmla="*/ 10 w 17"/>
                <a:gd name="T7" fmla="*/ 8 h 21"/>
                <a:gd name="T8" fmla="*/ 9 w 17"/>
                <a:gd name="T9" fmla="*/ 8 h 21"/>
                <a:gd name="T10" fmla="*/ 7 w 17"/>
                <a:gd name="T11" fmla="*/ 7 h 21"/>
                <a:gd name="T12" fmla="*/ 5 w 17"/>
                <a:gd name="T13" fmla="*/ 7 h 21"/>
                <a:gd name="T14" fmla="*/ 5 w 17"/>
                <a:gd name="T15" fmla="*/ 6 h 21"/>
                <a:gd name="T16" fmla="*/ 5 w 17"/>
                <a:gd name="T17" fmla="*/ 5 h 21"/>
                <a:gd name="T18" fmla="*/ 6 w 17"/>
                <a:gd name="T19" fmla="*/ 4 h 21"/>
                <a:gd name="T20" fmla="*/ 8 w 17"/>
                <a:gd name="T21" fmla="*/ 3 h 21"/>
                <a:gd name="T22" fmla="*/ 13 w 17"/>
                <a:gd name="T23" fmla="*/ 7 h 21"/>
                <a:gd name="T24" fmla="*/ 16 w 17"/>
                <a:gd name="T25" fmla="*/ 7 h 21"/>
                <a:gd name="T26" fmla="*/ 16 w 17"/>
                <a:gd name="T27" fmla="*/ 4 h 21"/>
                <a:gd name="T28" fmla="*/ 14 w 17"/>
                <a:gd name="T29" fmla="*/ 1 h 21"/>
                <a:gd name="T30" fmla="*/ 12 w 17"/>
                <a:gd name="T31" fmla="*/ 0 h 21"/>
                <a:gd name="T32" fmla="*/ 8 w 17"/>
                <a:gd name="T33" fmla="*/ 0 h 21"/>
                <a:gd name="T34" fmla="*/ 5 w 17"/>
                <a:gd name="T35" fmla="*/ 0 h 21"/>
                <a:gd name="T36" fmla="*/ 3 w 17"/>
                <a:gd name="T37" fmla="*/ 1 h 21"/>
                <a:gd name="T38" fmla="*/ 1 w 17"/>
                <a:gd name="T39" fmla="*/ 3 h 21"/>
                <a:gd name="T40" fmla="*/ 1 w 17"/>
                <a:gd name="T41" fmla="*/ 6 h 21"/>
                <a:gd name="T42" fmla="*/ 1 w 17"/>
                <a:gd name="T43" fmla="*/ 8 h 21"/>
                <a:gd name="T44" fmla="*/ 2 w 17"/>
                <a:gd name="T45" fmla="*/ 9 h 21"/>
                <a:gd name="T46" fmla="*/ 4 w 17"/>
                <a:gd name="T47" fmla="*/ 11 h 21"/>
                <a:gd name="T48" fmla="*/ 8 w 17"/>
                <a:gd name="T49" fmla="*/ 11 h 21"/>
                <a:gd name="T50" fmla="*/ 10 w 17"/>
                <a:gd name="T51" fmla="*/ 12 h 21"/>
                <a:gd name="T52" fmla="*/ 12 w 17"/>
                <a:gd name="T53" fmla="*/ 13 h 21"/>
                <a:gd name="T54" fmla="*/ 13 w 17"/>
                <a:gd name="T55" fmla="*/ 14 h 21"/>
                <a:gd name="T56" fmla="*/ 13 w 17"/>
                <a:gd name="T57" fmla="*/ 15 h 21"/>
                <a:gd name="T58" fmla="*/ 13 w 17"/>
                <a:gd name="T59" fmla="*/ 16 h 21"/>
                <a:gd name="T60" fmla="*/ 12 w 17"/>
                <a:gd name="T61" fmla="*/ 17 h 21"/>
                <a:gd name="T62" fmla="*/ 11 w 17"/>
                <a:gd name="T63" fmla="*/ 17 h 21"/>
                <a:gd name="T64" fmla="*/ 9 w 17"/>
                <a:gd name="T65" fmla="*/ 17 h 21"/>
                <a:gd name="T66" fmla="*/ 7 w 17"/>
                <a:gd name="T67" fmla="*/ 17 h 21"/>
                <a:gd name="T68" fmla="*/ 5 w 17"/>
                <a:gd name="T69" fmla="*/ 16 h 21"/>
                <a:gd name="T70" fmla="*/ 4 w 17"/>
                <a:gd name="T71" fmla="*/ 15 h 21"/>
                <a:gd name="T72" fmla="*/ 4 w 17"/>
                <a:gd name="T73" fmla="*/ 13 h 21"/>
                <a:gd name="T74" fmla="*/ 0 w 17"/>
                <a:gd name="T75" fmla="*/ 13 h 21"/>
                <a:gd name="T76" fmla="*/ 1 w 17"/>
                <a:gd name="T77" fmla="*/ 16 h 21"/>
                <a:gd name="T78" fmla="*/ 2 w 17"/>
                <a:gd name="T79" fmla="*/ 19 h 21"/>
                <a:gd name="T80" fmla="*/ 5 w 17"/>
                <a:gd name="T81" fmla="*/ 20 h 21"/>
                <a:gd name="T82" fmla="*/ 9 w 17"/>
                <a:gd name="T83" fmla="*/ 21 h 21"/>
                <a:gd name="T84" fmla="*/ 12 w 17"/>
                <a:gd name="T85" fmla="*/ 20 h 21"/>
                <a:gd name="T86" fmla="*/ 15 w 17"/>
                <a:gd name="T87" fmla="*/ 19 h 21"/>
                <a:gd name="T88" fmla="*/ 16 w 17"/>
                <a:gd name="T89" fmla="*/ 17 h 21"/>
                <a:gd name="T90" fmla="*/ 17 w 17"/>
                <a:gd name="T91" fmla="*/ 14 h 21"/>
                <a:gd name="T92" fmla="*/ 16 w 17"/>
                <a:gd name="T93" fmla="*/ 12 h 21"/>
                <a:gd name="T94" fmla="*/ 15 w 17"/>
                <a:gd name="T9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" h="21">
                  <a:moveTo>
                    <a:pt x="15" y="11"/>
                  </a:moveTo>
                  <a:cubicBezTo>
                    <a:pt x="15" y="10"/>
                    <a:pt x="15" y="10"/>
                    <a:pt x="14" y="10"/>
                  </a:cubicBezTo>
                  <a:cubicBezTo>
                    <a:pt x="14" y="9"/>
                    <a:pt x="13" y="9"/>
                    <a:pt x="12" y="9"/>
                  </a:cubicBezTo>
                  <a:cubicBezTo>
                    <a:pt x="12" y="9"/>
                    <a:pt x="11" y="8"/>
                    <a:pt x="10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8"/>
                    <a:pt x="7" y="8"/>
                    <a:pt x="7" y="7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6" y="3"/>
                    <a:pt x="7" y="3"/>
                    <a:pt x="8" y="3"/>
                  </a:cubicBezTo>
                  <a:cubicBezTo>
                    <a:pt x="11" y="3"/>
                    <a:pt x="12" y="4"/>
                    <a:pt x="13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5"/>
                    <a:pt x="16" y="4"/>
                  </a:cubicBezTo>
                  <a:cubicBezTo>
                    <a:pt x="15" y="3"/>
                    <a:pt x="15" y="2"/>
                    <a:pt x="14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8"/>
                    <a:pt x="2" y="9"/>
                    <a:pt x="2" y="9"/>
                  </a:cubicBezTo>
                  <a:cubicBezTo>
                    <a:pt x="3" y="10"/>
                    <a:pt x="4" y="10"/>
                    <a:pt x="4" y="11"/>
                  </a:cubicBezTo>
                  <a:cubicBezTo>
                    <a:pt x="5" y="11"/>
                    <a:pt x="6" y="11"/>
                    <a:pt x="8" y="11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1" y="12"/>
                    <a:pt x="11" y="13"/>
                    <a:pt x="12" y="13"/>
                  </a:cubicBezTo>
                  <a:cubicBezTo>
                    <a:pt x="12" y="13"/>
                    <a:pt x="13" y="13"/>
                    <a:pt x="13" y="14"/>
                  </a:cubicBezTo>
                  <a:cubicBezTo>
                    <a:pt x="13" y="14"/>
                    <a:pt x="13" y="14"/>
                    <a:pt x="13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2" y="16"/>
                    <a:pt x="12" y="17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8" y="17"/>
                    <a:pt x="8" y="17"/>
                    <a:pt x="7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5" y="16"/>
                    <a:pt x="5" y="15"/>
                    <a:pt x="4" y="15"/>
                  </a:cubicBezTo>
                  <a:cubicBezTo>
                    <a:pt x="4" y="14"/>
                    <a:pt x="4" y="14"/>
                    <a:pt x="4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1" y="17"/>
                    <a:pt x="2" y="18"/>
                    <a:pt x="2" y="19"/>
                  </a:cubicBezTo>
                  <a:cubicBezTo>
                    <a:pt x="3" y="19"/>
                    <a:pt x="4" y="20"/>
                    <a:pt x="5" y="20"/>
                  </a:cubicBezTo>
                  <a:cubicBezTo>
                    <a:pt x="6" y="21"/>
                    <a:pt x="8" y="21"/>
                    <a:pt x="9" y="21"/>
                  </a:cubicBezTo>
                  <a:cubicBezTo>
                    <a:pt x="10" y="21"/>
                    <a:pt x="11" y="21"/>
                    <a:pt x="12" y="20"/>
                  </a:cubicBezTo>
                  <a:cubicBezTo>
                    <a:pt x="13" y="20"/>
                    <a:pt x="14" y="20"/>
                    <a:pt x="15" y="19"/>
                  </a:cubicBezTo>
                  <a:cubicBezTo>
                    <a:pt x="15" y="18"/>
                    <a:pt x="16" y="18"/>
                    <a:pt x="16" y="17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14"/>
                    <a:pt x="17" y="13"/>
                    <a:pt x="16" y="12"/>
                  </a:cubicBezTo>
                  <a:cubicBezTo>
                    <a:pt x="16" y="12"/>
                    <a:pt x="16" y="11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0" name="Freeform 237">
              <a:extLst>
                <a:ext uri="{FF2B5EF4-FFF2-40B4-BE49-F238E27FC236}">
                  <a16:creationId xmlns:a16="http://schemas.microsoft.com/office/drawing/2014/main" id="{B66A5832-F6D2-4BA8-BD18-EA841B9C5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5438" y="3305175"/>
              <a:ext cx="74613" cy="79375"/>
            </a:xfrm>
            <a:custGeom>
              <a:avLst/>
              <a:gdLst>
                <a:gd name="T0" fmla="*/ 23 w 47"/>
                <a:gd name="T1" fmla="*/ 36 h 50"/>
                <a:gd name="T2" fmla="*/ 12 w 47"/>
                <a:gd name="T3" fmla="*/ 0 h 50"/>
                <a:gd name="T4" fmla="*/ 0 w 47"/>
                <a:gd name="T5" fmla="*/ 0 h 50"/>
                <a:gd name="T6" fmla="*/ 0 w 47"/>
                <a:gd name="T7" fmla="*/ 50 h 50"/>
                <a:gd name="T8" fmla="*/ 9 w 47"/>
                <a:gd name="T9" fmla="*/ 50 h 50"/>
                <a:gd name="T10" fmla="*/ 9 w 47"/>
                <a:gd name="T11" fmla="*/ 17 h 50"/>
                <a:gd name="T12" fmla="*/ 21 w 47"/>
                <a:gd name="T13" fmla="*/ 50 h 50"/>
                <a:gd name="T14" fmla="*/ 28 w 47"/>
                <a:gd name="T15" fmla="*/ 50 h 50"/>
                <a:gd name="T16" fmla="*/ 38 w 47"/>
                <a:gd name="T17" fmla="*/ 17 h 50"/>
                <a:gd name="T18" fmla="*/ 38 w 47"/>
                <a:gd name="T19" fmla="*/ 50 h 50"/>
                <a:gd name="T20" fmla="*/ 47 w 47"/>
                <a:gd name="T21" fmla="*/ 50 h 50"/>
                <a:gd name="T22" fmla="*/ 47 w 47"/>
                <a:gd name="T23" fmla="*/ 0 h 50"/>
                <a:gd name="T24" fmla="*/ 35 w 47"/>
                <a:gd name="T25" fmla="*/ 0 h 50"/>
                <a:gd name="T26" fmla="*/ 23 w 47"/>
                <a:gd name="T2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50">
                  <a:moveTo>
                    <a:pt x="23" y="36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9" y="50"/>
                  </a:lnTo>
                  <a:lnTo>
                    <a:pt x="9" y="17"/>
                  </a:lnTo>
                  <a:lnTo>
                    <a:pt x="21" y="50"/>
                  </a:lnTo>
                  <a:lnTo>
                    <a:pt x="28" y="50"/>
                  </a:lnTo>
                  <a:lnTo>
                    <a:pt x="38" y="17"/>
                  </a:lnTo>
                  <a:lnTo>
                    <a:pt x="38" y="50"/>
                  </a:lnTo>
                  <a:lnTo>
                    <a:pt x="47" y="50"/>
                  </a:lnTo>
                  <a:lnTo>
                    <a:pt x="47" y="0"/>
                  </a:lnTo>
                  <a:lnTo>
                    <a:pt x="35" y="0"/>
                  </a:lnTo>
                  <a:lnTo>
                    <a:pt x="2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1" name="Freeform 238">
              <a:extLst>
                <a:ext uri="{FF2B5EF4-FFF2-40B4-BE49-F238E27FC236}">
                  <a16:creationId xmlns:a16="http://schemas.microsoft.com/office/drawing/2014/main" id="{09A4BBA0-92D3-4D8D-967C-B202BCF06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0213" y="3305175"/>
              <a:ext cx="74613" cy="79375"/>
            </a:xfrm>
            <a:custGeom>
              <a:avLst/>
              <a:gdLst>
                <a:gd name="T0" fmla="*/ 19 w 47"/>
                <a:gd name="T1" fmla="*/ 0 h 50"/>
                <a:gd name="T2" fmla="*/ 0 w 47"/>
                <a:gd name="T3" fmla="*/ 50 h 50"/>
                <a:gd name="T4" fmla="*/ 9 w 47"/>
                <a:gd name="T5" fmla="*/ 50 h 50"/>
                <a:gd name="T6" fmla="*/ 14 w 47"/>
                <a:gd name="T7" fmla="*/ 36 h 50"/>
                <a:gd name="T8" fmla="*/ 33 w 47"/>
                <a:gd name="T9" fmla="*/ 36 h 50"/>
                <a:gd name="T10" fmla="*/ 38 w 47"/>
                <a:gd name="T11" fmla="*/ 50 h 50"/>
                <a:gd name="T12" fmla="*/ 47 w 47"/>
                <a:gd name="T13" fmla="*/ 50 h 50"/>
                <a:gd name="T14" fmla="*/ 28 w 47"/>
                <a:gd name="T15" fmla="*/ 0 h 50"/>
                <a:gd name="T16" fmla="*/ 19 w 47"/>
                <a:gd name="T17" fmla="*/ 0 h 50"/>
                <a:gd name="T18" fmla="*/ 17 w 47"/>
                <a:gd name="T19" fmla="*/ 26 h 50"/>
                <a:gd name="T20" fmla="*/ 24 w 47"/>
                <a:gd name="T21" fmla="*/ 12 h 50"/>
                <a:gd name="T22" fmla="*/ 28 w 47"/>
                <a:gd name="T23" fmla="*/ 26 h 50"/>
                <a:gd name="T24" fmla="*/ 17 w 47"/>
                <a:gd name="T2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50">
                  <a:moveTo>
                    <a:pt x="19" y="0"/>
                  </a:moveTo>
                  <a:lnTo>
                    <a:pt x="0" y="50"/>
                  </a:lnTo>
                  <a:lnTo>
                    <a:pt x="9" y="50"/>
                  </a:lnTo>
                  <a:lnTo>
                    <a:pt x="14" y="36"/>
                  </a:lnTo>
                  <a:lnTo>
                    <a:pt x="33" y="36"/>
                  </a:lnTo>
                  <a:lnTo>
                    <a:pt x="38" y="50"/>
                  </a:lnTo>
                  <a:lnTo>
                    <a:pt x="47" y="50"/>
                  </a:lnTo>
                  <a:lnTo>
                    <a:pt x="28" y="0"/>
                  </a:lnTo>
                  <a:lnTo>
                    <a:pt x="19" y="0"/>
                  </a:lnTo>
                  <a:close/>
                  <a:moveTo>
                    <a:pt x="17" y="26"/>
                  </a:moveTo>
                  <a:lnTo>
                    <a:pt x="24" y="12"/>
                  </a:lnTo>
                  <a:lnTo>
                    <a:pt x="28" y="26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2" name="Freeform 239">
              <a:extLst>
                <a:ext uri="{FF2B5EF4-FFF2-40B4-BE49-F238E27FC236}">
                  <a16:creationId xmlns:a16="http://schemas.microsoft.com/office/drawing/2014/main" id="{BB60EBFB-E3A2-4112-AD7E-60F6D2DC94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4988" y="3305175"/>
              <a:ext cx="68263" cy="79375"/>
            </a:xfrm>
            <a:custGeom>
              <a:avLst/>
              <a:gdLst>
                <a:gd name="T0" fmla="*/ 13 w 18"/>
                <a:gd name="T1" fmla="*/ 11 h 21"/>
                <a:gd name="T2" fmla="*/ 16 w 18"/>
                <a:gd name="T3" fmla="*/ 9 h 21"/>
                <a:gd name="T4" fmla="*/ 17 w 18"/>
                <a:gd name="T5" fmla="*/ 6 h 21"/>
                <a:gd name="T6" fmla="*/ 17 w 18"/>
                <a:gd name="T7" fmla="*/ 5 h 21"/>
                <a:gd name="T8" fmla="*/ 16 w 18"/>
                <a:gd name="T9" fmla="*/ 3 h 21"/>
                <a:gd name="T10" fmla="*/ 16 w 18"/>
                <a:gd name="T11" fmla="*/ 2 h 21"/>
                <a:gd name="T12" fmla="*/ 15 w 18"/>
                <a:gd name="T13" fmla="*/ 1 h 21"/>
                <a:gd name="T14" fmla="*/ 14 w 18"/>
                <a:gd name="T15" fmla="*/ 1 h 21"/>
                <a:gd name="T16" fmla="*/ 12 w 18"/>
                <a:gd name="T17" fmla="*/ 0 h 21"/>
                <a:gd name="T18" fmla="*/ 11 w 18"/>
                <a:gd name="T19" fmla="*/ 0 h 21"/>
                <a:gd name="T20" fmla="*/ 9 w 18"/>
                <a:gd name="T21" fmla="*/ 0 h 21"/>
                <a:gd name="T22" fmla="*/ 0 w 18"/>
                <a:gd name="T23" fmla="*/ 0 h 21"/>
                <a:gd name="T24" fmla="*/ 0 w 18"/>
                <a:gd name="T25" fmla="*/ 21 h 21"/>
                <a:gd name="T26" fmla="*/ 4 w 18"/>
                <a:gd name="T27" fmla="*/ 21 h 21"/>
                <a:gd name="T28" fmla="*/ 4 w 18"/>
                <a:gd name="T29" fmla="*/ 12 h 21"/>
                <a:gd name="T30" fmla="*/ 8 w 18"/>
                <a:gd name="T31" fmla="*/ 12 h 21"/>
                <a:gd name="T32" fmla="*/ 9 w 18"/>
                <a:gd name="T33" fmla="*/ 12 h 21"/>
                <a:gd name="T34" fmla="*/ 10 w 18"/>
                <a:gd name="T35" fmla="*/ 13 h 21"/>
                <a:gd name="T36" fmla="*/ 11 w 18"/>
                <a:gd name="T37" fmla="*/ 14 h 21"/>
                <a:gd name="T38" fmla="*/ 12 w 18"/>
                <a:gd name="T39" fmla="*/ 15 h 21"/>
                <a:gd name="T40" fmla="*/ 14 w 18"/>
                <a:gd name="T41" fmla="*/ 21 h 21"/>
                <a:gd name="T42" fmla="*/ 18 w 18"/>
                <a:gd name="T43" fmla="*/ 21 h 21"/>
                <a:gd name="T44" fmla="*/ 15 w 18"/>
                <a:gd name="T45" fmla="*/ 14 h 21"/>
                <a:gd name="T46" fmla="*/ 13 w 18"/>
                <a:gd name="T47" fmla="*/ 11 h 21"/>
                <a:gd name="T48" fmla="*/ 13 w 18"/>
                <a:gd name="T49" fmla="*/ 7 h 21"/>
                <a:gd name="T50" fmla="*/ 12 w 18"/>
                <a:gd name="T51" fmla="*/ 8 h 21"/>
                <a:gd name="T52" fmla="*/ 11 w 18"/>
                <a:gd name="T53" fmla="*/ 9 h 21"/>
                <a:gd name="T54" fmla="*/ 9 w 18"/>
                <a:gd name="T55" fmla="*/ 9 h 21"/>
                <a:gd name="T56" fmla="*/ 4 w 18"/>
                <a:gd name="T57" fmla="*/ 9 h 21"/>
                <a:gd name="T58" fmla="*/ 4 w 18"/>
                <a:gd name="T59" fmla="*/ 3 h 21"/>
                <a:gd name="T60" fmla="*/ 9 w 18"/>
                <a:gd name="T61" fmla="*/ 3 h 21"/>
                <a:gd name="T62" fmla="*/ 12 w 18"/>
                <a:gd name="T63" fmla="*/ 4 h 21"/>
                <a:gd name="T64" fmla="*/ 13 w 18"/>
                <a:gd name="T65" fmla="*/ 6 h 21"/>
                <a:gd name="T66" fmla="*/ 13 w 18"/>
                <a:gd name="T67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" h="21">
                  <a:moveTo>
                    <a:pt x="13" y="11"/>
                  </a:moveTo>
                  <a:cubicBezTo>
                    <a:pt x="14" y="11"/>
                    <a:pt x="15" y="10"/>
                    <a:pt x="16" y="9"/>
                  </a:cubicBezTo>
                  <a:cubicBezTo>
                    <a:pt x="16" y="8"/>
                    <a:pt x="17" y="7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6" y="4"/>
                    <a:pt x="16" y="3"/>
                  </a:cubicBezTo>
                  <a:cubicBezTo>
                    <a:pt x="16" y="3"/>
                    <a:pt x="16" y="3"/>
                    <a:pt x="16" y="2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4"/>
                    <a:pt x="11" y="14"/>
                  </a:cubicBezTo>
                  <a:cubicBezTo>
                    <a:pt x="11" y="14"/>
                    <a:pt x="11" y="15"/>
                    <a:pt x="12" y="15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4" y="12"/>
                    <a:pt x="13" y="11"/>
                  </a:cubicBezTo>
                  <a:close/>
                  <a:moveTo>
                    <a:pt x="13" y="7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0" y="9"/>
                    <a:pt x="10" y="9"/>
                    <a:pt x="9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4"/>
                    <a:pt x="12" y="4"/>
                  </a:cubicBezTo>
                  <a:cubicBezTo>
                    <a:pt x="13" y="4"/>
                    <a:pt x="13" y="5"/>
                    <a:pt x="13" y="6"/>
                  </a:cubicBezTo>
                  <a:cubicBezTo>
                    <a:pt x="13" y="6"/>
                    <a:pt x="13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3" name="Freeform 240">
              <a:extLst>
                <a:ext uri="{FF2B5EF4-FFF2-40B4-BE49-F238E27FC236}">
                  <a16:creationId xmlns:a16="http://schemas.microsoft.com/office/drawing/2014/main" id="{ECDC09FE-2028-42B5-8188-38F2C0C63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650" y="3305175"/>
              <a:ext cx="63500" cy="79375"/>
            </a:xfrm>
            <a:custGeom>
              <a:avLst/>
              <a:gdLst>
                <a:gd name="T0" fmla="*/ 0 w 40"/>
                <a:gd name="T1" fmla="*/ 7 h 50"/>
                <a:gd name="T2" fmla="*/ 17 w 40"/>
                <a:gd name="T3" fmla="*/ 7 h 50"/>
                <a:gd name="T4" fmla="*/ 17 w 40"/>
                <a:gd name="T5" fmla="*/ 50 h 50"/>
                <a:gd name="T6" fmla="*/ 24 w 40"/>
                <a:gd name="T7" fmla="*/ 50 h 50"/>
                <a:gd name="T8" fmla="*/ 24 w 40"/>
                <a:gd name="T9" fmla="*/ 7 h 50"/>
                <a:gd name="T10" fmla="*/ 40 w 40"/>
                <a:gd name="T11" fmla="*/ 7 h 50"/>
                <a:gd name="T12" fmla="*/ 40 w 40"/>
                <a:gd name="T13" fmla="*/ 0 h 50"/>
                <a:gd name="T14" fmla="*/ 0 w 40"/>
                <a:gd name="T15" fmla="*/ 0 h 50"/>
                <a:gd name="T16" fmla="*/ 0 w 40"/>
                <a:gd name="T17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">
                  <a:moveTo>
                    <a:pt x="0" y="7"/>
                  </a:moveTo>
                  <a:lnTo>
                    <a:pt x="17" y="7"/>
                  </a:lnTo>
                  <a:lnTo>
                    <a:pt x="17" y="50"/>
                  </a:lnTo>
                  <a:lnTo>
                    <a:pt x="24" y="50"/>
                  </a:lnTo>
                  <a:lnTo>
                    <a:pt x="24" y="7"/>
                  </a:lnTo>
                  <a:lnTo>
                    <a:pt x="40" y="7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4" name="Freeform 241">
              <a:extLst>
                <a:ext uri="{FF2B5EF4-FFF2-40B4-BE49-F238E27FC236}">
                  <a16:creationId xmlns:a16="http://schemas.microsoft.com/office/drawing/2014/main" id="{BF6DE43E-51BA-4F40-BEC6-9B6FE7AACD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8325" y="3087688"/>
              <a:ext cx="123825" cy="123825"/>
            </a:xfrm>
            <a:custGeom>
              <a:avLst/>
              <a:gdLst>
                <a:gd name="T0" fmla="*/ 78 w 78"/>
                <a:gd name="T1" fmla="*/ 0 h 78"/>
                <a:gd name="T2" fmla="*/ 0 w 78"/>
                <a:gd name="T3" fmla="*/ 0 h 78"/>
                <a:gd name="T4" fmla="*/ 0 w 78"/>
                <a:gd name="T5" fmla="*/ 78 h 78"/>
                <a:gd name="T6" fmla="*/ 78 w 78"/>
                <a:gd name="T7" fmla="*/ 78 h 78"/>
                <a:gd name="T8" fmla="*/ 78 w 78"/>
                <a:gd name="T9" fmla="*/ 0 h 78"/>
                <a:gd name="T10" fmla="*/ 69 w 78"/>
                <a:gd name="T11" fmla="*/ 35 h 78"/>
                <a:gd name="T12" fmla="*/ 43 w 78"/>
                <a:gd name="T13" fmla="*/ 35 h 78"/>
                <a:gd name="T14" fmla="*/ 43 w 78"/>
                <a:gd name="T15" fmla="*/ 9 h 78"/>
                <a:gd name="T16" fmla="*/ 69 w 78"/>
                <a:gd name="T17" fmla="*/ 9 h 78"/>
                <a:gd name="T18" fmla="*/ 69 w 78"/>
                <a:gd name="T19" fmla="*/ 35 h 78"/>
                <a:gd name="T20" fmla="*/ 33 w 78"/>
                <a:gd name="T21" fmla="*/ 9 h 78"/>
                <a:gd name="T22" fmla="*/ 33 w 78"/>
                <a:gd name="T23" fmla="*/ 35 h 78"/>
                <a:gd name="T24" fmla="*/ 10 w 78"/>
                <a:gd name="T25" fmla="*/ 35 h 78"/>
                <a:gd name="T26" fmla="*/ 10 w 78"/>
                <a:gd name="T27" fmla="*/ 9 h 78"/>
                <a:gd name="T28" fmla="*/ 33 w 78"/>
                <a:gd name="T29" fmla="*/ 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8" h="78">
                  <a:moveTo>
                    <a:pt x="78" y="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78" y="78"/>
                  </a:lnTo>
                  <a:lnTo>
                    <a:pt x="78" y="0"/>
                  </a:lnTo>
                  <a:close/>
                  <a:moveTo>
                    <a:pt x="69" y="35"/>
                  </a:moveTo>
                  <a:lnTo>
                    <a:pt x="43" y="35"/>
                  </a:lnTo>
                  <a:lnTo>
                    <a:pt x="43" y="9"/>
                  </a:lnTo>
                  <a:lnTo>
                    <a:pt x="69" y="9"/>
                  </a:lnTo>
                  <a:lnTo>
                    <a:pt x="69" y="35"/>
                  </a:lnTo>
                  <a:close/>
                  <a:moveTo>
                    <a:pt x="33" y="9"/>
                  </a:moveTo>
                  <a:lnTo>
                    <a:pt x="33" y="35"/>
                  </a:lnTo>
                  <a:lnTo>
                    <a:pt x="10" y="35"/>
                  </a:lnTo>
                  <a:lnTo>
                    <a:pt x="10" y="9"/>
                  </a:lnTo>
                  <a:lnTo>
                    <a:pt x="3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5" name="Rectangle 242">
              <a:extLst>
                <a:ext uri="{FF2B5EF4-FFF2-40B4-BE49-F238E27FC236}">
                  <a16:creationId xmlns:a16="http://schemas.microsoft.com/office/drawing/2014/main" id="{C38911B7-E260-41F5-BE75-CCCE86CC8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7038" y="3151188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" name="Freeform 243">
              <a:extLst>
                <a:ext uri="{FF2B5EF4-FFF2-40B4-BE49-F238E27FC236}">
                  <a16:creationId xmlns:a16="http://schemas.microsoft.com/office/drawing/2014/main" id="{C56F85AF-7E2F-4E1F-A734-6C2863046C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0663" y="3087688"/>
              <a:ext cx="119063" cy="123825"/>
            </a:xfrm>
            <a:custGeom>
              <a:avLst/>
              <a:gdLst>
                <a:gd name="T0" fmla="*/ 0 w 75"/>
                <a:gd name="T1" fmla="*/ 0 h 78"/>
                <a:gd name="T2" fmla="*/ 0 w 75"/>
                <a:gd name="T3" fmla="*/ 78 h 78"/>
                <a:gd name="T4" fmla="*/ 75 w 75"/>
                <a:gd name="T5" fmla="*/ 78 h 78"/>
                <a:gd name="T6" fmla="*/ 75 w 75"/>
                <a:gd name="T7" fmla="*/ 0 h 78"/>
                <a:gd name="T8" fmla="*/ 0 w 75"/>
                <a:gd name="T9" fmla="*/ 0 h 78"/>
                <a:gd name="T10" fmla="*/ 33 w 75"/>
                <a:gd name="T11" fmla="*/ 9 h 78"/>
                <a:gd name="T12" fmla="*/ 33 w 75"/>
                <a:gd name="T13" fmla="*/ 35 h 78"/>
                <a:gd name="T14" fmla="*/ 9 w 75"/>
                <a:gd name="T15" fmla="*/ 35 h 78"/>
                <a:gd name="T16" fmla="*/ 9 w 75"/>
                <a:gd name="T17" fmla="*/ 9 h 78"/>
                <a:gd name="T18" fmla="*/ 33 w 75"/>
                <a:gd name="T19" fmla="*/ 9 h 78"/>
                <a:gd name="T20" fmla="*/ 66 w 75"/>
                <a:gd name="T21" fmla="*/ 35 h 78"/>
                <a:gd name="T22" fmla="*/ 42 w 75"/>
                <a:gd name="T23" fmla="*/ 35 h 78"/>
                <a:gd name="T24" fmla="*/ 42 w 75"/>
                <a:gd name="T25" fmla="*/ 9 h 78"/>
                <a:gd name="T26" fmla="*/ 66 w 75"/>
                <a:gd name="T27" fmla="*/ 9 h 78"/>
                <a:gd name="T28" fmla="*/ 66 w 75"/>
                <a:gd name="T29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78">
                  <a:moveTo>
                    <a:pt x="0" y="0"/>
                  </a:moveTo>
                  <a:lnTo>
                    <a:pt x="0" y="78"/>
                  </a:lnTo>
                  <a:lnTo>
                    <a:pt x="75" y="78"/>
                  </a:lnTo>
                  <a:lnTo>
                    <a:pt x="75" y="0"/>
                  </a:lnTo>
                  <a:lnTo>
                    <a:pt x="0" y="0"/>
                  </a:lnTo>
                  <a:close/>
                  <a:moveTo>
                    <a:pt x="33" y="9"/>
                  </a:moveTo>
                  <a:lnTo>
                    <a:pt x="33" y="35"/>
                  </a:lnTo>
                  <a:lnTo>
                    <a:pt x="9" y="35"/>
                  </a:lnTo>
                  <a:lnTo>
                    <a:pt x="9" y="9"/>
                  </a:lnTo>
                  <a:lnTo>
                    <a:pt x="33" y="9"/>
                  </a:lnTo>
                  <a:close/>
                  <a:moveTo>
                    <a:pt x="66" y="35"/>
                  </a:moveTo>
                  <a:lnTo>
                    <a:pt x="42" y="35"/>
                  </a:lnTo>
                  <a:lnTo>
                    <a:pt x="42" y="9"/>
                  </a:lnTo>
                  <a:lnTo>
                    <a:pt x="66" y="9"/>
                  </a:lnTo>
                  <a:lnTo>
                    <a:pt x="66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57" name="群組 256">
            <a:extLst>
              <a:ext uri="{FF2B5EF4-FFF2-40B4-BE49-F238E27FC236}">
                <a16:creationId xmlns:a16="http://schemas.microsoft.com/office/drawing/2014/main" id="{E28F0553-4548-4638-A964-4227BEFD364C}"/>
              </a:ext>
            </a:extLst>
          </p:cNvPr>
          <p:cNvGrpSpPr/>
          <p:nvPr/>
        </p:nvGrpSpPr>
        <p:grpSpPr>
          <a:xfrm>
            <a:off x="9161041" y="4022776"/>
            <a:ext cx="457043" cy="551545"/>
            <a:chOff x="6024563" y="2847975"/>
            <a:chExt cx="422275" cy="509588"/>
          </a:xfrm>
          <a:solidFill>
            <a:schemeClr val="bg2"/>
          </a:solidFill>
        </p:grpSpPr>
        <p:sp>
          <p:nvSpPr>
            <p:cNvPr id="258" name="Freeform 244">
              <a:extLst>
                <a:ext uri="{FF2B5EF4-FFF2-40B4-BE49-F238E27FC236}">
                  <a16:creationId xmlns:a16="http://schemas.microsoft.com/office/drawing/2014/main" id="{55045EFE-048D-4B32-9C50-E8C9B1AB0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1400" y="2867025"/>
              <a:ext cx="228600" cy="490538"/>
            </a:xfrm>
            <a:custGeom>
              <a:avLst/>
              <a:gdLst>
                <a:gd name="T0" fmla="*/ 36 w 61"/>
                <a:gd name="T1" fmla="*/ 60 h 131"/>
                <a:gd name="T2" fmla="*/ 35 w 61"/>
                <a:gd name="T3" fmla="*/ 59 h 131"/>
                <a:gd name="T4" fmla="*/ 35 w 61"/>
                <a:gd name="T5" fmla="*/ 24 h 131"/>
                <a:gd name="T6" fmla="*/ 54 w 61"/>
                <a:gd name="T7" fmla="*/ 31 h 131"/>
                <a:gd name="T8" fmla="*/ 58 w 61"/>
                <a:gd name="T9" fmla="*/ 22 h 131"/>
                <a:gd name="T10" fmla="*/ 35 w 61"/>
                <a:gd name="T11" fmla="*/ 16 h 131"/>
                <a:gd name="T12" fmla="*/ 35 w 61"/>
                <a:gd name="T13" fmla="*/ 0 h 131"/>
                <a:gd name="T14" fmla="*/ 26 w 61"/>
                <a:gd name="T15" fmla="*/ 0 h 131"/>
                <a:gd name="T16" fmla="*/ 26 w 61"/>
                <a:gd name="T17" fmla="*/ 16 h 131"/>
                <a:gd name="T18" fmla="*/ 12 w 61"/>
                <a:gd name="T19" fmla="*/ 23 h 131"/>
                <a:gd name="T20" fmla="*/ 3 w 61"/>
                <a:gd name="T21" fmla="*/ 42 h 131"/>
                <a:gd name="T22" fmla="*/ 26 w 61"/>
                <a:gd name="T23" fmla="*/ 67 h 131"/>
                <a:gd name="T24" fmla="*/ 26 w 61"/>
                <a:gd name="T25" fmla="*/ 106 h 131"/>
                <a:gd name="T26" fmla="*/ 4 w 61"/>
                <a:gd name="T27" fmla="*/ 99 h 131"/>
                <a:gd name="T28" fmla="*/ 0 w 61"/>
                <a:gd name="T29" fmla="*/ 108 h 131"/>
                <a:gd name="T30" fmla="*/ 26 w 61"/>
                <a:gd name="T31" fmla="*/ 115 h 131"/>
                <a:gd name="T32" fmla="*/ 26 w 61"/>
                <a:gd name="T33" fmla="*/ 131 h 131"/>
                <a:gd name="T34" fmla="*/ 35 w 61"/>
                <a:gd name="T35" fmla="*/ 131 h 131"/>
                <a:gd name="T36" fmla="*/ 35 w 61"/>
                <a:gd name="T37" fmla="*/ 115 h 131"/>
                <a:gd name="T38" fmla="*/ 52 w 61"/>
                <a:gd name="T39" fmla="*/ 108 h 131"/>
                <a:gd name="T40" fmla="*/ 61 w 61"/>
                <a:gd name="T41" fmla="*/ 88 h 131"/>
                <a:gd name="T42" fmla="*/ 36 w 61"/>
                <a:gd name="T43" fmla="*/ 60 h 131"/>
                <a:gd name="T44" fmla="*/ 26 w 61"/>
                <a:gd name="T45" fmla="*/ 56 h 131"/>
                <a:gd name="T46" fmla="*/ 14 w 61"/>
                <a:gd name="T47" fmla="*/ 41 h 131"/>
                <a:gd name="T48" fmla="*/ 19 w 61"/>
                <a:gd name="T49" fmla="*/ 29 h 131"/>
                <a:gd name="T50" fmla="*/ 26 w 61"/>
                <a:gd name="T51" fmla="*/ 25 h 131"/>
                <a:gd name="T52" fmla="*/ 26 w 61"/>
                <a:gd name="T53" fmla="*/ 56 h 131"/>
                <a:gd name="T54" fmla="*/ 35 w 61"/>
                <a:gd name="T55" fmla="*/ 106 h 131"/>
                <a:gd name="T56" fmla="*/ 35 w 61"/>
                <a:gd name="T57" fmla="*/ 70 h 131"/>
                <a:gd name="T58" fmla="*/ 51 w 61"/>
                <a:gd name="T59" fmla="*/ 88 h 131"/>
                <a:gd name="T60" fmla="*/ 35 w 61"/>
                <a:gd name="T61" fmla="*/ 10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" h="131">
                  <a:moveTo>
                    <a:pt x="36" y="60"/>
                  </a:moveTo>
                  <a:cubicBezTo>
                    <a:pt x="35" y="59"/>
                    <a:pt x="35" y="59"/>
                    <a:pt x="35" y="59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2" y="25"/>
                    <a:pt x="49" y="27"/>
                    <a:pt x="54" y="31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2" y="18"/>
                    <a:pt x="45" y="16"/>
                    <a:pt x="35" y="1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0" y="17"/>
                    <a:pt x="15" y="20"/>
                    <a:pt x="12" y="23"/>
                  </a:cubicBezTo>
                  <a:cubicBezTo>
                    <a:pt x="6" y="29"/>
                    <a:pt x="3" y="35"/>
                    <a:pt x="3" y="42"/>
                  </a:cubicBezTo>
                  <a:cubicBezTo>
                    <a:pt x="3" y="54"/>
                    <a:pt x="11" y="62"/>
                    <a:pt x="26" y="67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20" y="106"/>
                    <a:pt x="12" y="103"/>
                    <a:pt x="4" y="99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8" y="113"/>
                    <a:pt x="17" y="115"/>
                    <a:pt x="26" y="115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42" y="114"/>
                    <a:pt x="48" y="111"/>
                    <a:pt x="52" y="108"/>
                  </a:cubicBezTo>
                  <a:cubicBezTo>
                    <a:pt x="58" y="102"/>
                    <a:pt x="61" y="96"/>
                    <a:pt x="61" y="88"/>
                  </a:cubicBezTo>
                  <a:cubicBezTo>
                    <a:pt x="61" y="75"/>
                    <a:pt x="53" y="65"/>
                    <a:pt x="36" y="60"/>
                  </a:cubicBezTo>
                  <a:close/>
                  <a:moveTo>
                    <a:pt x="26" y="56"/>
                  </a:moveTo>
                  <a:cubicBezTo>
                    <a:pt x="18" y="51"/>
                    <a:pt x="14" y="46"/>
                    <a:pt x="14" y="41"/>
                  </a:cubicBezTo>
                  <a:cubicBezTo>
                    <a:pt x="14" y="36"/>
                    <a:pt x="15" y="32"/>
                    <a:pt x="19" y="29"/>
                  </a:cubicBezTo>
                  <a:cubicBezTo>
                    <a:pt x="21" y="27"/>
                    <a:pt x="23" y="26"/>
                    <a:pt x="26" y="25"/>
                  </a:cubicBezTo>
                  <a:lnTo>
                    <a:pt x="26" y="56"/>
                  </a:lnTo>
                  <a:close/>
                  <a:moveTo>
                    <a:pt x="35" y="106"/>
                  </a:moveTo>
                  <a:cubicBezTo>
                    <a:pt x="35" y="70"/>
                    <a:pt x="35" y="70"/>
                    <a:pt x="35" y="70"/>
                  </a:cubicBezTo>
                  <a:cubicBezTo>
                    <a:pt x="46" y="74"/>
                    <a:pt x="51" y="81"/>
                    <a:pt x="51" y="88"/>
                  </a:cubicBezTo>
                  <a:cubicBezTo>
                    <a:pt x="51" y="98"/>
                    <a:pt x="46" y="104"/>
                    <a:pt x="35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9" name="Freeform 245">
              <a:extLst>
                <a:ext uri="{FF2B5EF4-FFF2-40B4-BE49-F238E27FC236}">
                  <a16:creationId xmlns:a16="http://schemas.microsoft.com/office/drawing/2014/main" id="{B897D458-E00B-4CD4-B36D-72C5B6DFA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3175" y="3008313"/>
              <a:ext cx="93663" cy="153988"/>
            </a:xfrm>
            <a:custGeom>
              <a:avLst/>
              <a:gdLst>
                <a:gd name="T0" fmla="*/ 19 w 25"/>
                <a:gd name="T1" fmla="*/ 5 h 41"/>
                <a:gd name="T2" fmla="*/ 20 w 25"/>
                <a:gd name="T3" fmla="*/ 0 h 41"/>
                <a:gd name="T4" fmla="*/ 18 w 25"/>
                <a:gd name="T5" fmla="*/ 0 h 41"/>
                <a:gd name="T6" fmla="*/ 16 w 25"/>
                <a:gd name="T7" fmla="*/ 5 h 41"/>
                <a:gd name="T8" fmla="*/ 11 w 25"/>
                <a:gd name="T9" fmla="*/ 5 h 41"/>
                <a:gd name="T10" fmla="*/ 7 w 25"/>
                <a:gd name="T11" fmla="*/ 11 h 41"/>
                <a:gd name="T12" fmla="*/ 12 w 25"/>
                <a:gd name="T13" fmla="*/ 20 h 41"/>
                <a:gd name="T14" fmla="*/ 8 w 25"/>
                <a:gd name="T15" fmla="*/ 32 h 41"/>
                <a:gd name="T16" fmla="*/ 2 w 25"/>
                <a:gd name="T17" fmla="*/ 28 h 41"/>
                <a:gd name="T18" fmla="*/ 0 w 25"/>
                <a:gd name="T19" fmla="*/ 30 h 41"/>
                <a:gd name="T20" fmla="*/ 7 w 25"/>
                <a:gd name="T21" fmla="*/ 35 h 41"/>
                <a:gd name="T22" fmla="*/ 6 w 25"/>
                <a:gd name="T23" fmla="*/ 40 h 41"/>
                <a:gd name="T24" fmla="*/ 8 w 25"/>
                <a:gd name="T25" fmla="*/ 41 h 41"/>
                <a:gd name="T26" fmla="*/ 10 w 25"/>
                <a:gd name="T27" fmla="*/ 36 h 41"/>
                <a:gd name="T28" fmla="*/ 16 w 25"/>
                <a:gd name="T29" fmla="*/ 35 h 41"/>
                <a:gd name="T30" fmla="*/ 20 w 25"/>
                <a:gd name="T31" fmla="*/ 30 h 41"/>
                <a:gd name="T32" fmla="*/ 15 w 25"/>
                <a:gd name="T33" fmla="*/ 19 h 41"/>
                <a:gd name="T34" fmla="*/ 15 w 25"/>
                <a:gd name="T35" fmla="*/ 19 h 41"/>
                <a:gd name="T36" fmla="*/ 18 w 25"/>
                <a:gd name="T37" fmla="*/ 8 h 41"/>
                <a:gd name="T38" fmla="*/ 23 w 25"/>
                <a:gd name="T39" fmla="*/ 12 h 41"/>
                <a:gd name="T40" fmla="*/ 25 w 25"/>
                <a:gd name="T41" fmla="*/ 9 h 41"/>
                <a:gd name="T42" fmla="*/ 19 w 25"/>
                <a:gd name="T43" fmla="*/ 5 h 41"/>
                <a:gd name="T44" fmla="*/ 17 w 25"/>
                <a:gd name="T45" fmla="*/ 29 h 41"/>
                <a:gd name="T46" fmla="*/ 11 w 25"/>
                <a:gd name="T47" fmla="*/ 33 h 41"/>
                <a:gd name="T48" fmla="*/ 14 w 25"/>
                <a:gd name="T49" fmla="*/ 22 h 41"/>
                <a:gd name="T50" fmla="*/ 17 w 25"/>
                <a:gd name="T51" fmla="*/ 29 h 41"/>
                <a:gd name="T52" fmla="*/ 13 w 25"/>
                <a:gd name="T53" fmla="*/ 17 h 41"/>
                <a:gd name="T54" fmla="*/ 10 w 25"/>
                <a:gd name="T55" fmla="*/ 11 h 41"/>
                <a:gd name="T56" fmla="*/ 13 w 25"/>
                <a:gd name="T57" fmla="*/ 8 h 41"/>
                <a:gd name="T58" fmla="*/ 15 w 25"/>
                <a:gd name="T59" fmla="*/ 7 h 41"/>
                <a:gd name="T60" fmla="*/ 13 w 25"/>
                <a:gd name="T61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41">
                  <a:moveTo>
                    <a:pt x="19" y="5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4" y="4"/>
                    <a:pt x="12" y="5"/>
                    <a:pt x="11" y="5"/>
                  </a:cubicBezTo>
                  <a:cubicBezTo>
                    <a:pt x="9" y="7"/>
                    <a:pt x="7" y="8"/>
                    <a:pt x="7" y="11"/>
                  </a:cubicBezTo>
                  <a:cubicBezTo>
                    <a:pt x="6" y="14"/>
                    <a:pt x="7" y="17"/>
                    <a:pt x="12" y="2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2"/>
                    <a:pt x="4" y="30"/>
                    <a:pt x="2" y="2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33"/>
                    <a:pt x="4" y="34"/>
                    <a:pt x="7" y="35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6"/>
                    <a:pt x="14" y="36"/>
                    <a:pt x="16" y="35"/>
                  </a:cubicBezTo>
                  <a:cubicBezTo>
                    <a:pt x="18" y="34"/>
                    <a:pt x="20" y="32"/>
                    <a:pt x="20" y="30"/>
                  </a:cubicBezTo>
                  <a:cubicBezTo>
                    <a:pt x="22" y="26"/>
                    <a:pt x="20" y="22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9"/>
                    <a:pt x="22" y="10"/>
                    <a:pt x="23" y="12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7"/>
                    <a:pt x="22" y="6"/>
                    <a:pt x="19" y="5"/>
                  </a:cubicBezTo>
                  <a:close/>
                  <a:moveTo>
                    <a:pt x="17" y="29"/>
                  </a:moveTo>
                  <a:cubicBezTo>
                    <a:pt x="16" y="32"/>
                    <a:pt x="14" y="33"/>
                    <a:pt x="11" y="3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7" y="24"/>
                    <a:pt x="18" y="27"/>
                    <a:pt x="17" y="29"/>
                  </a:cubicBezTo>
                  <a:close/>
                  <a:moveTo>
                    <a:pt x="13" y="17"/>
                  </a:moveTo>
                  <a:cubicBezTo>
                    <a:pt x="10" y="15"/>
                    <a:pt x="9" y="13"/>
                    <a:pt x="10" y="11"/>
                  </a:cubicBezTo>
                  <a:cubicBezTo>
                    <a:pt x="10" y="10"/>
                    <a:pt x="11" y="8"/>
                    <a:pt x="13" y="8"/>
                  </a:cubicBezTo>
                  <a:cubicBezTo>
                    <a:pt x="13" y="7"/>
                    <a:pt x="14" y="7"/>
                    <a:pt x="15" y="7"/>
                  </a:cubicBezTo>
                  <a:lnTo>
                    <a:pt x="1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0" name="Freeform 246">
              <a:extLst>
                <a:ext uri="{FF2B5EF4-FFF2-40B4-BE49-F238E27FC236}">
                  <a16:creationId xmlns:a16="http://schemas.microsoft.com/office/drawing/2014/main" id="{8A3C24F1-D376-4848-87A5-1CFBC33E90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4563" y="2847975"/>
              <a:ext cx="96838" cy="142875"/>
            </a:xfrm>
            <a:custGeom>
              <a:avLst/>
              <a:gdLst>
                <a:gd name="T0" fmla="*/ 13 w 26"/>
                <a:gd name="T1" fmla="*/ 17 h 38"/>
                <a:gd name="T2" fmla="*/ 12 w 26"/>
                <a:gd name="T3" fmla="*/ 17 h 38"/>
                <a:gd name="T4" fmla="*/ 7 w 26"/>
                <a:gd name="T5" fmla="*/ 7 h 38"/>
                <a:gd name="T6" fmla="*/ 13 w 26"/>
                <a:gd name="T7" fmla="*/ 6 h 38"/>
                <a:gd name="T8" fmla="*/ 13 w 26"/>
                <a:gd name="T9" fmla="*/ 3 h 38"/>
                <a:gd name="T10" fmla="*/ 6 w 26"/>
                <a:gd name="T11" fmla="*/ 4 h 38"/>
                <a:gd name="T12" fmla="*/ 3 w 26"/>
                <a:gd name="T13" fmla="*/ 0 h 38"/>
                <a:gd name="T14" fmla="*/ 1 w 26"/>
                <a:gd name="T15" fmla="*/ 1 h 38"/>
                <a:gd name="T16" fmla="*/ 3 w 26"/>
                <a:gd name="T17" fmla="*/ 6 h 38"/>
                <a:gd name="T18" fmla="*/ 0 w 26"/>
                <a:gd name="T19" fmla="*/ 10 h 38"/>
                <a:gd name="T20" fmla="*/ 1 w 26"/>
                <a:gd name="T21" fmla="*/ 17 h 38"/>
                <a:gd name="T22" fmla="*/ 11 w 26"/>
                <a:gd name="T23" fmla="*/ 20 h 38"/>
                <a:gd name="T24" fmla="*/ 17 w 26"/>
                <a:gd name="T25" fmla="*/ 31 h 38"/>
                <a:gd name="T26" fmla="*/ 10 w 26"/>
                <a:gd name="T27" fmla="*/ 33 h 38"/>
                <a:gd name="T28" fmla="*/ 10 w 26"/>
                <a:gd name="T29" fmla="*/ 36 h 38"/>
                <a:gd name="T30" fmla="*/ 19 w 26"/>
                <a:gd name="T31" fmla="*/ 34 h 38"/>
                <a:gd name="T32" fmla="*/ 21 w 26"/>
                <a:gd name="T33" fmla="*/ 38 h 38"/>
                <a:gd name="T34" fmla="*/ 23 w 26"/>
                <a:gd name="T35" fmla="*/ 37 h 38"/>
                <a:gd name="T36" fmla="*/ 21 w 26"/>
                <a:gd name="T37" fmla="*/ 32 h 38"/>
                <a:gd name="T38" fmla="*/ 25 w 26"/>
                <a:gd name="T39" fmla="*/ 28 h 38"/>
                <a:gd name="T40" fmla="*/ 24 w 26"/>
                <a:gd name="T41" fmla="*/ 21 h 38"/>
                <a:gd name="T42" fmla="*/ 13 w 26"/>
                <a:gd name="T43" fmla="*/ 17 h 38"/>
                <a:gd name="T44" fmla="*/ 3 w 26"/>
                <a:gd name="T45" fmla="*/ 15 h 38"/>
                <a:gd name="T46" fmla="*/ 3 w 26"/>
                <a:gd name="T47" fmla="*/ 11 h 38"/>
                <a:gd name="T48" fmla="*/ 5 w 26"/>
                <a:gd name="T49" fmla="*/ 8 h 38"/>
                <a:gd name="T50" fmla="*/ 9 w 26"/>
                <a:gd name="T51" fmla="*/ 17 h 38"/>
                <a:gd name="T52" fmla="*/ 3 w 26"/>
                <a:gd name="T53" fmla="*/ 15 h 38"/>
                <a:gd name="T54" fmla="*/ 19 w 26"/>
                <a:gd name="T55" fmla="*/ 30 h 38"/>
                <a:gd name="T56" fmla="*/ 14 w 26"/>
                <a:gd name="T57" fmla="*/ 20 h 38"/>
                <a:gd name="T58" fmla="*/ 21 w 26"/>
                <a:gd name="T59" fmla="*/ 22 h 38"/>
                <a:gd name="T60" fmla="*/ 19 w 26"/>
                <a:gd name="T61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38">
                  <a:moveTo>
                    <a:pt x="13" y="17"/>
                  </a:moveTo>
                  <a:cubicBezTo>
                    <a:pt x="13" y="17"/>
                    <a:pt x="12" y="17"/>
                    <a:pt x="12" y="1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" y="6"/>
                    <a:pt x="11" y="5"/>
                    <a:pt x="13" y="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2"/>
                    <a:pt x="8" y="3"/>
                    <a:pt x="6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1" y="9"/>
                    <a:pt x="0" y="10"/>
                  </a:cubicBezTo>
                  <a:cubicBezTo>
                    <a:pt x="0" y="12"/>
                    <a:pt x="0" y="15"/>
                    <a:pt x="1" y="17"/>
                  </a:cubicBezTo>
                  <a:cubicBezTo>
                    <a:pt x="3" y="20"/>
                    <a:pt x="6" y="21"/>
                    <a:pt x="11" y="2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2"/>
                    <a:pt x="13" y="33"/>
                    <a:pt x="10" y="33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3" y="36"/>
                    <a:pt x="16" y="35"/>
                    <a:pt x="19" y="34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1"/>
                    <a:pt x="24" y="29"/>
                    <a:pt x="25" y="28"/>
                  </a:cubicBezTo>
                  <a:cubicBezTo>
                    <a:pt x="26" y="25"/>
                    <a:pt x="25" y="23"/>
                    <a:pt x="24" y="21"/>
                  </a:cubicBezTo>
                  <a:cubicBezTo>
                    <a:pt x="22" y="17"/>
                    <a:pt x="18" y="16"/>
                    <a:pt x="13" y="17"/>
                  </a:cubicBezTo>
                  <a:close/>
                  <a:moveTo>
                    <a:pt x="3" y="15"/>
                  </a:moveTo>
                  <a:cubicBezTo>
                    <a:pt x="3" y="13"/>
                    <a:pt x="3" y="12"/>
                    <a:pt x="3" y="11"/>
                  </a:cubicBezTo>
                  <a:cubicBezTo>
                    <a:pt x="3" y="10"/>
                    <a:pt x="4" y="9"/>
                    <a:pt x="5" y="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lose/>
                  <a:moveTo>
                    <a:pt x="19" y="3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8" y="19"/>
                    <a:pt x="20" y="20"/>
                    <a:pt x="21" y="22"/>
                  </a:cubicBezTo>
                  <a:cubicBezTo>
                    <a:pt x="23" y="25"/>
                    <a:pt x="22" y="28"/>
                    <a:pt x="1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61" name="群組 260">
            <a:extLst>
              <a:ext uri="{FF2B5EF4-FFF2-40B4-BE49-F238E27FC236}">
                <a16:creationId xmlns:a16="http://schemas.microsoft.com/office/drawing/2014/main" id="{097C556A-3625-49A2-A183-E6A5527ED116}"/>
              </a:ext>
            </a:extLst>
          </p:cNvPr>
          <p:cNvGrpSpPr/>
          <p:nvPr/>
        </p:nvGrpSpPr>
        <p:grpSpPr>
          <a:xfrm>
            <a:off x="9897669" y="4038240"/>
            <a:ext cx="609964" cy="520617"/>
            <a:chOff x="6705600" y="2862263"/>
            <a:chExt cx="563563" cy="481013"/>
          </a:xfrm>
          <a:solidFill>
            <a:schemeClr val="bg2"/>
          </a:solidFill>
        </p:grpSpPr>
        <p:sp>
          <p:nvSpPr>
            <p:cNvPr id="262" name="Rectangle 247">
              <a:extLst>
                <a:ext uri="{FF2B5EF4-FFF2-40B4-BE49-F238E27FC236}">
                  <a16:creationId xmlns:a16="http://schemas.microsoft.com/office/drawing/2014/main" id="{F3FF3914-4642-412A-9091-125EBEE74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9788" y="2862263"/>
              <a:ext cx="79375" cy="4810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3" name="Rectangle 248">
              <a:extLst>
                <a:ext uri="{FF2B5EF4-FFF2-40B4-BE49-F238E27FC236}">
                  <a16:creationId xmlns:a16="http://schemas.microsoft.com/office/drawing/2014/main" id="{2A374D95-0CEF-4C3B-BA0A-31A82FDAD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0725" y="3043238"/>
              <a:ext cx="77788" cy="300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4" name="Rectangle 249">
              <a:extLst>
                <a:ext uri="{FF2B5EF4-FFF2-40B4-BE49-F238E27FC236}">
                  <a16:creationId xmlns:a16="http://schemas.microsoft.com/office/drawing/2014/main" id="{5D67C171-84AB-4CC2-8994-C7B76A695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0075" y="3162300"/>
              <a:ext cx="793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5" name="Rectangle 250">
              <a:extLst>
                <a:ext uri="{FF2B5EF4-FFF2-40B4-BE49-F238E27FC236}">
                  <a16:creationId xmlns:a16="http://schemas.microsoft.com/office/drawing/2014/main" id="{097B0BA8-119E-450D-B49F-36E295EB8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3106738"/>
              <a:ext cx="82550" cy="2365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6" name="Rectangle 251">
              <a:extLst>
                <a:ext uri="{FF2B5EF4-FFF2-40B4-BE49-F238E27FC236}">
                  <a16:creationId xmlns:a16="http://schemas.microsoft.com/office/drawing/2014/main" id="{DBFDF96A-3CEE-4F06-886C-E56DE6A01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00" y="3219450"/>
              <a:ext cx="82550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67" name="群組 266">
            <a:extLst>
              <a:ext uri="{FF2B5EF4-FFF2-40B4-BE49-F238E27FC236}">
                <a16:creationId xmlns:a16="http://schemas.microsoft.com/office/drawing/2014/main" id="{59020BCE-8601-4A06-9428-38921708BAFE}"/>
              </a:ext>
            </a:extLst>
          </p:cNvPr>
          <p:cNvGrpSpPr/>
          <p:nvPr/>
        </p:nvGrpSpPr>
        <p:grpSpPr>
          <a:xfrm>
            <a:off x="10693576" y="3012625"/>
            <a:ext cx="613400" cy="634019"/>
            <a:chOff x="7456488" y="2809875"/>
            <a:chExt cx="566738" cy="585788"/>
          </a:xfrm>
          <a:solidFill>
            <a:schemeClr val="bg2"/>
          </a:solidFill>
        </p:grpSpPr>
        <p:sp>
          <p:nvSpPr>
            <p:cNvPr id="268" name="Freeform 252">
              <a:extLst>
                <a:ext uri="{FF2B5EF4-FFF2-40B4-BE49-F238E27FC236}">
                  <a16:creationId xmlns:a16="http://schemas.microsoft.com/office/drawing/2014/main" id="{EBA2E014-E201-4C6D-AA9C-97AC802CCA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6488" y="2944813"/>
              <a:ext cx="442913" cy="450850"/>
            </a:xfrm>
            <a:custGeom>
              <a:avLst/>
              <a:gdLst>
                <a:gd name="T0" fmla="*/ 114 w 118"/>
                <a:gd name="T1" fmla="*/ 35 h 120"/>
                <a:gd name="T2" fmla="*/ 102 w 118"/>
                <a:gd name="T3" fmla="*/ 35 h 120"/>
                <a:gd name="T4" fmla="*/ 96 w 118"/>
                <a:gd name="T5" fmla="*/ 27 h 120"/>
                <a:gd name="T6" fmla="*/ 100 w 118"/>
                <a:gd name="T7" fmla="*/ 15 h 120"/>
                <a:gd name="T8" fmla="*/ 89 w 118"/>
                <a:gd name="T9" fmla="*/ 8 h 120"/>
                <a:gd name="T10" fmla="*/ 79 w 118"/>
                <a:gd name="T11" fmla="*/ 15 h 120"/>
                <a:gd name="T12" fmla="*/ 70 w 118"/>
                <a:gd name="T13" fmla="*/ 11 h 120"/>
                <a:gd name="T14" fmla="*/ 66 w 118"/>
                <a:gd name="T15" fmla="*/ 0 h 120"/>
                <a:gd name="T16" fmla="*/ 53 w 118"/>
                <a:gd name="T17" fmla="*/ 0 h 120"/>
                <a:gd name="T18" fmla="*/ 49 w 118"/>
                <a:gd name="T19" fmla="*/ 11 h 120"/>
                <a:gd name="T20" fmla="*/ 39 w 118"/>
                <a:gd name="T21" fmla="*/ 15 h 120"/>
                <a:gd name="T22" fmla="*/ 30 w 118"/>
                <a:gd name="T23" fmla="*/ 8 h 120"/>
                <a:gd name="T24" fmla="*/ 19 w 118"/>
                <a:gd name="T25" fmla="*/ 15 h 120"/>
                <a:gd name="T26" fmla="*/ 22 w 118"/>
                <a:gd name="T27" fmla="*/ 27 h 120"/>
                <a:gd name="T28" fmla="*/ 16 w 118"/>
                <a:gd name="T29" fmla="*/ 35 h 120"/>
                <a:gd name="T30" fmla="*/ 4 w 118"/>
                <a:gd name="T31" fmla="*/ 35 h 120"/>
                <a:gd name="T32" fmla="*/ 0 w 118"/>
                <a:gd name="T33" fmla="*/ 48 h 120"/>
                <a:gd name="T34" fmla="*/ 10 w 118"/>
                <a:gd name="T35" fmla="*/ 55 h 120"/>
                <a:gd name="T36" fmla="*/ 10 w 118"/>
                <a:gd name="T37" fmla="*/ 60 h 120"/>
                <a:gd name="T38" fmla="*/ 10 w 118"/>
                <a:gd name="T39" fmla="*/ 65 h 120"/>
                <a:gd name="T40" fmla="*/ 0 w 118"/>
                <a:gd name="T41" fmla="*/ 72 h 120"/>
                <a:gd name="T42" fmla="*/ 4 w 118"/>
                <a:gd name="T43" fmla="*/ 85 h 120"/>
                <a:gd name="T44" fmla="*/ 16 w 118"/>
                <a:gd name="T45" fmla="*/ 85 h 120"/>
                <a:gd name="T46" fmla="*/ 22 w 118"/>
                <a:gd name="T47" fmla="*/ 93 h 120"/>
                <a:gd name="T48" fmla="*/ 19 w 118"/>
                <a:gd name="T49" fmla="*/ 104 h 120"/>
                <a:gd name="T50" fmla="*/ 30 w 118"/>
                <a:gd name="T51" fmla="*/ 112 h 120"/>
                <a:gd name="T52" fmla="*/ 39 w 118"/>
                <a:gd name="T53" fmla="*/ 105 h 120"/>
                <a:gd name="T54" fmla="*/ 49 w 118"/>
                <a:gd name="T55" fmla="*/ 108 h 120"/>
                <a:gd name="T56" fmla="*/ 53 w 118"/>
                <a:gd name="T57" fmla="*/ 120 h 120"/>
                <a:gd name="T58" fmla="*/ 66 w 118"/>
                <a:gd name="T59" fmla="*/ 120 h 120"/>
                <a:gd name="T60" fmla="*/ 70 w 118"/>
                <a:gd name="T61" fmla="*/ 108 h 120"/>
                <a:gd name="T62" fmla="*/ 79 w 118"/>
                <a:gd name="T63" fmla="*/ 105 h 120"/>
                <a:gd name="T64" fmla="*/ 89 w 118"/>
                <a:gd name="T65" fmla="*/ 112 h 120"/>
                <a:gd name="T66" fmla="*/ 100 w 118"/>
                <a:gd name="T67" fmla="*/ 104 h 120"/>
                <a:gd name="T68" fmla="*/ 96 w 118"/>
                <a:gd name="T69" fmla="*/ 93 h 120"/>
                <a:gd name="T70" fmla="*/ 102 w 118"/>
                <a:gd name="T71" fmla="*/ 85 h 120"/>
                <a:gd name="T72" fmla="*/ 114 w 118"/>
                <a:gd name="T73" fmla="*/ 85 h 120"/>
                <a:gd name="T74" fmla="*/ 118 w 118"/>
                <a:gd name="T75" fmla="*/ 72 h 120"/>
                <a:gd name="T76" fmla="*/ 109 w 118"/>
                <a:gd name="T77" fmla="*/ 65 h 120"/>
                <a:gd name="T78" fmla="*/ 109 w 118"/>
                <a:gd name="T79" fmla="*/ 60 h 120"/>
                <a:gd name="T80" fmla="*/ 109 w 118"/>
                <a:gd name="T81" fmla="*/ 55 h 120"/>
                <a:gd name="T82" fmla="*/ 118 w 118"/>
                <a:gd name="T83" fmla="*/ 48 h 120"/>
                <a:gd name="T84" fmla="*/ 114 w 118"/>
                <a:gd name="T85" fmla="*/ 35 h 120"/>
                <a:gd name="T86" fmla="*/ 59 w 118"/>
                <a:gd name="T87" fmla="*/ 75 h 120"/>
                <a:gd name="T88" fmla="*/ 44 w 118"/>
                <a:gd name="T89" fmla="*/ 60 h 120"/>
                <a:gd name="T90" fmla="*/ 59 w 118"/>
                <a:gd name="T91" fmla="*/ 45 h 120"/>
                <a:gd name="T92" fmla="*/ 74 w 118"/>
                <a:gd name="T93" fmla="*/ 60 h 120"/>
                <a:gd name="T94" fmla="*/ 59 w 118"/>
                <a:gd name="T95" fmla="*/ 7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8" h="120">
                  <a:moveTo>
                    <a:pt x="114" y="35"/>
                  </a:moveTo>
                  <a:cubicBezTo>
                    <a:pt x="102" y="35"/>
                    <a:pt x="102" y="35"/>
                    <a:pt x="102" y="35"/>
                  </a:cubicBezTo>
                  <a:cubicBezTo>
                    <a:pt x="100" y="32"/>
                    <a:pt x="98" y="29"/>
                    <a:pt x="96" y="27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6" y="13"/>
                    <a:pt x="73" y="12"/>
                    <a:pt x="70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6" y="12"/>
                    <a:pt x="42" y="13"/>
                    <a:pt x="39" y="15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9"/>
                    <a:pt x="18" y="32"/>
                    <a:pt x="16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6"/>
                    <a:pt x="10" y="58"/>
                    <a:pt x="10" y="60"/>
                  </a:cubicBezTo>
                  <a:cubicBezTo>
                    <a:pt x="10" y="62"/>
                    <a:pt x="10" y="63"/>
                    <a:pt x="10" y="65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8" y="88"/>
                    <a:pt x="20" y="90"/>
                    <a:pt x="22" y="93"/>
                  </a:cubicBezTo>
                  <a:cubicBezTo>
                    <a:pt x="19" y="104"/>
                    <a:pt x="19" y="104"/>
                    <a:pt x="19" y="104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42" y="107"/>
                    <a:pt x="46" y="108"/>
                    <a:pt x="49" y="108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3" y="108"/>
                    <a:pt x="76" y="107"/>
                    <a:pt x="79" y="105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8" y="90"/>
                    <a:pt x="100" y="88"/>
                    <a:pt x="102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09" y="63"/>
                    <a:pt x="109" y="62"/>
                    <a:pt x="109" y="60"/>
                  </a:cubicBezTo>
                  <a:cubicBezTo>
                    <a:pt x="109" y="58"/>
                    <a:pt x="109" y="56"/>
                    <a:pt x="109" y="55"/>
                  </a:cubicBezTo>
                  <a:cubicBezTo>
                    <a:pt x="118" y="48"/>
                    <a:pt x="118" y="48"/>
                    <a:pt x="118" y="48"/>
                  </a:cubicBezTo>
                  <a:lnTo>
                    <a:pt x="114" y="35"/>
                  </a:lnTo>
                  <a:close/>
                  <a:moveTo>
                    <a:pt x="59" y="75"/>
                  </a:moveTo>
                  <a:cubicBezTo>
                    <a:pt x="51" y="75"/>
                    <a:pt x="44" y="68"/>
                    <a:pt x="44" y="60"/>
                  </a:cubicBezTo>
                  <a:cubicBezTo>
                    <a:pt x="44" y="52"/>
                    <a:pt x="51" y="45"/>
                    <a:pt x="59" y="45"/>
                  </a:cubicBezTo>
                  <a:cubicBezTo>
                    <a:pt x="68" y="45"/>
                    <a:pt x="74" y="52"/>
                    <a:pt x="74" y="60"/>
                  </a:cubicBezTo>
                  <a:cubicBezTo>
                    <a:pt x="74" y="68"/>
                    <a:pt x="68" y="75"/>
                    <a:pt x="59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9" name="Freeform 253">
              <a:extLst>
                <a:ext uri="{FF2B5EF4-FFF2-40B4-BE49-F238E27FC236}">
                  <a16:creationId xmlns:a16="http://schemas.microsoft.com/office/drawing/2014/main" id="{C77AB00A-E6CF-4FF1-BB76-0CC0DF9D8F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5738" y="2809875"/>
              <a:ext cx="217488" cy="225425"/>
            </a:xfrm>
            <a:custGeom>
              <a:avLst/>
              <a:gdLst>
                <a:gd name="T0" fmla="*/ 54 w 58"/>
                <a:gd name="T1" fmla="*/ 30 h 60"/>
                <a:gd name="T2" fmla="*/ 54 w 58"/>
                <a:gd name="T3" fmla="*/ 28 h 60"/>
                <a:gd name="T4" fmla="*/ 58 w 58"/>
                <a:gd name="T5" fmla="*/ 24 h 60"/>
                <a:gd name="T6" fmla="*/ 56 w 58"/>
                <a:gd name="T7" fmla="*/ 18 h 60"/>
                <a:gd name="T8" fmla="*/ 50 w 58"/>
                <a:gd name="T9" fmla="*/ 18 h 60"/>
                <a:gd name="T10" fmla="*/ 47 w 58"/>
                <a:gd name="T11" fmla="*/ 14 h 60"/>
                <a:gd name="T12" fmla="*/ 49 w 58"/>
                <a:gd name="T13" fmla="*/ 8 h 60"/>
                <a:gd name="T14" fmla="*/ 44 w 58"/>
                <a:gd name="T15" fmla="*/ 4 h 60"/>
                <a:gd name="T16" fmla="*/ 39 w 58"/>
                <a:gd name="T17" fmla="*/ 8 h 60"/>
                <a:gd name="T18" fmla="*/ 34 w 58"/>
                <a:gd name="T19" fmla="*/ 6 h 60"/>
                <a:gd name="T20" fmla="*/ 32 w 58"/>
                <a:gd name="T21" fmla="*/ 0 h 60"/>
                <a:gd name="T22" fmla="*/ 26 w 58"/>
                <a:gd name="T23" fmla="*/ 0 h 60"/>
                <a:gd name="T24" fmla="*/ 24 w 58"/>
                <a:gd name="T25" fmla="*/ 6 h 60"/>
                <a:gd name="T26" fmla="*/ 19 w 58"/>
                <a:gd name="T27" fmla="*/ 8 h 60"/>
                <a:gd name="T28" fmla="*/ 14 w 58"/>
                <a:gd name="T29" fmla="*/ 4 h 60"/>
                <a:gd name="T30" fmla="*/ 9 w 58"/>
                <a:gd name="T31" fmla="*/ 8 h 60"/>
                <a:gd name="T32" fmla="*/ 11 w 58"/>
                <a:gd name="T33" fmla="*/ 14 h 60"/>
                <a:gd name="T34" fmla="*/ 8 w 58"/>
                <a:gd name="T35" fmla="*/ 18 h 60"/>
                <a:gd name="T36" fmla="*/ 2 w 58"/>
                <a:gd name="T37" fmla="*/ 18 h 60"/>
                <a:gd name="T38" fmla="*/ 0 w 58"/>
                <a:gd name="T39" fmla="*/ 24 h 60"/>
                <a:gd name="T40" fmla="*/ 4 w 58"/>
                <a:gd name="T41" fmla="*/ 28 h 60"/>
                <a:gd name="T42" fmla="*/ 4 w 58"/>
                <a:gd name="T43" fmla="*/ 30 h 60"/>
                <a:gd name="T44" fmla="*/ 4 w 58"/>
                <a:gd name="T45" fmla="*/ 33 h 60"/>
                <a:gd name="T46" fmla="*/ 0 w 58"/>
                <a:gd name="T47" fmla="*/ 36 h 60"/>
                <a:gd name="T48" fmla="*/ 2 w 58"/>
                <a:gd name="T49" fmla="*/ 43 h 60"/>
                <a:gd name="T50" fmla="*/ 8 w 58"/>
                <a:gd name="T51" fmla="*/ 43 h 60"/>
                <a:gd name="T52" fmla="*/ 11 w 58"/>
                <a:gd name="T53" fmla="*/ 47 h 60"/>
                <a:gd name="T54" fmla="*/ 9 w 58"/>
                <a:gd name="T55" fmla="*/ 52 h 60"/>
                <a:gd name="T56" fmla="*/ 14 w 58"/>
                <a:gd name="T57" fmla="*/ 56 h 60"/>
                <a:gd name="T58" fmla="*/ 19 w 58"/>
                <a:gd name="T59" fmla="*/ 53 h 60"/>
                <a:gd name="T60" fmla="*/ 24 w 58"/>
                <a:gd name="T61" fmla="*/ 54 h 60"/>
                <a:gd name="T62" fmla="*/ 26 w 58"/>
                <a:gd name="T63" fmla="*/ 60 h 60"/>
                <a:gd name="T64" fmla="*/ 32 w 58"/>
                <a:gd name="T65" fmla="*/ 60 h 60"/>
                <a:gd name="T66" fmla="*/ 34 w 58"/>
                <a:gd name="T67" fmla="*/ 54 h 60"/>
                <a:gd name="T68" fmla="*/ 39 w 58"/>
                <a:gd name="T69" fmla="*/ 53 h 60"/>
                <a:gd name="T70" fmla="*/ 44 w 58"/>
                <a:gd name="T71" fmla="*/ 56 h 60"/>
                <a:gd name="T72" fmla="*/ 49 w 58"/>
                <a:gd name="T73" fmla="*/ 52 h 60"/>
                <a:gd name="T74" fmla="*/ 47 w 58"/>
                <a:gd name="T75" fmla="*/ 47 h 60"/>
                <a:gd name="T76" fmla="*/ 50 w 58"/>
                <a:gd name="T77" fmla="*/ 43 h 60"/>
                <a:gd name="T78" fmla="*/ 56 w 58"/>
                <a:gd name="T79" fmla="*/ 43 h 60"/>
                <a:gd name="T80" fmla="*/ 58 w 58"/>
                <a:gd name="T81" fmla="*/ 36 h 60"/>
                <a:gd name="T82" fmla="*/ 54 w 58"/>
                <a:gd name="T83" fmla="*/ 33 h 60"/>
                <a:gd name="T84" fmla="*/ 54 w 58"/>
                <a:gd name="T85" fmla="*/ 30 h 60"/>
                <a:gd name="T86" fmla="*/ 29 w 58"/>
                <a:gd name="T87" fmla="*/ 38 h 60"/>
                <a:gd name="T88" fmla="*/ 22 w 58"/>
                <a:gd name="T89" fmla="*/ 30 h 60"/>
                <a:gd name="T90" fmla="*/ 29 w 58"/>
                <a:gd name="T91" fmla="*/ 23 h 60"/>
                <a:gd name="T92" fmla="*/ 37 w 58"/>
                <a:gd name="T93" fmla="*/ 30 h 60"/>
                <a:gd name="T94" fmla="*/ 29 w 58"/>
                <a:gd name="T95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8" h="60">
                  <a:moveTo>
                    <a:pt x="54" y="30"/>
                  </a:moveTo>
                  <a:cubicBezTo>
                    <a:pt x="54" y="29"/>
                    <a:pt x="54" y="28"/>
                    <a:pt x="54" y="28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6"/>
                    <a:pt x="49" y="15"/>
                    <a:pt x="47" y="14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8" y="7"/>
                    <a:pt x="36" y="6"/>
                    <a:pt x="34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2" y="6"/>
                    <a:pt x="21" y="7"/>
                    <a:pt x="19" y="8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8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9"/>
                    <a:pt x="4" y="30"/>
                  </a:cubicBezTo>
                  <a:cubicBezTo>
                    <a:pt x="4" y="31"/>
                    <a:pt x="4" y="32"/>
                    <a:pt x="4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4"/>
                    <a:pt x="9" y="45"/>
                    <a:pt x="11" y="47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3"/>
                    <a:pt x="22" y="54"/>
                    <a:pt x="24" y="54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6" y="54"/>
                    <a:pt x="38" y="53"/>
                    <a:pt x="39" y="53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9" y="45"/>
                    <a:pt x="50" y="44"/>
                    <a:pt x="50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4" y="32"/>
                    <a:pt x="54" y="31"/>
                    <a:pt x="54" y="30"/>
                  </a:cubicBezTo>
                  <a:close/>
                  <a:moveTo>
                    <a:pt x="29" y="38"/>
                  </a:moveTo>
                  <a:cubicBezTo>
                    <a:pt x="25" y="38"/>
                    <a:pt x="22" y="34"/>
                    <a:pt x="22" y="30"/>
                  </a:cubicBezTo>
                  <a:cubicBezTo>
                    <a:pt x="22" y="26"/>
                    <a:pt x="25" y="23"/>
                    <a:pt x="29" y="23"/>
                  </a:cubicBezTo>
                  <a:cubicBezTo>
                    <a:pt x="33" y="23"/>
                    <a:pt x="37" y="26"/>
                    <a:pt x="37" y="30"/>
                  </a:cubicBezTo>
                  <a:cubicBezTo>
                    <a:pt x="37" y="34"/>
                    <a:pt x="33" y="38"/>
                    <a:pt x="2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270" name="Freeform 254">
            <a:extLst>
              <a:ext uri="{FF2B5EF4-FFF2-40B4-BE49-F238E27FC236}">
                <a16:creationId xmlns:a16="http://schemas.microsoft.com/office/drawing/2014/main" id="{7846210B-4B5F-401D-BC17-1CC36F99D61C}"/>
              </a:ext>
            </a:extLst>
          </p:cNvPr>
          <p:cNvSpPr>
            <a:spLocks noEditPoints="1"/>
          </p:cNvSpPr>
          <p:nvPr/>
        </p:nvSpPr>
        <p:spPr bwMode="auto">
          <a:xfrm>
            <a:off x="5175496" y="4079477"/>
            <a:ext cx="498280" cy="438143"/>
          </a:xfrm>
          <a:custGeom>
            <a:avLst/>
            <a:gdLst>
              <a:gd name="T0" fmla="*/ 23 w 123"/>
              <a:gd name="T1" fmla="*/ 48 h 108"/>
              <a:gd name="T2" fmla="*/ 38 w 123"/>
              <a:gd name="T3" fmla="*/ 64 h 108"/>
              <a:gd name="T4" fmla="*/ 61 w 123"/>
              <a:gd name="T5" fmla="*/ 55 h 108"/>
              <a:gd name="T6" fmla="*/ 85 w 123"/>
              <a:gd name="T7" fmla="*/ 64 h 108"/>
              <a:gd name="T8" fmla="*/ 100 w 123"/>
              <a:gd name="T9" fmla="*/ 48 h 108"/>
              <a:gd name="T10" fmla="*/ 61 w 123"/>
              <a:gd name="T11" fmla="*/ 32 h 108"/>
              <a:gd name="T12" fmla="*/ 23 w 123"/>
              <a:gd name="T13" fmla="*/ 48 h 108"/>
              <a:gd name="T14" fmla="*/ 0 w 123"/>
              <a:gd name="T15" fmla="*/ 25 h 108"/>
              <a:gd name="T16" fmla="*/ 15 w 123"/>
              <a:gd name="T17" fmla="*/ 41 h 108"/>
              <a:gd name="T18" fmla="*/ 61 w 123"/>
              <a:gd name="T19" fmla="*/ 22 h 108"/>
              <a:gd name="T20" fmla="*/ 108 w 123"/>
              <a:gd name="T21" fmla="*/ 41 h 108"/>
              <a:gd name="T22" fmla="*/ 123 w 123"/>
              <a:gd name="T23" fmla="*/ 25 h 108"/>
              <a:gd name="T24" fmla="*/ 61 w 123"/>
              <a:gd name="T25" fmla="*/ 0 h 108"/>
              <a:gd name="T26" fmla="*/ 0 w 123"/>
              <a:gd name="T27" fmla="*/ 25 h 108"/>
              <a:gd name="T28" fmla="*/ 82 w 123"/>
              <a:gd name="T29" fmla="*/ 88 h 108"/>
              <a:gd name="T30" fmla="*/ 61 w 123"/>
              <a:gd name="T31" fmla="*/ 108 h 108"/>
              <a:gd name="T32" fmla="*/ 41 w 123"/>
              <a:gd name="T33" fmla="*/ 88 h 108"/>
              <a:gd name="T34" fmla="*/ 61 w 123"/>
              <a:gd name="T35" fmla="*/ 67 h 108"/>
              <a:gd name="T36" fmla="*/ 82 w 123"/>
              <a:gd name="T37" fmla="*/ 8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3" h="108">
                <a:moveTo>
                  <a:pt x="23" y="48"/>
                </a:moveTo>
                <a:cubicBezTo>
                  <a:pt x="28" y="54"/>
                  <a:pt x="33" y="59"/>
                  <a:pt x="38" y="64"/>
                </a:cubicBezTo>
                <a:cubicBezTo>
                  <a:pt x="44" y="58"/>
                  <a:pt x="52" y="55"/>
                  <a:pt x="61" y="55"/>
                </a:cubicBezTo>
                <a:cubicBezTo>
                  <a:pt x="71" y="55"/>
                  <a:pt x="79" y="58"/>
                  <a:pt x="85" y="64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0" y="39"/>
                  <a:pt x="77" y="32"/>
                  <a:pt x="61" y="32"/>
                </a:cubicBezTo>
                <a:cubicBezTo>
                  <a:pt x="46" y="32"/>
                  <a:pt x="33" y="39"/>
                  <a:pt x="23" y="48"/>
                </a:cubicBezTo>
                <a:close/>
                <a:moveTo>
                  <a:pt x="0" y="25"/>
                </a:moveTo>
                <a:cubicBezTo>
                  <a:pt x="4" y="30"/>
                  <a:pt x="10" y="35"/>
                  <a:pt x="15" y="41"/>
                </a:cubicBezTo>
                <a:cubicBezTo>
                  <a:pt x="27" y="29"/>
                  <a:pt x="44" y="22"/>
                  <a:pt x="61" y="22"/>
                </a:cubicBezTo>
                <a:cubicBezTo>
                  <a:pt x="79" y="22"/>
                  <a:pt x="96" y="29"/>
                  <a:pt x="108" y="41"/>
                </a:cubicBezTo>
                <a:cubicBezTo>
                  <a:pt x="123" y="25"/>
                  <a:pt x="123" y="25"/>
                  <a:pt x="123" y="25"/>
                </a:cubicBezTo>
                <a:cubicBezTo>
                  <a:pt x="107" y="9"/>
                  <a:pt x="86" y="0"/>
                  <a:pt x="61" y="0"/>
                </a:cubicBezTo>
                <a:cubicBezTo>
                  <a:pt x="37" y="0"/>
                  <a:pt x="16" y="9"/>
                  <a:pt x="0" y="25"/>
                </a:cubicBezTo>
                <a:close/>
                <a:moveTo>
                  <a:pt x="82" y="88"/>
                </a:moveTo>
                <a:cubicBezTo>
                  <a:pt x="82" y="99"/>
                  <a:pt x="73" y="108"/>
                  <a:pt x="61" y="108"/>
                </a:cubicBezTo>
                <a:cubicBezTo>
                  <a:pt x="50" y="108"/>
                  <a:pt x="41" y="99"/>
                  <a:pt x="41" y="88"/>
                </a:cubicBezTo>
                <a:cubicBezTo>
                  <a:pt x="41" y="77"/>
                  <a:pt x="50" y="67"/>
                  <a:pt x="61" y="67"/>
                </a:cubicBezTo>
                <a:cubicBezTo>
                  <a:pt x="73" y="67"/>
                  <a:pt x="82" y="77"/>
                  <a:pt x="82" y="8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71" name="Freeform 255">
            <a:extLst>
              <a:ext uri="{FF2B5EF4-FFF2-40B4-BE49-F238E27FC236}">
                <a16:creationId xmlns:a16="http://schemas.microsoft.com/office/drawing/2014/main" id="{CF5CC7BC-CC48-46B6-A5F7-43AA1D26A30E}"/>
              </a:ext>
            </a:extLst>
          </p:cNvPr>
          <p:cNvSpPr>
            <a:spLocks noEditPoints="1"/>
          </p:cNvSpPr>
          <p:nvPr/>
        </p:nvSpPr>
        <p:spPr bwMode="auto">
          <a:xfrm>
            <a:off x="8321321" y="4004735"/>
            <a:ext cx="560135" cy="587627"/>
          </a:xfrm>
          <a:custGeom>
            <a:avLst/>
            <a:gdLst>
              <a:gd name="T0" fmla="*/ 57 w 138"/>
              <a:gd name="T1" fmla="*/ 141 h 145"/>
              <a:gd name="T2" fmla="*/ 71 w 138"/>
              <a:gd name="T3" fmla="*/ 141 h 145"/>
              <a:gd name="T4" fmla="*/ 89 w 138"/>
              <a:gd name="T5" fmla="*/ 140 h 145"/>
              <a:gd name="T6" fmla="*/ 85 w 138"/>
              <a:gd name="T7" fmla="*/ 139 h 145"/>
              <a:gd name="T8" fmla="*/ 88 w 138"/>
              <a:gd name="T9" fmla="*/ 135 h 145"/>
              <a:gd name="T10" fmla="*/ 89 w 138"/>
              <a:gd name="T11" fmla="*/ 140 h 145"/>
              <a:gd name="T12" fmla="*/ 20 w 138"/>
              <a:gd name="T13" fmla="*/ 88 h 145"/>
              <a:gd name="T14" fmla="*/ 36 w 138"/>
              <a:gd name="T15" fmla="*/ 116 h 145"/>
              <a:gd name="T16" fmla="*/ 52 w 138"/>
              <a:gd name="T17" fmla="*/ 138 h 145"/>
              <a:gd name="T18" fmla="*/ 52 w 138"/>
              <a:gd name="T19" fmla="*/ 123 h 145"/>
              <a:gd name="T20" fmla="*/ 96 w 138"/>
              <a:gd name="T21" fmla="*/ 67 h 145"/>
              <a:gd name="T22" fmla="*/ 104 w 138"/>
              <a:gd name="T23" fmla="*/ 80 h 145"/>
              <a:gd name="T24" fmla="*/ 75 w 138"/>
              <a:gd name="T25" fmla="*/ 74 h 145"/>
              <a:gd name="T26" fmla="*/ 66 w 138"/>
              <a:gd name="T27" fmla="*/ 96 h 145"/>
              <a:gd name="T28" fmla="*/ 134 w 138"/>
              <a:gd name="T29" fmla="*/ 104 h 145"/>
              <a:gd name="T30" fmla="*/ 105 w 138"/>
              <a:gd name="T31" fmla="*/ 121 h 145"/>
              <a:gd name="T32" fmla="*/ 63 w 138"/>
              <a:gd name="T33" fmla="*/ 100 h 145"/>
              <a:gd name="T34" fmla="*/ 77 w 138"/>
              <a:gd name="T35" fmla="*/ 70 h 145"/>
              <a:gd name="T36" fmla="*/ 100 w 138"/>
              <a:gd name="T37" fmla="*/ 80 h 145"/>
              <a:gd name="T38" fmla="*/ 50 w 138"/>
              <a:gd name="T39" fmla="*/ 61 h 145"/>
              <a:gd name="T40" fmla="*/ 79 w 138"/>
              <a:gd name="T41" fmla="*/ 133 h 145"/>
              <a:gd name="T42" fmla="*/ 104 w 138"/>
              <a:gd name="T43" fmla="*/ 131 h 145"/>
              <a:gd name="T44" fmla="*/ 41 w 138"/>
              <a:gd name="T45" fmla="*/ 76 h 145"/>
              <a:gd name="T46" fmla="*/ 64 w 138"/>
              <a:gd name="T47" fmla="*/ 108 h 145"/>
              <a:gd name="T48" fmla="*/ 126 w 138"/>
              <a:gd name="T49" fmla="*/ 122 h 145"/>
              <a:gd name="T50" fmla="*/ 5 w 138"/>
              <a:gd name="T51" fmla="*/ 117 h 145"/>
              <a:gd name="T52" fmla="*/ 10 w 138"/>
              <a:gd name="T53" fmla="*/ 104 h 145"/>
              <a:gd name="T54" fmla="*/ 112 w 138"/>
              <a:gd name="T55" fmla="*/ 79 h 145"/>
              <a:gd name="T56" fmla="*/ 67 w 138"/>
              <a:gd name="T57" fmla="*/ 80 h 145"/>
              <a:gd name="T58" fmla="*/ 65 w 138"/>
              <a:gd name="T59" fmla="*/ 83 h 145"/>
              <a:gd name="T60" fmla="*/ 120 w 138"/>
              <a:gd name="T61" fmla="*/ 101 h 145"/>
              <a:gd name="T62" fmla="*/ 134 w 138"/>
              <a:gd name="T63" fmla="*/ 81 h 145"/>
              <a:gd name="T64" fmla="*/ 67 w 138"/>
              <a:gd name="T65" fmla="*/ 91 h 145"/>
              <a:gd name="T66" fmla="*/ 63 w 138"/>
              <a:gd name="T67" fmla="*/ 75 h 145"/>
              <a:gd name="T68" fmla="*/ 108 w 138"/>
              <a:gd name="T69" fmla="*/ 80 h 145"/>
              <a:gd name="T70" fmla="*/ 14 w 138"/>
              <a:gd name="T71" fmla="*/ 103 h 145"/>
              <a:gd name="T72" fmla="*/ 101 w 138"/>
              <a:gd name="T73" fmla="*/ 102 h 145"/>
              <a:gd name="T74" fmla="*/ 96 w 138"/>
              <a:gd name="T75" fmla="*/ 97 h 145"/>
              <a:gd name="T76" fmla="*/ 100 w 138"/>
              <a:gd name="T77" fmla="*/ 55 h 145"/>
              <a:gd name="T78" fmla="*/ 41 w 138"/>
              <a:gd name="T79" fmla="*/ 41 h 145"/>
              <a:gd name="T80" fmla="*/ 3 w 138"/>
              <a:gd name="T81" fmla="*/ 65 h 145"/>
              <a:gd name="T82" fmla="*/ 103 w 138"/>
              <a:gd name="T83" fmla="*/ 52 h 145"/>
              <a:gd name="T84" fmla="*/ 101 w 138"/>
              <a:gd name="T85" fmla="*/ 102 h 145"/>
              <a:gd name="T86" fmla="*/ 47 w 138"/>
              <a:gd name="T87" fmla="*/ 29 h 145"/>
              <a:gd name="T88" fmla="*/ 1 w 138"/>
              <a:gd name="T89" fmla="*/ 50 h 145"/>
              <a:gd name="T90" fmla="*/ 47 w 138"/>
              <a:gd name="T91" fmla="*/ 24 h 145"/>
              <a:gd name="T92" fmla="*/ 131 w 138"/>
              <a:gd name="T93" fmla="*/ 77 h 145"/>
              <a:gd name="T94" fmla="*/ 125 w 138"/>
              <a:gd name="T95" fmla="*/ 49 h 145"/>
              <a:gd name="T96" fmla="*/ 92 w 138"/>
              <a:gd name="T97" fmla="*/ 21 h 145"/>
              <a:gd name="T98" fmla="*/ 126 w 138"/>
              <a:gd name="T99" fmla="*/ 50 h 145"/>
              <a:gd name="T100" fmla="*/ 2 w 138"/>
              <a:gd name="T101" fmla="*/ 31 h 145"/>
              <a:gd name="T102" fmla="*/ 36 w 138"/>
              <a:gd name="T103" fmla="*/ 19 h 145"/>
              <a:gd name="T104" fmla="*/ 84 w 138"/>
              <a:gd name="T105" fmla="*/ 24 h 145"/>
              <a:gd name="T106" fmla="*/ 42 w 138"/>
              <a:gd name="T107" fmla="*/ 16 h 145"/>
              <a:gd name="T108" fmla="*/ 86 w 138"/>
              <a:gd name="T109" fmla="*/ 22 h 145"/>
              <a:gd name="T110" fmla="*/ 98 w 138"/>
              <a:gd name="T111" fmla="*/ 16 h 145"/>
              <a:gd name="T112" fmla="*/ 95 w 138"/>
              <a:gd name="T113" fmla="*/ 11 h 145"/>
              <a:gd name="T114" fmla="*/ 99 w 138"/>
              <a:gd name="T115" fmla="*/ 17 h 145"/>
              <a:gd name="T116" fmla="*/ 12 w 138"/>
              <a:gd name="T117" fmla="*/ 10 h 145"/>
              <a:gd name="T118" fmla="*/ 21 w 138"/>
              <a:gd name="T119" fmla="*/ 11 h 145"/>
              <a:gd name="T120" fmla="*/ 88 w 138"/>
              <a:gd name="T121" fmla="*/ 14 h 145"/>
              <a:gd name="T122" fmla="*/ 24 w 138"/>
              <a:gd name="T123" fmla="*/ 8 h 145"/>
              <a:gd name="T124" fmla="*/ 90 w 138"/>
              <a:gd name="T125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8" h="145">
                <a:moveTo>
                  <a:pt x="71" y="145"/>
                </a:moveTo>
                <a:cubicBezTo>
                  <a:pt x="71" y="145"/>
                  <a:pt x="71" y="145"/>
                  <a:pt x="71" y="145"/>
                </a:cubicBezTo>
                <a:cubicBezTo>
                  <a:pt x="68" y="145"/>
                  <a:pt x="61" y="143"/>
                  <a:pt x="57" y="141"/>
                </a:cubicBezTo>
                <a:cubicBezTo>
                  <a:pt x="56" y="140"/>
                  <a:pt x="55" y="139"/>
                  <a:pt x="56" y="138"/>
                </a:cubicBezTo>
                <a:cubicBezTo>
                  <a:pt x="57" y="136"/>
                  <a:pt x="58" y="136"/>
                  <a:pt x="59" y="137"/>
                </a:cubicBezTo>
                <a:cubicBezTo>
                  <a:pt x="63" y="139"/>
                  <a:pt x="69" y="141"/>
                  <a:pt x="71" y="141"/>
                </a:cubicBezTo>
                <a:cubicBezTo>
                  <a:pt x="72" y="141"/>
                  <a:pt x="73" y="142"/>
                  <a:pt x="73" y="143"/>
                </a:cubicBezTo>
                <a:cubicBezTo>
                  <a:pt x="73" y="144"/>
                  <a:pt x="72" y="145"/>
                  <a:pt x="71" y="145"/>
                </a:cubicBezTo>
                <a:close/>
                <a:moveTo>
                  <a:pt x="89" y="140"/>
                </a:moveTo>
                <a:cubicBezTo>
                  <a:pt x="89" y="140"/>
                  <a:pt x="88" y="140"/>
                  <a:pt x="88" y="140"/>
                </a:cubicBezTo>
                <a:cubicBezTo>
                  <a:pt x="88" y="140"/>
                  <a:pt x="87" y="140"/>
                  <a:pt x="87" y="139"/>
                </a:cubicBezTo>
                <a:cubicBezTo>
                  <a:pt x="86" y="139"/>
                  <a:pt x="86" y="139"/>
                  <a:pt x="85" y="139"/>
                </a:cubicBezTo>
                <a:cubicBezTo>
                  <a:pt x="84" y="139"/>
                  <a:pt x="83" y="138"/>
                  <a:pt x="84" y="136"/>
                </a:cubicBezTo>
                <a:cubicBezTo>
                  <a:pt x="84" y="135"/>
                  <a:pt x="85" y="134"/>
                  <a:pt x="86" y="135"/>
                </a:cubicBezTo>
                <a:cubicBezTo>
                  <a:pt x="87" y="135"/>
                  <a:pt x="87" y="135"/>
                  <a:pt x="88" y="135"/>
                </a:cubicBezTo>
                <a:cubicBezTo>
                  <a:pt x="88" y="135"/>
                  <a:pt x="89" y="135"/>
                  <a:pt x="89" y="135"/>
                </a:cubicBezTo>
                <a:cubicBezTo>
                  <a:pt x="90" y="135"/>
                  <a:pt x="91" y="137"/>
                  <a:pt x="91" y="138"/>
                </a:cubicBezTo>
                <a:cubicBezTo>
                  <a:pt x="91" y="139"/>
                  <a:pt x="90" y="140"/>
                  <a:pt x="89" y="140"/>
                </a:cubicBezTo>
                <a:close/>
                <a:moveTo>
                  <a:pt x="52" y="138"/>
                </a:moveTo>
                <a:cubicBezTo>
                  <a:pt x="52" y="138"/>
                  <a:pt x="52" y="138"/>
                  <a:pt x="51" y="138"/>
                </a:cubicBezTo>
                <a:cubicBezTo>
                  <a:pt x="41" y="133"/>
                  <a:pt x="21" y="108"/>
                  <a:pt x="20" y="88"/>
                </a:cubicBezTo>
                <a:cubicBezTo>
                  <a:pt x="20" y="87"/>
                  <a:pt x="21" y="85"/>
                  <a:pt x="22" y="85"/>
                </a:cubicBezTo>
                <a:cubicBezTo>
                  <a:pt x="24" y="85"/>
                  <a:pt x="25" y="86"/>
                  <a:pt x="25" y="88"/>
                </a:cubicBezTo>
                <a:cubicBezTo>
                  <a:pt x="25" y="99"/>
                  <a:pt x="32" y="110"/>
                  <a:pt x="36" y="116"/>
                </a:cubicBezTo>
                <a:cubicBezTo>
                  <a:pt x="43" y="125"/>
                  <a:pt x="50" y="132"/>
                  <a:pt x="53" y="133"/>
                </a:cubicBezTo>
                <a:cubicBezTo>
                  <a:pt x="54" y="134"/>
                  <a:pt x="55" y="135"/>
                  <a:pt x="54" y="136"/>
                </a:cubicBezTo>
                <a:cubicBezTo>
                  <a:pt x="54" y="137"/>
                  <a:pt x="53" y="138"/>
                  <a:pt x="52" y="138"/>
                </a:cubicBezTo>
                <a:close/>
                <a:moveTo>
                  <a:pt x="78" y="137"/>
                </a:moveTo>
                <a:cubicBezTo>
                  <a:pt x="78" y="137"/>
                  <a:pt x="78" y="137"/>
                  <a:pt x="77" y="137"/>
                </a:cubicBezTo>
                <a:cubicBezTo>
                  <a:pt x="70" y="135"/>
                  <a:pt x="61" y="130"/>
                  <a:pt x="52" y="123"/>
                </a:cubicBezTo>
                <a:cubicBezTo>
                  <a:pt x="37" y="110"/>
                  <a:pt x="32" y="93"/>
                  <a:pt x="31" y="82"/>
                </a:cubicBezTo>
                <a:cubicBezTo>
                  <a:pt x="29" y="70"/>
                  <a:pt x="36" y="60"/>
                  <a:pt x="49" y="57"/>
                </a:cubicBezTo>
                <a:cubicBezTo>
                  <a:pt x="60" y="54"/>
                  <a:pt x="73" y="52"/>
                  <a:pt x="96" y="67"/>
                </a:cubicBezTo>
                <a:cubicBezTo>
                  <a:pt x="96" y="67"/>
                  <a:pt x="96" y="67"/>
                  <a:pt x="96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101" y="71"/>
                  <a:pt x="105" y="75"/>
                  <a:pt x="104" y="80"/>
                </a:cubicBezTo>
                <a:cubicBezTo>
                  <a:pt x="104" y="83"/>
                  <a:pt x="102" y="84"/>
                  <a:pt x="101" y="85"/>
                </a:cubicBezTo>
                <a:cubicBezTo>
                  <a:pt x="95" y="87"/>
                  <a:pt x="86" y="82"/>
                  <a:pt x="77" y="76"/>
                </a:cubicBezTo>
                <a:cubicBezTo>
                  <a:pt x="76" y="75"/>
                  <a:pt x="75" y="74"/>
                  <a:pt x="75" y="74"/>
                </a:cubicBezTo>
                <a:cubicBezTo>
                  <a:pt x="69" y="71"/>
                  <a:pt x="63" y="70"/>
                  <a:pt x="59" y="73"/>
                </a:cubicBezTo>
                <a:cubicBezTo>
                  <a:pt x="56" y="74"/>
                  <a:pt x="55" y="78"/>
                  <a:pt x="55" y="82"/>
                </a:cubicBezTo>
                <a:cubicBezTo>
                  <a:pt x="55" y="85"/>
                  <a:pt x="59" y="90"/>
                  <a:pt x="66" y="96"/>
                </a:cubicBezTo>
                <a:cubicBezTo>
                  <a:pt x="67" y="97"/>
                  <a:pt x="67" y="98"/>
                  <a:pt x="68" y="99"/>
                </a:cubicBezTo>
                <a:cubicBezTo>
                  <a:pt x="80" y="110"/>
                  <a:pt x="93" y="116"/>
                  <a:pt x="105" y="116"/>
                </a:cubicBezTo>
                <a:cubicBezTo>
                  <a:pt x="116" y="116"/>
                  <a:pt x="126" y="112"/>
                  <a:pt x="134" y="104"/>
                </a:cubicBezTo>
                <a:cubicBezTo>
                  <a:pt x="135" y="103"/>
                  <a:pt x="136" y="103"/>
                  <a:pt x="137" y="104"/>
                </a:cubicBezTo>
                <a:cubicBezTo>
                  <a:pt x="138" y="105"/>
                  <a:pt x="138" y="106"/>
                  <a:pt x="137" y="107"/>
                </a:cubicBezTo>
                <a:cubicBezTo>
                  <a:pt x="129" y="116"/>
                  <a:pt x="117" y="121"/>
                  <a:pt x="105" y="121"/>
                </a:cubicBezTo>
                <a:cubicBezTo>
                  <a:pt x="105" y="121"/>
                  <a:pt x="105" y="121"/>
                  <a:pt x="105" y="121"/>
                </a:cubicBezTo>
                <a:cubicBezTo>
                  <a:pt x="91" y="121"/>
                  <a:pt x="77" y="114"/>
                  <a:pt x="65" y="102"/>
                </a:cubicBezTo>
                <a:cubicBezTo>
                  <a:pt x="64" y="101"/>
                  <a:pt x="63" y="100"/>
                  <a:pt x="63" y="100"/>
                </a:cubicBezTo>
                <a:cubicBezTo>
                  <a:pt x="55" y="92"/>
                  <a:pt x="50" y="87"/>
                  <a:pt x="50" y="82"/>
                </a:cubicBezTo>
                <a:cubicBezTo>
                  <a:pt x="50" y="76"/>
                  <a:pt x="52" y="71"/>
                  <a:pt x="57" y="69"/>
                </a:cubicBezTo>
                <a:cubicBezTo>
                  <a:pt x="62" y="66"/>
                  <a:pt x="70" y="66"/>
                  <a:pt x="77" y="70"/>
                </a:cubicBezTo>
                <a:cubicBezTo>
                  <a:pt x="78" y="70"/>
                  <a:pt x="78" y="71"/>
                  <a:pt x="79" y="72"/>
                </a:cubicBezTo>
                <a:cubicBezTo>
                  <a:pt x="92" y="80"/>
                  <a:pt x="97" y="81"/>
                  <a:pt x="99" y="81"/>
                </a:cubicBezTo>
                <a:cubicBezTo>
                  <a:pt x="99" y="81"/>
                  <a:pt x="99" y="80"/>
                  <a:pt x="100" y="80"/>
                </a:cubicBezTo>
                <a:cubicBezTo>
                  <a:pt x="100" y="77"/>
                  <a:pt x="97" y="74"/>
                  <a:pt x="94" y="71"/>
                </a:cubicBezTo>
                <a:cubicBezTo>
                  <a:pt x="94" y="71"/>
                  <a:pt x="94" y="71"/>
                  <a:pt x="94" y="71"/>
                </a:cubicBezTo>
                <a:cubicBezTo>
                  <a:pt x="72" y="57"/>
                  <a:pt x="61" y="59"/>
                  <a:pt x="50" y="61"/>
                </a:cubicBezTo>
                <a:cubicBezTo>
                  <a:pt x="46" y="62"/>
                  <a:pt x="34" y="67"/>
                  <a:pt x="35" y="81"/>
                </a:cubicBezTo>
                <a:cubicBezTo>
                  <a:pt x="37" y="92"/>
                  <a:pt x="41" y="107"/>
                  <a:pt x="55" y="119"/>
                </a:cubicBezTo>
                <a:cubicBezTo>
                  <a:pt x="64" y="126"/>
                  <a:pt x="72" y="131"/>
                  <a:pt x="79" y="133"/>
                </a:cubicBezTo>
                <a:cubicBezTo>
                  <a:pt x="80" y="133"/>
                  <a:pt x="81" y="134"/>
                  <a:pt x="80" y="135"/>
                </a:cubicBezTo>
                <a:cubicBezTo>
                  <a:pt x="80" y="136"/>
                  <a:pt x="79" y="137"/>
                  <a:pt x="78" y="137"/>
                </a:cubicBezTo>
                <a:close/>
                <a:moveTo>
                  <a:pt x="104" y="131"/>
                </a:moveTo>
                <a:cubicBezTo>
                  <a:pt x="99" y="131"/>
                  <a:pt x="94" y="130"/>
                  <a:pt x="89" y="128"/>
                </a:cubicBezTo>
                <a:cubicBezTo>
                  <a:pt x="80" y="125"/>
                  <a:pt x="71" y="120"/>
                  <a:pt x="61" y="112"/>
                </a:cubicBezTo>
                <a:cubicBezTo>
                  <a:pt x="45" y="98"/>
                  <a:pt x="38" y="87"/>
                  <a:pt x="41" y="76"/>
                </a:cubicBezTo>
                <a:cubicBezTo>
                  <a:pt x="41" y="75"/>
                  <a:pt x="42" y="74"/>
                  <a:pt x="44" y="74"/>
                </a:cubicBezTo>
                <a:cubicBezTo>
                  <a:pt x="45" y="75"/>
                  <a:pt x="46" y="76"/>
                  <a:pt x="45" y="77"/>
                </a:cubicBezTo>
                <a:cubicBezTo>
                  <a:pt x="43" y="86"/>
                  <a:pt x="50" y="96"/>
                  <a:pt x="64" y="108"/>
                </a:cubicBezTo>
                <a:cubicBezTo>
                  <a:pt x="78" y="120"/>
                  <a:pt x="91" y="126"/>
                  <a:pt x="104" y="126"/>
                </a:cubicBezTo>
                <a:cubicBezTo>
                  <a:pt x="110" y="126"/>
                  <a:pt x="117" y="124"/>
                  <a:pt x="123" y="121"/>
                </a:cubicBezTo>
                <a:cubicBezTo>
                  <a:pt x="124" y="121"/>
                  <a:pt x="126" y="121"/>
                  <a:pt x="126" y="122"/>
                </a:cubicBezTo>
                <a:cubicBezTo>
                  <a:pt x="127" y="124"/>
                  <a:pt x="126" y="125"/>
                  <a:pt x="125" y="126"/>
                </a:cubicBezTo>
                <a:cubicBezTo>
                  <a:pt x="118" y="129"/>
                  <a:pt x="111" y="131"/>
                  <a:pt x="104" y="131"/>
                </a:cubicBezTo>
                <a:close/>
                <a:moveTo>
                  <a:pt x="5" y="117"/>
                </a:moveTo>
                <a:cubicBezTo>
                  <a:pt x="4" y="117"/>
                  <a:pt x="3" y="116"/>
                  <a:pt x="3" y="115"/>
                </a:cubicBezTo>
                <a:cubicBezTo>
                  <a:pt x="2" y="114"/>
                  <a:pt x="3" y="112"/>
                  <a:pt x="4" y="112"/>
                </a:cubicBezTo>
                <a:cubicBezTo>
                  <a:pt x="6" y="111"/>
                  <a:pt x="10" y="108"/>
                  <a:pt x="10" y="104"/>
                </a:cubicBezTo>
                <a:cubicBezTo>
                  <a:pt x="6" y="79"/>
                  <a:pt x="16" y="66"/>
                  <a:pt x="26" y="57"/>
                </a:cubicBezTo>
                <a:cubicBezTo>
                  <a:pt x="34" y="49"/>
                  <a:pt x="51" y="42"/>
                  <a:pt x="71" y="48"/>
                </a:cubicBezTo>
                <a:cubicBezTo>
                  <a:pt x="96" y="54"/>
                  <a:pt x="110" y="68"/>
                  <a:pt x="112" y="79"/>
                </a:cubicBezTo>
                <a:cubicBezTo>
                  <a:pt x="113" y="83"/>
                  <a:pt x="112" y="87"/>
                  <a:pt x="109" y="90"/>
                </a:cubicBezTo>
                <a:cubicBezTo>
                  <a:pt x="106" y="92"/>
                  <a:pt x="101" y="93"/>
                  <a:pt x="97" y="93"/>
                </a:cubicBezTo>
                <a:cubicBezTo>
                  <a:pt x="83" y="93"/>
                  <a:pt x="67" y="81"/>
                  <a:pt x="67" y="80"/>
                </a:cubicBezTo>
                <a:cubicBezTo>
                  <a:pt x="66" y="80"/>
                  <a:pt x="65" y="80"/>
                  <a:pt x="65" y="80"/>
                </a:cubicBezTo>
                <a:cubicBezTo>
                  <a:pt x="64" y="80"/>
                  <a:pt x="64" y="80"/>
                  <a:pt x="64" y="81"/>
                </a:cubicBezTo>
                <a:cubicBezTo>
                  <a:pt x="64" y="82"/>
                  <a:pt x="64" y="83"/>
                  <a:pt x="65" y="83"/>
                </a:cubicBezTo>
                <a:cubicBezTo>
                  <a:pt x="66" y="84"/>
                  <a:pt x="68" y="85"/>
                  <a:pt x="70" y="87"/>
                </a:cubicBezTo>
                <a:cubicBezTo>
                  <a:pt x="75" y="92"/>
                  <a:pt x="83" y="99"/>
                  <a:pt x="91" y="103"/>
                </a:cubicBezTo>
                <a:cubicBezTo>
                  <a:pt x="99" y="107"/>
                  <a:pt x="112" y="107"/>
                  <a:pt x="120" y="101"/>
                </a:cubicBezTo>
                <a:cubicBezTo>
                  <a:pt x="125" y="98"/>
                  <a:pt x="130" y="92"/>
                  <a:pt x="129" y="81"/>
                </a:cubicBezTo>
                <a:cubicBezTo>
                  <a:pt x="129" y="80"/>
                  <a:pt x="130" y="79"/>
                  <a:pt x="131" y="79"/>
                </a:cubicBezTo>
                <a:cubicBezTo>
                  <a:pt x="133" y="79"/>
                  <a:pt x="134" y="80"/>
                  <a:pt x="134" y="81"/>
                </a:cubicBezTo>
                <a:cubicBezTo>
                  <a:pt x="135" y="91"/>
                  <a:pt x="131" y="100"/>
                  <a:pt x="123" y="105"/>
                </a:cubicBezTo>
                <a:cubicBezTo>
                  <a:pt x="113" y="112"/>
                  <a:pt x="98" y="112"/>
                  <a:pt x="88" y="107"/>
                </a:cubicBezTo>
                <a:cubicBezTo>
                  <a:pt x="80" y="102"/>
                  <a:pt x="72" y="95"/>
                  <a:pt x="67" y="91"/>
                </a:cubicBezTo>
                <a:cubicBezTo>
                  <a:pt x="65" y="89"/>
                  <a:pt x="63" y="88"/>
                  <a:pt x="62" y="87"/>
                </a:cubicBezTo>
                <a:cubicBezTo>
                  <a:pt x="60" y="85"/>
                  <a:pt x="59" y="83"/>
                  <a:pt x="59" y="80"/>
                </a:cubicBezTo>
                <a:cubicBezTo>
                  <a:pt x="59" y="78"/>
                  <a:pt x="61" y="76"/>
                  <a:pt x="63" y="75"/>
                </a:cubicBezTo>
                <a:cubicBezTo>
                  <a:pt x="65" y="74"/>
                  <a:pt x="68" y="75"/>
                  <a:pt x="70" y="77"/>
                </a:cubicBezTo>
                <a:cubicBezTo>
                  <a:pt x="70" y="77"/>
                  <a:pt x="94" y="96"/>
                  <a:pt x="106" y="86"/>
                </a:cubicBezTo>
                <a:cubicBezTo>
                  <a:pt x="108" y="84"/>
                  <a:pt x="108" y="82"/>
                  <a:pt x="108" y="80"/>
                </a:cubicBezTo>
                <a:cubicBezTo>
                  <a:pt x="106" y="72"/>
                  <a:pt x="95" y="58"/>
                  <a:pt x="70" y="52"/>
                </a:cubicBezTo>
                <a:cubicBezTo>
                  <a:pt x="53" y="48"/>
                  <a:pt x="37" y="53"/>
                  <a:pt x="29" y="60"/>
                </a:cubicBezTo>
                <a:cubicBezTo>
                  <a:pt x="20" y="69"/>
                  <a:pt x="11" y="81"/>
                  <a:pt x="14" y="103"/>
                </a:cubicBezTo>
                <a:cubicBezTo>
                  <a:pt x="15" y="110"/>
                  <a:pt x="10" y="115"/>
                  <a:pt x="6" y="117"/>
                </a:cubicBezTo>
                <a:cubicBezTo>
                  <a:pt x="5" y="117"/>
                  <a:pt x="5" y="117"/>
                  <a:pt x="5" y="117"/>
                </a:cubicBezTo>
                <a:close/>
                <a:moveTo>
                  <a:pt x="101" y="102"/>
                </a:moveTo>
                <a:cubicBezTo>
                  <a:pt x="99" y="102"/>
                  <a:pt x="97" y="102"/>
                  <a:pt x="95" y="101"/>
                </a:cubicBezTo>
                <a:cubicBezTo>
                  <a:pt x="94" y="101"/>
                  <a:pt x="93" y="100"/>
                  <a:pt x="93" y="99"/>
                </a:cubicBezTo>
                <a:cubicBezTo>
                  <a:pt x="94" y="97"/>
                  <a:pt x="95" y="97"/>
                  <a:pt x="96" y="97"/>
                </a:cubicBezTo>
                <a:cubicBezTo>
                  <a:pt x="103" y="98"/>
                  <a:pt x="108" y="97"/>
                  <a:pt x="112" y="94"/>
                </a:cubicBezTo>
                <a:cubicBezTo>
                  <a:pt x="115" y="92"/>
                  <a:pt x="116" y="89"/>
                  <a:pt x="116" y="87"/>
                </a:cubicBezTo>
                <a:cubicBezTo>
                  <a:pt x="117" y="70"/>
                  <a:pt x="106" y="61"/>
                  <a:pt x="100" y="55"/>
                </a:cubicBezTo>
                <a:cubicBezTo>
                  <a:pt x="99" y="55"/>
                  <a:pt x="99" y="54"/>
                  <a:pt x="98" y="54"/>
                </a:cubicBezTo>
                <a:cubicBezTo>
                  <a:pt x="96" y="52"/>
                  <a:pt x="87" y="47"/>
                  <a:pt x="76" y="43"/>
                </a:cubicBezTo>
                <a:cubicBezTo>
                  <a:pt x="66" y="40"/>
                  <a:pt x="53" y="38"/>
                  <a:pt x="41" y="41"/>
                </a:cubicBezTo>
                <a:cubicBezTo>
                  <a:pt x="35" y="42"/>
                  <a:pt x="15" y="51"/>
                  <a:pt x="7" y="67"/>
                </a:cubicBezTo>
                <a:cubicBezTo>
                  <a:pt x="7" y="68"/>
                  <a:pt x="5" y="69"/>
                  <a:pt x="4" y="68"/>
                </a:cubicBezTo>
                <a:cubicBezTo>
                  <a:pt x="3" y="67"/>
                  <a:pt x="2" y="66"/>
                  <a:pt x="3" y="65"/>
                </a:cubicBezTo>
                <a:cubicBezTo>
                  <a:pt x="13" y="43"/>
                  <a:pt x="40" y="36"/>
                  <a:pt x="40" y="36"/>
                </a:cubicBezTo>
                <a:cubicBezTo>
                  <a:pt x="62" y="30"/>
                  <a:pt x="95" y="45"/>
                  <a:pt x="101" y="50"/>
                </a:cubicBezTo>
                <a:cubicBezTo>
                  <a:pt x="102" y="51"/>
                  <a:pt x="102" y="51"/>
                  <a:pt x="103" y="52"/>
                </a:cubicBezTo>
                <a:cubicBezTo>
                  <a:pt x="110" y="57"/>
                  <a:pt x="122" y="67"/>
                  <a:pt x="121" y="87"/>
                </a:cubicBezTo>
                <a:cubicBezTo>
                  <a:pt x="120" y="90"/>
                  <a:pt x="119" y="94"/>
                  <a:pt x="115" y="97"/>
                </a:cubicBezTo>
                <a:cubicBezTo>
                  <a:pt x="111" y="100"/>
                  <a:pt x="107" y="102"/>
                  <a:pt x="101" y="102"/>
                </a:cubicBezTo>
                <a:close/>
                <a:moveTo>
                  <a:pt x="131" y="77"/>
                </a:moveTo>
                <a:cubicBezTo>
                  <a:pt x="130" y="77"/>
                  <a:pt x="129" y="76"/>
                  <a:pt x="128" y="75"/>
                </a:cubicBezTo>
                <a:cubicBezTo>
                  <a:pt x="123" y="62"/>
                  <a:pt x="105" y="29"/>
                  <a:pt x="47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22" y="29"/>
                  <a:pt x="8" y="45"/>
                  <a:pt x="4" y="49"/>
                </a:cubicBezTo>
                <a:cubicBezTo>
                  <a:pt x="3" y="50"/>
                  <a:pt x="2" y="50"/>
                  <a:pt x="1" y="50"/>
                </a:cubicBezTo>
                <a:cubicBezTo>
                  <a:pt x="0" y="49"/>
                  <a:pt x="0" y="47"/>
                  <a:pt x="1" y="46"/>
                </a:cubicBezTo>
                <a:cubicBezTo>
                  <a:pt x="5" y="41"/>
                  <a:pt x="20" y="25"/>
                  <a:pt x="46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73" y="24"/>
                  <a:pt x="93" y="30"/>
                  <a:pt x="109" y="42"/>
                </a:cubicBezTo>
                <a:cubicBezTo>
                  <a:pt x="124" y="53"/>
                  <a:pt x="130" y="67"/>
                  <a:pt x="133" y="74"/>
                </a:cubicBezTo>
                <a:cubicBezTo>
                  <a:pt x="133" y="75"/>
                  <a:pt x="133" y="76"/>
                  <a:pt x="131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126" y="50"/>
                </a:moveTo>
                <a:cubicBezTo>
                  <a:pt x="126" y="50"/>
                  <a:pt x="125" y="49"/>
                  <a:pt x="125" y="49"/>
                </a:cubicBezTo>
                <a:cubicBezTo>
                  <a:pt x="115" y="38"/>
                  <a:pt x="101" y="28"/>
                  <a:pt x="91" y="26"/>
                </a:cubicBezTo>
                <a:cubicBezTo>
                  <a:pt x="90" y="26"/>
                  <a:pt x="89" y="24"/>
                  <a:pt x="89" y="23"/>
                </a:cubicBezTo>
                <a:cubicBezTo>
                  <a:pt x="90" y="22"/>
                  <a:pt x="91" y="21"/>
                  <a:pt x="92" y="21"/>
                </a:cubicBezTo>
                <a:cubicBezTo>
                  <a:pt x="103" y="24"/>
                  <a:pt x="118" y="34"/>
                  <a:pt x="128" y="46"/>
                </a:cubicBezTo>
                <a:cubicBezTo>
                  <a:pt x="129" y="47"/>
                  <a:pt x="129" y="48"/>
                  <a:pt x="128" y="49"/>
                </a:cubicBezTo>
                <a:cubicBezTo>
                  <a:pt x="128" y="50"/>
                  <a:pt x="127" y="50"/>
                  <a:pt x="126" y="50"/>
                </a:cubicBezTo>
                <a:close/>
                <a:moveTo>
                  <a:pt x="4" y="35"/>
                </a:moveTo>
                <a:cubicBezTo>
                  <a:pt x="4" y="35"/>
                  <a:pt x="4" y="35"/>
                  <a:pt x="3" y="35"/>
                </a:cubicBezTo>
                <a:cubicBezTo>
                  <a:pt x="2" y="34"/>
                  <a:pt x="2" y="33"/>
                  <a:pt x="2" y="31"/>
                </a:cubicBezTo>
                <a:cubicBezTo>
                  <a:pt x="6" y="24"/>
                  <a:pt x="23" y="16"/>
                  <a:pt x="35" y="15"/>
                </a:cubicBezTo>
                <a:cubicBezTo>
                  <a:pt x="37" y="14"/>
                  <a:pt x="38" y="15"/>
                  <a:pt x="38" y="17"/>
                </a:cubicBezTo>
                <a:cubicBezTo>
                  <a:pt x="38" y="18"/>
                  <a:pt x="37" y="19"/>
                  <a:pt x="36" y="19"/>
                </a:cubicBezTo>
                <a:cubicBezTo>
                  <a:pt x="24" y="20"/>
                  <a:pt x="9" y="29"/>
                  <a:pt x="6" y="34"/>
                </a:cubicBezTo>
                <a:cubicBezTo>
                  <a:pt x="6" y="34"/>
                  <a:pt x="5" y="35"/>
                  <a:pt x="4" y="35"/>
                </a:cubicBezTo>
                <a:close/>
                <a:moveTo>
                  <a:pt x="84" y="24"/>
                </a:moveTo>
                <a:cubicBezTo>
                  <a:pt x="84" y="24"/>
                  <a:pt x="83" y="24"/>
                  <a:pt x="83" y="24"/>
                </a:cubicBezTo>
                <a:cubicBezTo>
                  <a:pt x="68" y="18"/>
                  <a:pt x="59" y="18"/>
                  <a:pt x="45" y="18"/>
                </a:cubicBezTo>
                <a:cubicBezTo>
                  <a:pt x="43" y="18"/>
                  <a:pt x="42" y="17"/>
                  <a:pt x="42" y="16"/>
                </a:cubicBezTo>
                <a:cubicBezTo>
                  <a:pt x="42" y="15"/>
                  <a:pt x="43" y="14"/>
                  <a:pt x="45" y="14"/>
                </a:cubicBezTo>
                <a:cubicBezTo>
                  <a:pt x="59" y="13"/>
                  <a:pt x="69" y="14"/>
                  <a:pt x="85" y="19"/>
                </a:cubicBezTo>
                <a:cubicBezTo>
                  <a:pt x="86" y="20"/>
                  <a:pt x="87" y="21"/>
                  <a:pt x="86" y="22"/>
                </a:cubicBezTo>
                <a:cubicBezTo>
                  <a:pt x="86" y="23"/>
                  <a:pt x="85" y="24"/>
                  <a:pt x="84" y="24"/>
                </a:cubicBezTo>
                <a:close/>
                <a:moveTo>
                  <a:pt x="99" y="17"/>
                </a:moveTo>
                <a:cubicBezTo>
                  <a:pt x="98" y="17"/>
                  <a:pt x="98" y="17"/>
                  <a:pt x="98" y="16"/>
                </a:cubicBezTo>
                <a:cubicBezTo>
                  <a:pt x="97" y="16"/>
                  <a:pt x="95" y="16"/>
                  <a:pt x="94" y="15"/>
                </a:cubicBezTo>
                <a:cubicBezTo>
                  <a:pt x="93" y="15"/>
                  <a:pt x="92" y="14"/>
                  <a:pt x="92" y="13"/>
                </a:cubicBezTo>
                <a:cubicBezTo>
                  <a:pt x="93" y="11"/>
                  <a:pt x="94" y="11"/>
                  <a:pt x="95" y="11"/>
                </a:cubicBezTo>
                <a:cubicBezTo>
                  <a:pt x="96" y="11"/>
                  <a:pt x="99" y="12"/>
                  <a:pt x="100" y="12"/>
                </a:cubicBezTo>
                <a:cubicBezTo>
                  <a:pt x="101" y="13"/>
                  <a:pt x="101" y="14"/>
                  <a:pt x="101" y="15"/>
                </a:cubicBezTo>
                <a:cubicBezTo>
                  <a:pt x="100" y="16"/>
                  <a:pt x="100" y="17"/>
                  <a:pt x="99" y="17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1" y="13"/>
                </a:cubicBezTo>
                <a:cubicBezTo>
                  <a:pt x="11" y="12"/>
                  <a:pt x="11" y="11"/>
                  <a:pt x="12" y="10"/>
                </a:cubicBezTo>
                <a:cubicBezTo>
                  <a:pt x="14" y="9"/>
                  <a:pt x="17" y="7"/>
                  <a:pt x="20" y="7"/>
                </a:cubicBezTo>
                <a:cubicBezTo>
                  <a:pt x="22" y="6"/>
                  <a:pt x="23" y="7"/>
                  <a:pt x="23" y="9"/>
                </a:cubicBezTo>
                <a:cubicBezTo>
                  <a:pt x="23" y="10"/>
                  <a:pt x="22" y="11"/>
                  <a:pt x="21" y="11"/>
                </a:cubicBezTo>
                <a:cubicBezTo>
                  <a:pt x="19" y="12"/>
                  <a:pt x="16" y="13"/>
                  <a:pt x="15" y="14"/>
                </a:cubicBezTo>
                <a:cubicBezTo>
                  <a:pt x="14" y="14"/>
                  <a:pt x="14" y="14"/>
                  <a:pt x="13" y="14"/>
                </a:cubicBezTo>
                <a:close/>
                <a:moveTo>
                  <a:pt x="88" y="14"/>
                </a:moveTo>
                <a:cubicBezTo>
                  <a:pt x="88" y="14"/>
                  <a:pt x="88" y="13"/>
                  <a:pt x="87" y="13"/>
                </a:cubicBezTo>
                <a:cubicBezTo>
                  <a:pt x="69" y="5"/>
                  <a:pt x="39" y="7"/>
                  <a:pt x="27" y="10"/>
                </a:cubicBezTo>
                <a:cubicBezTo>
                  <a:pt x="26" y="10"/>
                  <a:pt x="25" y="9"/>
                  <a:pt x="24" y="8"/>
                </a:cubicBezTo>
                <a:cubicBezTo>
                  <a:pt x="24" y="7"/>
                  <a:pt x="25" y="5"/>
                  <a:pt x="26" y="5"/>
                </a:cubicBezTo>
                <a:cubicBezTo>
                  <a:pt x="38" y="2"/>
                  <a:pt x="70" y="0"/>
                  <a:pt x="89" y="9"/>
                </a:cubicBezTo>
                <a:cubicBezTo>
                  <a:pt x="91" y="10"/>
                  <a:pt x="91" y="11"/>
                  <a:pt x="90" y="12"/>
                </a:cubicBezTo>
                <a:cubicBezTo>
                  <a:pt x="90" y="13"/>
                  <a:pt x="89" y="14"/>
                  <a:pt x="88" y="1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D10E7518-A718-4E88-80AB-493320F9C6E1}"/>
              </a:ext>
            </a:extLst>
          </p:cNvPr>
          <p:cNvGrpSpPr/>
          <p:nvPr/>
        </p:nvGrpSpPr>
        <p:grpSpPr>
          <a:xfrm>
            <a:off x="5953361" y="4063155"/>
            <a:ext cx="486253" cy="592782"/>
            <a:chOff x="3001963" y="2828925"/>
            <a:chExt cx="449263" cy="547688"/>
          </a:xfrm>
          <a:solidFill>
            <a:schemeClr val="bg2"/>
          </a:solidFill>
        </p:grpSpPr>
        <p:sp>
          <p:nvSpPr>
            <p:cNvPr id="273" name="Freeform 256">
              <a:extLst>
                <a:ext uri="{FF2B5EF4-FFF2-40B4-BE49-F238E27FC236}">
                  <a16:creationId xmlns:a16="http://schemas.microsoft.com/office/drawing/2014/main" id="{17570D44-590B-497E-A4F3-B89B67CEE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638" y="3065463"/>
              <a:ext cx="161925" cy="115888"/>
            </a:xfrm>
            <a:custGeom>
              <a:avLst/>
              <a:gdLst>
                <a:gd name="T0" fmla="*/ 42 w 43"/>
                <a:gd name="T1" fmla="*/ 2 h 31"/>
                <a:gd name="T2" fmla="*/ 36 w 43"/>
                <a:gd name="T3" fmla="*/ 1 h 31"/>
                <a:gd name="T4" fmla="*/ 12 w 43"/>
                <a:gd name="T5" fmla="*/ 16 h 31"/>
                <a:gd name="T6" fmla="*/ 8 w 43"/>
                <a:gd name="T7" fmla="*/ 15 h 31"/>
                <a:gd name="T8" fmla="*/ 0 w 43"/>
                <a:gd name="T9" fmla="*/ 23 h 31"/>
                <a:gd name="T10" fmla="*/ 8 w 43"/>
                <a:gd name="T11" fmla="*/ 31 h 31"/>
                <a:gd name="T12" fmla="*/ 16 w 43"/>
                <a:gd name="T13" fmla="*/ 23 h 31"/>
                <a:gd name="T14" fmla="*/ 40 w 43"/>
                <a:gd name="T15" fmla="*/ 8 h 31"/>
                <a:gd name="T16" fmla="*/ 42 w 43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31">
                  <a:moveTo>
                    <a:pt x="42" y="2"/>
                  </a:moveTo>
                  <a:cubicBezTo>
                    <a:pt x="41" y="0"/>
                    <a:pt x="38" y="0"/>
                    <a:pt x="36" y="1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9" y="15"/>
                    <a:pt x="8" y="15"/>
                  </a:cubicBezTo>
                  <a:cubicBezTo>
                    <a:pt x="4" y="15"/>
                    <a:pt x="0" y="19"/>
                    <a:pt x="0" y="23"/>
                  </a:cubicBezTo>
                  <a:cubicBezTo>
                    <a:pt x="0" y="27"/>
                    <a:pt x="4" y="31"/>
                    <a:pt x="8" y="31"/>
                  </a:cubicBezTo>
                  <a:cubicBezTo>
                    <a:pt x="12" y="31"/>
                    <a:pt x="16" y="27"/>
                    <a:pt x="16" y="23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2" y="7"/>
                    <a:pt x="43" y="4"/>
                    <a:pt x="4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4" name="Freeform 257">
              <a:extLst>
                <a:ext uri="{FF2B5EF4-FFF2-40B4-BE49-F238E27FC236}">
                  <a16:creationId xmlns:a16="http://schemas.microsoft.com/office/drawing/2014/main" id="{A919152B-D59A-4E7B-B0A5-93338B1FA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1963" y="2828925"/>
              <a:ext cx="449263" cy="547688"/>
            </a:xfrm>
            <a:custGeom>
              <a:avLst/>
              <a:gdLst>
                <a:gd name="T0" fmla="*/ 67 w 120"/>
                <a:gd name="T1" fmla="*/ 27 h 146"/>
                <a:gd name="T2" fmla="*/ 67 w 120"/>
                <a:gd name="T3" fmla="*/ 17 h 146"/>
                <a:gd name="T4" fmla="*/ 75 w 120"/>
                <a:gd name="T5" fmla="*/ 17 h 146"/>
                <a:gd name="T6" fmla="*/ 83 w 120"/>
                <a:gd name="T7" fmla="*/ 9 h 146"/>
                <a:gd name="T8" fmla="*/ 75 w 120"/>
                <a:gd name="T9" fmla="*/ 0 h 146"/>
                <a:gd name="T10" fmla="*/ 45 w 120"/>
                <a:gd name="T11" fmla="*/ 0 h 146"/>
                <a:gd name="T12" fmla="*/ 37 w 120"/>
                <a:gd name="T13" fmla="*/ 9 h 146"/>
                <a:gd name="T14" fmla="*/ 45 w 120"/>
                <a:gd name="T15" fmla="*/ 17 h 146"/>
                <a:gd name="T16" fmla="*/ 53 w 120"/>
                <a:gd name="T17" fmla="*/ 17 h 146"/>
                <a:gd name="T18" fmla="*/ 53 w 120"/>
                <a:gd name="T19" fmla="*/ 27 h 146"/>
                <a:gd name="T20" fmla="*/ 0 w 120"/>
                <a:gd name="T21" fmla="*/ 86 h 146"/>
                <a:gd name="T22" fmla="*/ 60 w 120"/>
                <a:gd name="T23" fmla="*/ 146 h 146"/>
                <a:gd name="T24" fmla="*/ 120 w 120"/>
                <a:gd name="T25" fmla="*/ 86 h 146"/>
                <a:gd name="T26" fmla="*/ 67 w 120"/>
                <a:gd name="T27" fmla="*/ 27 h 146"/>
                <a:gd name="T28" fmla="*/ 60 w 120"/>
                <a:gd name="T29" fmla="*/ 132 h 146"/>
                <a:gd name="T30" fmla="*/ 14 w 120"/>
                <a:gd name="T31" fmla="*/ 86 h 146"/>
                <a:gd name="T32" fmla="*/ 60 w 120"/>
                <a:gd name="T33" fmla="*/ 40 h 146"/>
                <a:gd name="T34" fmla="*/ 106 w 120"/>
                <a:gd name="T35" fmla="*/ 86 h 146"/>
                <a:gd name="T36" fmla="*/ 60 w 120"/>
                <a:gd name="T37" fmla="*/ 13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46">
                  <a:moveTo>
                    <a:pt x="67" y="2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17"/>
                    <a:pt x="83" y="13"/>
                    <a:pt x="83" y="9"/>
                  </a:cubicBezTo>
                  <a:cubicBezTo>
                    <a:pt x="83" y="4"/>
                    <a:pt x="80" y="0"/>
                    <a:pt x="7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1" y="0"/>
                    <a:pt x="37" y="4"/>
                    <a:pt x="37" y="9"/>
                  </a:cubicBezTo>
                  <a:cubicBezTo>
                    <a:pt x="37" y="13"/>
                    <a:pt x="41" y="17"/>
                    <a:pt x="45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23" y="30"/>
                    <a:pt x="0" y="55"/>
                    <a:pt x="0" y="86"/>
                  </a:cubicBezTo>
                  <a:cubicBezTo>
                    <a:pt x="0" y="119"/>
                    <a:pt x="27" y="146"/>
                    <a:pt x="60" y="146"/>
                  </a:cubicBezTo>
                  <a:cubicBezTo>
                    <a:pt x="93" y="146"/>
                    <a:pt x="120" y="119"/>
                    <a:pt x="120" y="86"/>
                  </a:cubicBezTo>
                  <a:cubicBezTo>
                    <a:pt x="120" y="55"/>
                    <a:pt x="97" y="30"/>
                    <a:pt x="67" y="27"/>
                  </a:cubicBezTo>
                  <a:close/>
                  <a:moveTo>
                    <a:pt x="60" y="132"/>
                  </a:moveTo>
                  <a:cubicBezTo>
                    <a:pt x="35" y="132"/>
                    <a:pt x="14" y="111"/>
                    <a:pt x="14" y="86"/>
                  </a:cubicBezTo>
                  <a:cubicBezTo>
                    <a:pt x="14" y="61"/>
                    <a:pt x="35" y="40"/>
                    <a:pt x="60" y="40"/>
                  </a:cubicBezTo>
                  <a:cubicBezTo>
                    <a:pt x="86" y="40"/>
                    <a:pt x="106" y="61"/>
                    <a:pt x="106" y="86"/>
                  </a:cubicBezTo>
                  <a:cubicBezTo>
                    <a:pt x="106" y="111"/>
                    <a:pt x="86" y="132"/>
                    <a:pt x="60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75" name="群組 274">
            <a:extLst>
              <a:ext uri="{FF2B5EF4-FFF2-40B4-BE49-F238E27FC236}">
                <a16:creationId xmlns:a16="http://schemas.microsoft.com/office/drawing/2014/main" id="{FD0A05E7-E41A-4A1D-89D4-4B6E1D0E2B5F}"/>
              </a:ext>
            </a:extLst>
          </p:cNvPr>
          <p:cNvGrpSpPr/>
          <p:nvPr/>
        </p:nvGrpSpPr>
        <p:grpSpPr>
          <a:xfrm>
            <a:off x="9771534" y="4973635"/>
            <a:ext cx="431271" cy="719930"/>
            <a:chOff x="6870700" y="3814763"/>
            <a:chExt cx="398463" cy="665163"/>
          </a:xfrm>
          <a:solidFill>
            <a:schemeClr val="bg2"/>
          </a:solidFill>
        </p:grpSpPr>
        <p:sp>
          <p:nvSpPr>
            <p:cNvPr id="276" name="Freeform 258">
              <a:extLst>
                <a:ext uri="{FF2B5EF4-FFF2-40B4-BE49-F238E27FC236}">
                  <a16:creationId xmlns:a16="http://schemas.microsoft.com/office/drawing/2014/main" id="{8001E12E-FCB2-41AA-A750-534FC0865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125" y="3968750"/>
              <a:ext cx="198438" cy="304800"/>
            </a:xfrm>
            <a:custGeom>
              <a:avLst/>
              <a:gdLst>
                <a:gd name="T0" fmla="*/ 50 w 53"/>
                <a:gd name="T1" fmla="*/ 35 h 81"/>
                <a:gd name="T2" fmla="*/ 45 w 53"/>
                <a:gd name="T3" fmla="*/ 35 h 81"/>
                <a:gd name="T4" fmla="*/ 40 w 53"/>
                <a:gd name="T5" fmla="*/ 35 h 81"/>
                <a:gd name="T6" fmla="*/ 17 w 53"/>
                <a:gd name="T7" fmla="*/ 35 h 81"/>
                <a:gd name="T8" fmla="*/ 15 w 53"/>
                <a:gd name="T9" fmla="*/ 35 h 81"/>
                <a:gd name="T10" fmla="*/ 15 w 53"/>
                <a:gd name="T11" fmla="*/ 20 h 81"/>
                <a:gd name="T12" fmla="*/ 27 w 53"/>
                <a:gd name="T13" fmla="*/ 9 h 81"/>
                <a:gd name="T14" fmla="*/ 38 w 53"/>
                <a:gd name="T15" fmla="*/ 20 h 81"/>
                <a:gd name="T16" fmla="*/ 38 w 53"/>
                <a:gd name="T17" fmla="*/ 26 h 81"/>
                <a:gd name="T18" fmla="*/ 47 w 53"/>
                <a:gd name="T19" fmla="*/ 26 h 81"/>
                <a:gd name="T20" fmla="*/ 47 w 53"/>
                <a:gd name="T21" fmla="*/ 20 h 81"/>
                <a:gd name="T22" fmla="*/ 27 w 53"/>
                <a:gd name="T23" fmla="*/ 0 h 81"/>
                <a:gd name="T24" fmla="*/ 6 w 53"/>
                <a:gd name="T25" fmla="*/ 20 h 81"/>
                <a:gd name="T26" fmla="*/ 6 w 53"/>
                <a:gd name="T27" fmla="*/ 35 h 81"/>
                <a:gd name="T28" fmla="*/ 6 w 53"/>
                <a:gd name="T29" fmla="*/ 35 h 81"/>
                <a:gd name="T30" fmla="*/ 3 w 53"/>
                <a:gd name="T31" fmla="*/ 35 h 81"/>
                <a:gd name="T32" fmla="*/ 0 w 53"/>
                <a:gd name="T33" fmla="*/ 38 h 81"/>
                <a:gd name="T34" fmla="*/ 0 w 53"/>
                <a:gd name="T35" fmla="*/ 78 h 81"/>
                <a:gd name="T36" fmla="*/ 3 w 53"/>
                <a:gd name="T37" fmla="*/ 81 h 81"/>
                <a:gd name="T38" fmla="*/ 50 w 53"/>
                <a:gd name="T39" fmla="*/ 81 h 81"/>
                <a:gd name="T40" fmla="*/ 53 w 53"/>
                <a:gd name="T41" fmla="*/ 78 h 81"/>
                <a:gd name="T42" fmla="*/ 53 w 53"/>
                <a:gd name="T43" fmla="*/ 38 h 81"/>
                <a:gd name="T44" fmla="*/ 50 w 53"/>
                <a:gd name="T45" fmla="*/ 3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81">
                  <a:moveTo>
                    <a:pt x="50" y="35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4"/>
                    <a:pt x="20" y="9"/>
                    <a:pt x="27" y="9"/>
                  </a:cubicBezTo>
                  <a:cubicBezTo>
                    <a:pt x="33" y="9"/>
                    <a:pt x="38" y="14"/>
                    <a:pt x="38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9"/>
                    <a:pt x="38" y="0"/>
                    <a:pt x="27" y="0"/>
                  </a:cubicBezTo>
                  <a:cubicBezTo>
                    <a:pt x="15" y="0"/>
                    <a:pt x="6" y="9"/>
                    <a:pt x="6" y="20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5"/>
                    <a:pt x="0" y="37"/>
                    <a:pt x="0" y="3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1" y="81"/>
                    <a:pt x="3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52" y="81"/>
                    <a:pt x="53" y="79"/>
                    <a:pt x="53" y="7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2" y="35"/>
                    <a:pt x="5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7" name="Freeform 259">
              <a:extLst>
                <a:ext uri="{FF2B5EF4-FFF2-40B4-BE49-F238E27FC236}">
                  <a16:creationId xmlns:a16="http://schemas.microsoft.com/office/drawing/2014/main" id="{C4F9DECA-1EA1-4A89-BB9A-8C717EF18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0700" y="3814763"/>
              <a:ext cx="398463" cy="665163"/>
            </a:xfrm>
            <a:custGeom>
              <a:avLst/>
              <a:gdLst>
                <a:gd name="T0" fmla="*/ 100 w 106"/>
                <a:gd name="T1" fmla="*/ 177 h 177"/>
                <a:gd name="T2" fmla="*/ 6 w 106"/>
                <a:gd name="T3" fmla="*/ 177 h 177"/>
                <a:gd name="T4" fmla="*/ 0 w 106"/>
                <a:gd name="T5" fmla="*/ 171 h 177"/>
                <a:gd name="T6" fmla="*/ 0 w 106"/>
                <a:gd name="T7" fmla="*/ 6 h 177"/>
                <a:gd name="T8" fmla="*/ 6 w 106"/>
                <a:gd name="T9" fmla="*/ 0 h 177"/>
                <a:gd name="T10" fmla="*/ 100 w 106"/>
                <a:gd name="T11" fmla="*/ 0 h 177"/>
                <a:gd name="T12" fmla="*/ 106 w 106"/>
                <a:gd name="T13" fmla="*/ 6 h 177"/>
                <a:gd name="T14" fmla="*/ 106 w 106"/>
                <a:gd name="T15" fmla="*/ 171 h 177"/>
                <a:gd name="T16" fmla="*/ 100 w 106"/>
                <a:gd name="T17" fmla="*/ 177 h 177"/>
                <a:gd name="T18" fmla="*/ 98 w 106"/>
                <a:gd name="T19" fmla="*/ 13 h 177"/>
                <a:gd name="T20" fmla="*/ 8 w 106"/>
                <a:gd name="T21" fmla="*/ 13 h 177"/>
                <a:gd name="T22" fmla="*/ 8 w 106"/>
                <a:gd name="T23" fmla="*/ 153 h 177"/>
                <a:gd name="T24" fmla="*/ 98 w 106"/>
                <a:gd name="T25" fmla="*/ 153 h 177"/>
                <a:gd name="T26" fmla="*/ 98 w 106"/>
                <a:gd name="T27" fmla="*/ 13 h 177"/>
                <a:gd name="T28" fmla="*/ 61 w 106"/>
                <a:gd name="T29" fmla="*/ 165 h 177"/>
                <a:gd name="T30" fmla="*/ 61 w 106"/>
                <a:gd name="T31" fmla="*/ 163 h 177"/>
                <a:gd name="T32" fmla="*/ 57 w 106"/>
                <a:gd name="T33" fmla="*/ 160 h 177"/>
                <a:gd name="T34" fmla="*/ 48 w 106"/>
                <a:gd name="T35" fmla="*/ 160 h 177"/>
                <a:gd name="T36" fmla="*/ 45 w 106"/>
                <a:gd name="T37" fmla="*/ 163 h 177"/>
                <a:gd name="T38" fmla="*/ 45 w 106"/>
                <a:gd name="T39" fmla="*/ 165 h 177"/>
                <a:gd name="T40" fmla="*/ 48 w 106"/>
                <a:gd name="T41" fmla="*/ 168 h 177"/>
                <a:gd name="T42" fmla="*/ 57 w 106"/>
                <a:gd name="T43" fmla="*/ 168 h 177"/>
                <a:gd name="T44" fmla="*/ 61 w 106"/>
                <a:gd name="T45" fmla="*/ 16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177">
                  <a:moveTo>
                    <a:pt x="100" y="177"/>
                  </a:moveTo>
                  <a:cubicBezTo>
                    <a:pt x="6" y="177"/>
                    <a:pt x="6" y="177"/>
                    <a:pt x="6" y="177"/>
                  </a:cubicBezTo>
                  <a:cubicBezTo>
                    <a:pt x="2" y="177"/>
                    <a:pt x="0" y="175"/>
                    <a:pt x="0" y="17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3" y="0"/>
                    <a:pt x="106" y="3"/>
                    <a:pt x="106" y="6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06" y="175"/>
                    <a:pt x="103" y="177"/>
                    <a:pt x="100" y="177"/>
                  </a:cubicBezTo>
                  <a:close/>
                  <a:moveTo>
                    <a:pt x="9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98" y="153"/>
                    <a:pt x="98" y="153"/>
                    <a:pt x="98" y="153"/>
                  </a:cubicBezTo>
                  <a:lnTo>
                    <a:pt x="98" y="13"/>
                  </a:lnTo>
                  <a:close/>
                  <a:moveTo>
                    <a:pt x="61" y="165"/>
                  </a:moveTo>
                  <a:cubicBezTo>
                    <a:pt x="61" y="163"/>
                    <a:pt x="61" y="163"/>
                    <a:pt x="61" y="163"/>
                  </a:cubicBezTo>
                  <a:cubicBezTo>
                    <a:pt x="61" y="161"/>
                    <a:pt x="59" y="160"/>
                    <a:pt x="57" y="160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6" y="160"/>
                    <a:pt x="45" y="161"/>
                    <a:pt x="45" y="163"/>
                  </a:cubicBezTo>
                  <a:cubicBezTo>
                    <a:pt x="45" y="165"/>
                    <a:pt x="45" y="165"/>
                    <a:pt x="45" y="165"/>
                  </a:cubicBezTo>
                  <a:cubicBezTo>
                    <a:pt x="45" y="167"/>
                    <a:pt x="46" y="168"/>
                    <a:pt x="48" y="168"/>
                  </a:cubicBezTo>
                  <a:cubicBezTo>
                    <a:pt x="57" y="168"/>
                    <a:pt x="57" y="168"/>
                    <a:pt x="57" y="168"/>
                  </a:cubicBezTo>
                  <a:cubicBezTo>
                    <a:pt x="59" y="168"/>
                    <a:pt x="61" y="167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78" name="群組 277">
            <a:extLst>
              <a:ext uri="{FF2B5EF4-FFF2-40B4-BE49-F238E27FC236}">
                <a16:creationId xmlns:a16="http://schemas.microsoft.com/office/drawing/2014/main" id="{EFC4D08B-9072-448E-9C19-F0095553AA1A}"/>
              </a:ext>
            </a:extLst>
          </p:cNvPr>
          <p:cNvGrpSpPr/>
          <p:nvPr/>
        </p:nvGrpSpPr>
        <p:grpSpPr>
          <a:xfrm>
            <a:off x="7921248" y="5047519"/>
            <a:ext cx="634019" cy="572163"/>
            <a:chOff x="5059363" y="3883025"/>
            <a:chExt cx="585788" cy="528638"/>
          </a:xfrm>
          <a:solidFill>
            <a:schemeClr val="bg2"/>
          </a:solidFill>
        </p:grpSpPr>
        <p:sp>
          <p:nvSpPr>
            <p:cNvPr id="279" name="Freeform 260">
              <a:extLst>
                <a:ext uri="{FF2B5EF4-FFF2-40B4-BE49-F238E27FC236}">
                  <a16:creationId xmlns:a16="http://schemas.microsoft.com/office/drawing/2014/main" id="{679C8E05-D34C-487F-B3FD-502B4DF0BC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9850" y="4075113"/>
              <a:ext cx="401638" cy="247650"/>
            </a:xfrm>
            <a:custGeom>
              <a:avLst/>
              <a:gdLst>
                <a:gd name="T0" fmla="*/ 0 w 253"/>
                <a:gd name="T1" fmla="*/ 0 h 156"/>
                <a:gd name="T2" fmla="*/ 0 w 253"/>
                <a:gd name="T3" fmla="*/ 156 h 156"/>
                <a:gd name="T4" fmla="*/ 253 w 253"/>
                <a:gd name="T5" fmla="*/ 156 h 156"/>
                <a:gd name="T6" fmla="*/ 253 w 253"/>
                <a:gd name="T7" fmla="*/ 0 h 156"/>
                <a:gd name="T8" fmla="*/ 0 w 253"/>
                <a:gd name="T9" fmla="*/ 0 h 156"/>
                <a:gd name="T10" fmla="*/ 78 w 253"/>
                <a:gd name="T11" fmla="*/ 132 h 156"/>
                <a:gd name="T12" fmla="*/ 24 w 253"/>
                <a:gd name="T13" fmla="*/ 132 h 156"/>
                <a:gd name="T14" fmla="*/ 24 w 253"/>
                <a:gd name="T15" fmla="*/ 87 h 156"/>
                <a:gd name="T16" fmla="*/ 78 w 253"/>
                <a:gd name="T17" fmla="*/ 87 h 156"/>
                <a:gd name="T18" fmla="*/ 78 w 253"/>
                <a:gd name="T19" fmla="*/ 132 h 156"/>
                <a:gd name="T20" fmla="*/ 78 w 253"/>
                <a:gd name="T21" fmla="*/ 68 h 156"/>
                <a:gd name="T22" fmla="*/ 24 w 253"/>
                <a:gd name="T23" fmla="*/ 68 h 156"/>
                <a:gd name="T24" fmla="*/ 24 w 253"/>
                <a:gd name="T25" fmla="*/ 23 h 156"/>
                <a:gd name="T26" fmla="*/ 78 w 253"/>
                <a:gd name="T27" fmla="*/ 23 h 156"/>
                <a:gd name="T28" fmla="*/ 78 w 253"/>
                <a:gd name="T29" fmla="*/ 68 h 156"/>
                <a:gd name="T30" fmla="*/ 156 w 253"/>
                <a:gd name="T31" fmla="*/ 132 h 156"/>
                <a:gd name="T32" fmla="*/ 97 w 253"/>
                <a:gd name="T33" fmla="*/ 132 h 156"/>
                <a:gd name="T34" fmla="*/ 97 w 253"/>
                <a:gd name="T35" fmla="*/ 87 h 156"/>
                <a:gd name="T36" fmla="*/ 156 w 253"/>
                <a:gd name="T37" fmla="*/ 87 h 156"/>
                <a:gd name="T38" fmla="*/ 156 w 253"/>
                <a:gd name="T39" fmla="*/ 132 h 156"/>
                <a:gd name="T40" fmla="*/ 156 w 253"/>
                <a:gd name="T41" fmla="*/ 68 h 156"/>
                <a:gd name="T42" fmla="*/ 97 w 253"/>
                <a:gd name="T43" fmla="*/ 68 h 156"/>
                <a:gd name="T44" fmla="*/ 97 w 253"/>
                <a:gd name="T45" fmla="*/ 23 h 156"/>
                <a:gd name="T46" fmla="*/ 156 w 253"/>
                <a:gd name="T47" fmla="*/ 23 h 156"/>
                <a:gd name="T48" fmla="*/ 156 w 253"/>
                <a:gd name="T49" fmla="*/ 68 h 156"/>
                <a:gd name="T50" fmla="*/ 229 w 253"/>
                <a:gd name="T51" fmla="*/ 132 h 156"/>
                <a:gd name="T52" fmla="*/ 175 w 253"/>
                <a:gd name="T53" fmla="*/ 132 h 156"/>
                <a:gd name="T54" fmla="*/ 175 w 253"/>
                <a:gd name="T55" fmla="*/ 87 h 156"/>
                <a:gd name="T56" fmla="*/ 229 w 253"/>
                <a:gd name="T57" fmla="*/ 87 h 156"/>
                <a:gd name="T58" fmla="*/ 229 w 253"/>
                <a:gd name="T59" fmla="*/ 132 h 156"/>
                <a:gd name="T60" fmla="*/ 229 w 253"/>
                <a:gd name="T61" fmla="*/ 68 h 156"/>
                <a:gd name="T62" fmla="*/ 175 w 253"/>
                <a:gd name="T63" fmla="*/ 68 h 156"/>
                <a:gd name="T64" fmla="*/ 175 w 253"/>
                <a:gd name="T65" fmla="*/ 23 h 156"/>
                <a:gd name="T66" fmla="*/ 229 w 253"/>
                <a:gd name="T67" fmla="*/ 23 h 156"/>
                <a:gd name="T68" fmla="*/ 229 w 253"/>
                <a:gd name="T69" fmla="*/ 6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3" h="156">
                  <a:moveTo>
                    <a:pt x="0" y="0"/>
                  </a:moveTo>
                  <a:lnTo>
                    <a:pt x="0" y="156"/>
                  </a:lnTo>
                  <a:lnTo>
                    <a:pt x="253" y="156"/>
                  </a:lnTo>
                  <a:lnTo>
                    <a:pt x="253" y="0"/>
                  </a:lnTo>
                  <a:lnTo>
                    <a:pt x="0" y="0"/>
                  </a:lnTo>
                  <a:close/>
                  <a:moveTo>
                    <a:pt x="78" y="132"/>
                  </a:moveTo>
                  <a:lnTo>
                    <a:pt x="24" y="132"/>
                  </a:lnTo>
                  <a:lnTo>
                    <a:pt x="24" y="87"/>
                  </a:lnTo>
                  <a:lnTo>
                    <a:pt x="78" y="87"/>
                  </a:lnTo>
                  <a:lnTo>
                    <a:pt x="78" y="132"/>
                  </a:lnTo>
                  <a:close/>
                  <a:moveTo>
                    <a:pt x="78" y="68"/>
                  </a:moveTo>
                  <a:lnTo>
                    <a:pt x="24" y="68"/>
                  </a:lnTo>
                  <a:lnTo>
                    <a:pt x="24" y="23"/>
                  </a:lnTo>
                  <a:lnTo>
                    <a:pt x="78" y="23"/>
                  </a:lnTo>
                  <a:lnTo>
                    <a:pt x="78" y="68"/>
                  </a:lnTo>
                  <a:close/>
                  <a:moveTo>
                    <a:pt x="156" y="132"/>
                  </a:moveTo>
                  <a:lnTo>
                    <a:pt x="97" y="132"/>
                  </a:lnTo>
                  <a:lnTo>
                    <a:pt x="97" y="87"/>
                  </a:lnTo>
                  <a:lnTo>
                    <a:pt x="156" y="87"/>
                  </a:lnTo>
                  <a:lnTo>
                    <a:pt x="156" y="132"/>
                  </a:lnTo>
                  <a:close/>
                  <a:moveTo>
                    <a:pt x="156" y="68"/>
                  </a:moveTo>
                  <a:lnTo>
                    <a:pt x="97" y="68"/>
                  </a:lnTo>
                  <a:lnTo>
                    <a:pt x="97" y="23"/>
                  </a:lnTo>
                  <a:lnTo>
                    <a:pt x="156" y="23"/>
                  </a:lnTo>
                  <a:lnTo>
                    <a:pt x="156" y="68"/>
                  </a:lnTo>
                  <a:close/>
                  <a:moveTo>
                    <a:pt x="229" y="132"/>
                  </a:moveTo>
                  <a:lnTo>
                    <a:pt x="175" y="132"/>
                  </a:lnTo>
                  <a:lnTo>
                    <a:pt x="175" y="87"/>
                  </a:lnTo>
                  <a:lnTo>
                    <a:pt x="229" y="87"/>
                  </a:lnTo>
                  <a:lnTo>
                    <a:pt x="229" y="132"/>
                  </a:lnTo>
                  <a:close/>
                  <a:moveTo>
                    <a:pt x="229" y="68"/>
                  </a:moveTo>
                  <a:lnTo>
                    <a:pt x="175" y="68"/>
                  </a:lnTo>
                  <a:lnTo>
                    <a:pt x="175" y="23"/>
                  </a:lnTo>
                  <a:lnTo>
                    <a:pt x="229" y="23"/>
                  </a:lnTo>
                  <a:lnTo>
                    <a:pt x="229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0" name="Freeform 261">
              <a:extLst>
                <a:ext uri="{FF2B5EF4-FFF2-40B4-BE49-F238E27FC236}">
                  <a16:creationId xmlns:a16="http://schemas.microsoft.com/office/drawing/2014/main" id="{C6D932C5-0D35-454D-AA6D-726F11316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9363" y="3883025"/>
              <a:ext cx="585788" cy="528638"/>
            </a:xfrm>
            <a:custGeom>
              <a:avLst/>
              <a:gdLst>
                <a:gd name="T0" fmla="*/ 145 w 156"/>
                <a:gd name="T1" fmla="*/ 13 h 141"/>
                <a:gd name="T2" fmla="*/ 121 w 156"/>
                <a:gd name="T3" fmla="*/ 13 h 141"/>
                <a:gd name="T4" fmla="*/ 121 w 156"/>
                <a:gd name="T5" fmla="*/ 9 h 141"/>
                <a:gd name="T6" fmla="*/ 113 w 156"/>
                <a:gd name="T7" fmla="*/ 0 h 141"/>
                <a:gd name="T8" fmla="*/ 113 w 156"/>
                <a:gd name="T9" fmla="*/ 0 h 141"/>
                <a:gd name="T10" fmla="*/ 104 w 156"/>
                <a:gd name="T11" fmla="*/ 9 h 141"/>
                <a:gd name="T12" fmla="*/ 104 w 156"/>
                <a:gd name="T13" fmla="*/ 13 h 141"/>
                <a:gd name="T14" fmla="*/ 51 w 156"/>
                <a:gd name="T15" fmla="*/ 13 h 141"/>
                <a:gd name="T16" fmla="*/ 51 w 156"/>
                <a:gd name="T17" fmla="*/ 9 h 141"/>
                <a:gd name="T18" fmla="*/ 42 w 156"/>
                <a:gd name="T19" fmla="*/ 0 h 141"/>
                <a:gd name="T20" fmla="*/ 42 w 156"/>
                <a:gd name="T21" fmla="*/ 0 h 141"/>
                <a:gd name="T22" fmla="*/ 34 w 156"/>
                <a:gd name="T23" fmla="*/ 9 h 141"/>
                <a:gd name="T24" fmla="*/ 34 w 156"/>
                <a:gd name="T25" fmla="*/ 13 h 141"/>
                <a:gd name="T26" fmla="*/ 10 w 156"/>
                <a:gd name="T27" fmla="*/ 13 h 141"/>
                <a:gd name="T28" fmla="*/ 0 w 156"/>
                <a:gd name="T29" fmla="*/ 23 h 141"/>
                <a:gd name="T30" fmla="*/ 0 w 156"/>
                <a:gd name="T31" fmla="*/ 130 h 141"/>
                <a:gd name="T32" fmla="*/ 10 w 156"/>
                <a:gd name="T33" fmla="*/ 141 h 141"/>
                <a:gd name="T34" fmla="*/ 145 w 156"/>
                <a:gd name="T35" fmla="*/ 141 h 141"/>
                <a:gd name="T36" fmla="*/ 156 w 156"/>
                <a:gd name="T37" fmla="*/ 130 h 141"/>
                <a:gd name="T38" fmla="*/ 156 w 156"/>
                <a:gd name="T39" fmla="*/ 23 h 141"/>
                <a:gd name="T40" fmla="*/ 145 w 156"/>
                <a:gd name="T41" fmla="*/ 13 h 141"/>
                <a:gd name="T42" fmla="*/ 147 w 156"/>
                <a:gd name="T43" fmla="*/ 130 h 141"/>
                <a:gd name="T44" fmla="*/ 145 w 156"/>
                <a:gd name="T45" fmla="*/ 132 h 141"/>
                <a:gd name="T46" fmla="*/ 10 w 156"/>
                <a:gd name="T47" fmla="*/ 132 h 141"/>
                <a:gd name="T48" fmla="*/ 9 w 156"/>
                <a:gd name="T49" fmla="*/ 130 h 141"/>
                <a:gd name="T50" fmla="*/ 9 w 156"/>
                <a:gd name="T51" fmla="*/ 23 h 141"/>
                <a:gd name="T52" fmla="*/ 10 w 156"/>
                <a:gd name="T53" fmla="*/ 22 h 141"/>
                <a:gd name="T54" fmla="*/ 34 w 156"/>
                <a:gd name="T55" fmla="*/ 22 h 141"/>
                <a:gd name="T56" fmla="*/ 34 w 156"/>
                <a:gd name="T57" fmla="*/ 35 h 141"/>
                <a:gd name="T58" fmla="*/ 42 w 156"/>
                <a:gd name="T59" fmla="*/ 44 h 141"/>
                <a:gd name="T60" fmla="*/ 42 w 156"/>
                <a:gd name="T61" fmla="*/ 44 h 141"/>
                <a:gd name="T62" fmla="*/ 51 w 156"/>
                <a:gd name="T63" fmla="*/ 35 h 141"/>
                <a:gd name="T64" fmla="*/ 51 w 156"/>
                <a:gd name="T65" fmla="*/ 22 h 141"/>
                <a:gd name="T66" fmla="*/ 104 w 156"/>
                <a:gd name="T67" fmla="*/ 22 h 141"/>
                <a:gd name="T68" fmla="*/ 104 w 156"/>
                <a:gd name="T69" fmla="*/ 35 h 141"/>
                <a:gd name="T70" fmla="*/ 113 w 156"/>
                <a:gd name="T71" fmla="*/ 44 h 141"/>
                <a:gd name="T72" fmla="*/ 113 w 156"/>
                <a:gd name="T73" fmla="*/ 44 h 141"/>
                <a:gd name="T74" fmla="*/ 121 w 156"/>
                <a:gd name="T75" fmla="*/ 35 h 141"/>
                <a:gd name="T76" fmla="*/ 121 w 156"/>
                <a:gd name="T77" fmla="*/ 22 h 141"/>
                <a:gd name="T78" fmla="*/ 145 w 156"/>
                <a:gd name="T79" fmla="*/ 22 h 141"/>
                <a:gd name="T80" fmla="*/ 147 w 156"/>
                <a:gd name="T81" fmla="*/ 23 h 141"/>
                <a:gd name="T82" fmla="*/ 147 w 156"/>
                <a:gd name="T83" fmla="*/ 13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41">
                  <a:moveTo>
                    <a:pt x="145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4"/>
                    <a:pt x="117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0"/>
                    <a:pt x="104" y="4"/>
                    <a:pt x="104" y="9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4"/>
                    <a:pt x="4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8" y="0"/>
                    <a:pt x="34" y="4"/>
                    <a:pt x="34" y="9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5" y="13"/>
                    <a:pt x="0" y="18"/>
                    <a:pt x="0" y="23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6"/>
                    <a:pt x="5" y="141"/>
                    <a:pt x="10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51" y="141"/>
                    <a:pt x="156" y="136"/>
                    <a:pt x="156" y="130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6" y="18"/>
                    <a:pt x="151" y="13"/>
                    <a:pt x="145" y="13"/>
                  </a:cubicBezTo>
                  <a:close/>
                  <a:moveTo>
                    <a:pt x="147" y="130"/>
                  </a:moveTo>
                  <a:cubicBezTo>
                    <a:pt x="147" y="131"/>
                    <a:pt x="146" y="132"/>
                    <a:pt x="145" y="132"/>
                  </a:cubicBezTo>
                  <a:cubicBezTo>
                    <a:pt x="10" y="132"/>
                    <a:pt x="10" y="132"/>
                    <a:pt x="10" y="132"/>
                  </a:cubicBezTo>
                  <a:cubicBezTo>
                    <a:pt x="9" y="132"/>
                    <a:pt x="9" y="131"/>
                    <a:pt x="9" y="130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10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40"/>
                    <a:pt x="38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7" y="44"/>
                    <a:pt x="51" y="40"/>
                    <a:pt x="51" y="35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40"/>
                    <a:pt x="108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7" y="44"/>
                    <a:pt x="121" y="40"/>
                    <a:pt x="121" y="35"/>
                  </a:cubicBezTo>
                  <a:cubicBezTo>
                    <a:pt x="121" y="22"/>
                    <a:pt x="121" y="22"/>
                    <a:pt x="121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6" y="22"/>
                    <a:pt x="147" y="22"/>
                    <a:pt x="147" y="23"/>
                  </a:cubicBezTo>
                  <a:lnTo>
                    <a:pt x="147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281" name="Freeform 262">
            <a:extLst>
              <a:ext uri="{FF2B5EF4-FFF2-40B4-BE49-F238E27FC236}">
                <a16:creationId xmlns:a16="http://schemas.microsoft.com/office/drawing/2014/main" id="{F42C38A3-5F1E-42E3-91A2-7648967731BE}"/>
              </a:ext>
            </a:extLst>
          </p:cNvPr>
          <p:cNvSpPr>
            <a:spLocks noEditPoints="1"/>
          </p:cNvSpPr>
          <p:nvPr/>
        </p:nvSpPr>
        <p:spPr bwMode="auto">
          <a:xfrm>
            <a:off x="8856699" y="4964186"/>
            <a:ext cx="613400" cy="738829"/>
          </a:xfrm>
          <a:custGeom>
            <a:avLst/>
            <a:gdLst>
              <a:gd name="T0" fmla="*/ 76 w 151"/>
              <a:gd name="T1" fmla="*/ 182 h 182"/>
              <a:gd name="T2" fmla="*/ 74 w 151"/>
              <a:gd name="T3" fmla="*/ 181 h 182"/>
              <a:gd name="T4" fmla="*/ 0 w 151"/>
              <a:gd name="T5" fmla="*/ 43 h 182"/>
              <a:gd name="T6" fmla="*/ 0 w 151"/>
              <a:gd name="T7" fmla="*/ 38 h 182"/>
              <a:gd name="T8" fmla="*/ 5 w 151"/>
              <a:gd name="T9" fmla="*/ 37 h 182"/>
              <a:gd name="T10" fmla="*/ 64 w 151"/>
              <a:gd name="T11" fmla="*/ 5 h 182"/>
              <a:gd name="T12" fmla="*/ 87 w 151"/>
              <a:gd name="T13" fmla="*/ 5 h 182"/>
              <a:gd name="T14" fmla="*/ 146 w 151"/>
              <a:gd name="T15" fmla="*/ 37 h 182"/>
              <a:gd name="T16" fmla="*/ 151 w 151"/>
              <a:gd name="T17" fmla="*/ 38 h 182"/>
              <a:gd name="T18" fmla="*/ 151 w 151"/>
              <a:gd name="T19" fmla="*/ 43 h 182"/>
              <a:gd name="T20" fmla="*/ 78 w 151"/>
              <a:gd name="T21" fmla="*/ 181 h 182"/>
              <a:gd name="T22" fmla="*/ 76 w 151"/>
              <a:gd name="T23" fmla="*/ 182 h 182"/>
              <a:gd name="T24" fmla="*/ 13 w 151"/>
              <a:gd name="T25" fmla="*/ 48 h 182"/>
              <a:gd name="T26" fmla="*/ 76 w 151"/>
              <a:gd name="T27" fmla="*/ 169 h 182"/>
              <a:gd name="T28" fmla="*/ 139 w 151"/>
              <a:gd name="T29" fmla="*/ 48 h 182"/>
              <a:gd name="T30" fmla="*/ 80 w 151"/>
              <a:gd name="T31" fmla="*/ 15 h 182"/>
              <a:gd name="T32" fmla="*/ 71 w 151"/>
              <a:gd name="T33" fmla="*/ 15 h 182"/>
              <a:gd name="T34" fmla="*/ 13 w 151"/>
              <a:gd name="T35" fmla="*/ 48 h 182"/>
              <a:gd name="T36" fmla="*/ 125 w 151"/>
              <a:gd name="T37" fmla="*/ 52 h 182"/>
              <a:gd name="T38" fmla="*/ 78 w 151"/>
              <a:gd name="T39" fmla="*/ 25 h 182"/>
              <a:gd name="T40" fmla="*/ 74 w 151"/>
              <a:gd name="T41" fmla="*/ 25 h 182"/>
              <a:gd name="T42" fmla="*/ 26 w 151"/>
              <a:gd name="T43" fmla="*/ 52 h 182"/>
              <a:gd name="T44" fmla="*/ 23 w 151"/>
              <a:gd name="T45" fmla="*/ 58 h 182"/>
              <a:gd name="T46" fmla="*/ 76 w 151"/>
              <a:gd name="T47" fmla="*/ 159 h 182"/>
              <a:gd name="T48" fmla="*/ 129 w 151"/>
              <a:gd name="T49" fmla="*/ 58 h 182"/>
              <a:gd name="T50" fmla="*/ 125 w 151"/>
              <a:gd name="T51" fmla="*/ 52 h 182"/>
              <a:gd name="T52" fmla="*/ 115 w 151"/>
              <a:gd name="T53" fmla="*/ 77 h 182"/>
              <a:gd name="T54" fmla="*/ 68 w 151"/>
              <a:gd name="T55" fmla="*/ 123 h 182"/>
              <a:gd name="T56" fmla="*/ 44 w 151"/>
              <a:gd name="T57" fmla="*/ 99 h 182"/>
              <a:gd name="T58" fmla="*/ 51 w 151"/>
              <a:gd name="T59" fmla="*/ 92 h 182"/>
              <a:gd name="T60" fmla="*/ 69 w 151"/>
              <a:gd name="T61" fmla="*/ 109 h 182"/>
              <a:gd name="T62" fmla="*/ 69 w 151"/>
              <a:gd name="T63" fmla="*/ 107 h 182"/>
              <a:gd name="T64" fmla="*/ 108 w 151"/>
              <a:gd name="T65" fmla="*/ 68 h 182"/>
              <a:gd name="T66" fmla="*/ 117 w 151"/>
              <a:gd name="T67" fmla="*/ 77 h 182"/>
              <a:gd name="T68" fmla="*/ 115 w 151"/>
              <a:gd name="T69" fmla="*/ 77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1" h="182">
                <a:moveTo>
                  <a:pt x="76" y="182"/>
                </a:moveTo>
                <a:cubicBezTo>
                  <a:pt x="74" y="181"/>
                  <a:pt x="74" y="181"/>
                  <a:pt x="74" y="181"/>
                </a:cubicBezTo>
                <a:cubicBezTo>
                  <a:pt x="4" y="159"/>
                  <a:pt x="0" y="62"/>
                  <a:pt x="0" y="43"/>
                </a:cubicBezTo>
                <a:cubicBezTo>
                  <a:pt x="0" y="38"/>
                  <a:pt x="0" y="38"/>
                  <a:pt x="0" y="38"/>
                </a:cubicBezTo>
                <a:cubicBezTo>
                  <a:pt x="5" y="37"/>
                  <a:pt x="5" y="37"/>
                  <a:pt x="5" y="37"/>
                </a:cubicBezTo>
                <a:cubicBezTo>
                  <a:pt x="25" y="32"/>
                  <a:pt x="53" y="13"/>
                  <a:pt x="64" y="5"/>
                </a:cubicBezTo>
                <a:cubicBezTo>
                  <a:pt x="71" y="0"/>
                  <a:pt x="80" y="0"/>
                  <a:pt x="87" y="5"/>
                </a:cubicBezTo>
                <a:cubicBezTo>
                  <a:pt x="98" y="13"/>
                  <a:pt x="126" y="32"/>
                  <a:pt x="146" y="37"/>
                </a:cubicBezTo>
                <a:cubicBezTo>
                  <a:pt x="151" y="38"/>
                  <a:pt x="151" y="38"/>
                  <a:pt x="151" y="38"/>
                </a:cubicBezTo>
                <a:cubicBezTo>
                  <a:pt x="151" y="43"/>
                  <a:pt x="151" y="43"/>
                  <a:pt x="151" y="43"/>
                </a:cubicBezTo>
                <a:cubicBezTo>
                  <a:pt x="151" y="62"/>
                  <a:pt x="147" y="159"/>
                  <a:pt x="78" y="181"/>
                </a:cubicBezTo>
                <a:lnTo>
                  <a:pt x="76" y="182"/>
                </a:lnTo>
                <a:close/>
                <a:moveTo>
                  <a:pt x="13" y="48"/>
                </a:moveTo>
                <a:cubicBezTo>
                  <a:pt x="14" y="69"/>
                  <a:pt x="20" y="149"/>
                  <a:pt x="76" y="169"/>
                </a:cubicBezTo>
                <a:cubicBezTo>
                  <a:pt x="132" y="149"/>
                  <a:pt x="138" y="69"/>
                  <a:pt x="139" y="48"/>
                </a:cubicBezTo>
                <a:cubicBezTo>
                  <a:pt x="118" y="41"/>
                  <a:pt x="94" y="25"/>
                  <a:pt x="80" y="15"/>
                </a:cubicBezTo>
                <a:cubicBezTo>
                  <a:pt x="77" y="13"/>
                  <a:pt x="74" y="13"/>
                  <a:pt x="71" y="15"/>
                </a:cubicBezTo>
                <a:cubicBezTo>
                  <a:pt x="58" y="25"/>
                  <a:pt x="33" y="41"/>
                  <a:pt x="13" y="48"/>
                </a:cubicBezTo>
                <a:close/>
                <a:moveTo>
                  <a:pt x="125" y="52"/>
                </a:moveTo>
                <a:cubicBezTo>
                  <a:pt x="108" y="45"/>
                  <a:pt x="90" y="33"/>
                  <a:pt x="78" y="25"/>
                </a:cubicBezTo>
                <a:cubicBezTo>
                  <a:pt x="76" y="24"/>
                  <a:pt x="75" y="24"/>
                  <a:pt x="74" y="25"/>
                </a:cubicBezTo>
                <a:cubicBezTo>
                  <a:pt x="62" y="33"/>
                  <a:pt x="43" y="45"/>
                  <a:pt x="26" y="52"/>
                </a:cubicBezTo>
                <a:cubicBezTo>
                  <a:pt x="24" y="53"/>
                  <a:pt x="22" y="55"/>
                  <a:pt x="23" y="58"/>
                </a:cubicBezTo>
                <a:cubicBezTo>
                  <a:pt x="25" y="86"/>
                  <a:pt x="34" y="142"/>
                  <a:pt x="76" y="159"/>
                </a:cubicBezTo>
                <a:cubicBezTo>
                  <a:pt x="117" y="142"/>
                  <a:pt x="127" y="86"/>
                  <a:pt x="129" y="58"/>
                </a:cubicBezTo>
                <a:cubicBezTo>
                  <a:pt x="129" y="55"/>
                  <a:pt x="128" y="53"/>
                  <a:pt x="125" y="52"/>
                </a:cubicBezTo>
                <a:close/>
                <a:moveTo>
                  <a:pt x="115" y="77"/>
                </a:moveTo>
                <a:cubicBezTo>
                  <a:pt x="68" y="123"/>
                  <a:pt x="68" y="123"/>
                  <a:pt x="68" y="123"/>
                </a:cubicBezTo>
                <a:cubicBezTo>
                  <a:pt x="44" y="99"/>
                  <a:pt x="44" y="99"/>
                  <a:pt x="44" y="99"/>
                </a:cubicBezTo>
                <a:cubicBezTo>
                  <a:pt x="51" y="92"/>
                  <a:pt x="51" y="92"/>
                  <a:pt x="51" y="92"/>
                </a:cubicBezTo>
                <a:cubicBezTo>
                  <a:pt x="69" y="109"/>
                  <a:pt x="69" y="109"/>
                  <a:pt x="69" y="109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17" y="77"/>
                  <a:pt x="117" y="77"/>
                  <a:pt x="117" y="77"/>
                </a:cubicBezTo>
                <a:lnTo>
                  <a:pt x="115" y="7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82" name="群組 281">
            <a:extLst>
              <a:ext uri="{FF2B5EF4-FFF2-40B4-BE49-F238E27FC236}">
                <a16:creationId xmlns:a16="http://schemas.microsoft.com/office/drawing/2014/main" id="{81F43CD0-6C7D-4E74-8EED-3CB147E61864}"/>
              </a:ext>
            </a:extLst>
          </p:cNvPr>
          <p:cNvGrpSpPr/>
          <p:nvPr/>
        </p:nvGrpSpPr>
        <p:grpSpPr>
          <a:xfrm>
            <a:off x="7071707" y="5031196"/>
            <a:ext cx="548109" cy="604809"/>
            <a:chOff x="4238625" y="3868738"/>
            <a:chExt cx="506413" cy="558800"/>
          </a:xfrm>
          <a:solidFill>
            <a:schemeClr val="bg2"/>
          </a:solidFill>
        </p:grpSpPr>
        <p:sp>
          <p:nvSpPr>
            <p:cNvPr id="283" name="Freeform 263">
              <a:extLst>
                <a:ext uri="{FF2B5EF4-FFF2-40B4-BE49-F238E27FC236}">
                  <a16:creationId xmlns:a16="http://schemas.microsoft.com/office/drawing/2014/main" id="{BC5D01A6-12CF-41D2-8F8B-BC884A3C17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3" y="4100513"/>
              <a:ext cx="325438" cy="327025"/>
            </a:xfrm>
            <a:custGeom>
              <a:avLst/>
              <a:gdLst>
                <a:gd name="T0" fmla="*/ 44 w 87"/>
                <a:gd name="T1" fmla="*/ 87 h 87"/>
                <a:gd name="T2" fmla="*/ 0 w 87"/>
                <a:gd name="T3" fmla="*/ 44 h 87"/>
                <a:gd name="T4" fmla="*/ 44 w 87"/>
                <a:gd name="T5" fmla="*/ 0 h 87"/>
                <a:gd name="T6" fmla="*/ 87 w 87"/>
                <a:gd name="T7" fmla="*/ 44 h 87"/>
                <a:gd name="T8" fmla="*/ 44 w 87"/>
                <a:gd name="T9" fmla="*/ 87 h 87"/>
                <a:gd name="T10" fmla="*/ 44 w 87"/>
                <a:gd name="T11" fmla="*/ 10 h 87"/>
                <a:gd name="T12" fmla="*/ 10 w 87"/>
                <a:gd name="T13" fmla="*/ 44 h 87"/>
                <a:gd name="T14" fmla="*/ 44 w 87"/>
                <a:gd name="T15" fmla="*/ 78 h 87"/>
                <a:gd name="T16" fmla="*/ 78 w 87"/>
                <a:gd name="T17" fmla="*/ 44 h 87"/>
                <a:gd name="T18" fmla="*/ 44 w 87"/>
                <a:gd name="T19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87">
                  <a:moveTo>
                    <a:pt x="44" y="87"/>
                  </a:moveTo>
                  <a:cubicBezTo>
                    <a:pt x="20" y="87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7" y="20"/>
                    <a:pt x="87" y="44"/>
                  </a:cubicBezTo>
                  <a:cubicBezTo>
                    <a:pt x="87" y="68"/>
                    <a:pt x="68" y="87"/>
                    <a:pt x="44" y="87"/>
                  </a:cubicBezTo>
                  <a:close/>
                  <a:moveTo>
                    <a:pt x="44" y="10"/>
                  </a:moveTo>
                  <a:cubicBezTo>
                    <a:pt x="25" y="10"/>
                    <a:pt x="10" y="25"/>
                    <a:pt x="10" y="44"/>
                  </a:cubicBezTo>
                  <a:cubicBezTo>
                    <a:pt x="10" y="62"/>
                    <a:pt x="25" y="78"/>
                    <a:pt x="44" y="78"/>
                  </a:cubicBezTo>
                  <a:cubicBezTo>
                    <a:pt x="62" y="78"/>
                    <a:pt x="78" y="62"/>
                    <a:pt x="78" y="44"/>
                  </a:cubicBezTo>
                  <a:cubicBezTo>
                    <a:pt x="78" y="25"/>
                    <a:pt x="62" y="10"/>
                    <a:pt x="4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4" name="Freeform 264">
              <a:extLst>
                <a:ext uri="{FF2B5EF4-FFF2-40B4-BE49-F238E27FC236}">
                  <a16:creationId xmlns:a16="http://schemas.microsoft.com/office/drawing/2014/main" id="{D6A8B87C-C226-4EF3-93F5-BF292A430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0" y="3962400"/>
              <a:ext cx="188913" cy="33338"/>
            </a:xfrm>
            <a:custGeom>
              <a:avLst/>
              <a:gdLst>
                <a:gd name="T0" fmla="*/ 45 w 50"/>
                <a:gd name="T1" fmla="*/ 9 h 9"/>
                <a:gd name="T2" fmla="*/ 4 w 50"/>
                <a:gd name="T3" fmla="*/ 9 h 9"/>
                <a:gd name="T4" fmla="*/ 0 w 50"/>
                <a:gd name="T5" fmla="*/ 4 h 9"/>
                <a:gd name="T6" fmla="*/ 4 w 50"/>
                <a:gd name="T7" fmla="*/ 0 h 9"/>
                <a:gd name="T8" fmla="*/ 45 w 50"/>
                <a:gd name="T9" fmla="*/ 0 h 9"/>
                <a:gd name="T10" fmla="*/ 50 w 50"/>
                <a:gd name="T11" fmla="*/ 4 h 9"/>
                <a:gd name="T12" fmla="*/ 45 w 5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9">
                  <a:moveTo>
                    <a:pt x="45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50" y="2"/>
                    <a:pt x="50" y="4"/>
                  </a:cubicBezTo>
                  <a:cubicBezTo>
                    <a:pt x="50" y="7"/>
                    <a:pt x="47" y="9"/>
                    <a:pt x="4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5" name="Freeform 265">
              <a:extLst>
                <a:ext uri="{FF2B5EF4-FFF2-40B4-BE49-F238E27FC236}">
                  <a16:creationId xmlns:a16="http://schemas.microsoft.com/office/drawing/2014/main" id="{E0609AA2-F625-45C7-9320-BC93EA148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3916363"/>
              <a:ext cx="104775" cy="258763"/>
            </a:xfrm>
            <a:custGeom>
              <a:avLst/>
              <a:gdLst>
                <a:gd name="T0" fmla="*/ 5 w 28"/>
                <a:gd name="T1" fmla="*/ 69 h 69"/>
                <a:gd name="T2" fmla="*/ 2 w 28"/>
                <a:gd name="T3" fmla="*/ 68 h 69"/>
                <a:gd name="T4" fmla="*/ 2 w 28"/>
                <a:gd name="T5" fmla="*/ 61 h 69"/>
                <a:gd name="T6" fmla="*/ 16 w 28"/>
                <a:gd name="T7" fmla="*/ 43 h 69"/>
                <a:gd name="T8" fmla="*/ 18 w 28"/>
                <a:gd name="T9" fmla="*/ 34 h 69"/>
                <a:gd name="T10" fmla="*/ 18 w 28"/>
                <a:gd name="T11" fmla="*/ 5 h 69"/>
                <a:gd name="T12" fmla="*/ 23 w 28"/>
                <a:gd name="T13" fmla="*/ 0 h 69"/>
                <a:gd name="T14" fmla="*/ 28 w 28"/>
                <a:gd name="T15" fmla="*/ 5 h 69"/>
                <a:gd name="T16" fmla="*/ 28 w 28"/>
                <a:gd name="T17" fmla="*/ 34 h 69"/>
                <a:gd name="T18" fmla="*/ 24 w 28"/>
                <a:gd name="T19" fmla="*/ 49 h 69"/>
                <a:gd name="T20" fmla="*/ 9 w 28"/>
                <a:gd name="T21" fmla="*/ 67 h 69"/>
                <a:gd name="T22" fmla="*/ 5 w 28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69">
                  <a:moveTo>
                    <a:pt x="5" y="69"/>
                  </a:moveTo>
                  <a:cubicBezTo>
                    <a:pt x="4" y="69"/>
                    <a:pt x="3" y="68"/>
                    <a:pt x="2" y="68"/>
                  </a:cubicBezTo>
                  <a:cubicBezTo>
                    <a:pt x="0" y="66"/>
                    <a:pt x="0" y="63"/>
                    <a:pt x="2" y="61"/>
                  </a:cubicBezTo>
                  <a:cubicBezTo>
                    <a:pt x="2" y="61"/>
                    <a:pt x="9" y="52"/>
                    <a:pt x="16" y="43"/>
                  </a:cubicBezTo>
                  <a:cubicBezTo>
                    <a:pt x="18" y="40"/>
                    <a:pt x="18" y="37"/>
                    <a:pt x="18" y="3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2"/>
                    <a:pt x="21" y="0"/>
                    <a:pt x="23" y="0"/>
                  </a:cubicBezTo>
                  <a:cubicBezTo>
                    <a:pt x="26" y="0"/>
                    <a:pt x="28" y="2"/>
                    <a:pt x="28" y="5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8"/>
                    <a:pt x="28" y="43"/>
                    <a:pt x="24" y="49"/>
                  </a:cubicBezTo>
                  <a:cubicBezTo>
                    <a:pt x="16" y="58"/>
                    <a:pt x="9" y="67"/>
                    <a:pt x="9" y="67"/>
                  </a:cubicBezTo>
                  <a:cubicBezTo>
                    <a:pt x="8" y="68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6" name="Freeform 266">
              <a:extLst>
                <a:ext uri="{FF2B5EF4-FFF2-40B4-BE49-F238E27FC236}">
                  <a16:creationId xmlns:a16="http://schemas.microsoft.com/office/drawing/2014/main" id="{33875999-A888-4E0B-9C01-04DBC87BA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625" y="3868738"/>
              <a:ext cx="506413" cy="254000"/>
            </a:xfrm>
            <a:custGeom>
              <a:avLst/>
              <a:gdLst>
                <a:gd name="T0" fmla="*/ 97 w 135"/>
                <a:gd name="T1" fmla="*/ 67 h 68"/>
                <a:gd name="T2" fmla="*/ 94 w 135"/>
                <a:gd name="T3" fmla="*/ 66 h 68"/>
                <a:gd name="T4" fmla="*/ 94 w 135"/>
                <a:gd name="T5" fmla="*/ 60 h 68"/>
                <a:gd name="T6" fmla="*/ 121 w 135"/>
                <a:gd name="T7" fmla="*/ 26 h 68"/>
                <a:gd name="T8" fmla="*/ 124 w 135"/>
                <a:gd name="T9" fmla="*/ 14 h 68"/>
                <a:gd name="T10" fmla="*/ 115 w 135"/>
                <a:gd name="T11" fmla="*/ 10 h 68"/>
                <a:gd name="T12" fmla="*/ 21 w 135"/>
                <a:gd name="T13" fmla="*/ 10 h 68"/>
                <a:gd name="T14" fmla="*/ 12 w 135"/>
                <a:gd name="T15" fmla="*/ 14 h 68"/>
                <a:gd name="T16" fmla="*/ 14 w 135"/>
                <a:gd name="T17" fmla="*/ 26 h 68"/>
                <a:gd name="T18" fmla="*/ 42 w 135"/>
                <a:gd name="T19" fmla="*/ 60 h 68"/>
                <a:gd name="T20" fmla="*/ 41 w 135"/>
                <a:gd name="T21" fmla="*/ 66 h 68"/>
                <a:gd name="T22" fmla="*/ 35 w 135"/>
                <a:gd name="T23" fmla="*/ 66 h 68"/>
                <a:gd name="T24" fmla="*/ 7 w 135"/>
                <a:gd name="T25" fmla="*/ 32 h 68"/>
                <a:gd name="T26" fmla="*/ 3 w 135"/>
                <a:gd name="T27" fmla="*/ 10 h 68"/>
                <a:gd name="T28" fmla="*/ 21 w 135"/>
                <a:gd name="T29" fmla="*/ 0 h 68"/>
                <a:gd name="T30" fmla="*/ 115 w 135"/>
                <a:gd name="T31" fmla="*/ 0 h 68"/>
                <a:gd name="T32" fmla="*/ 132 w 135"/>
                <a:gd name="T33" fmla="*/ 10 h 68"/>
                <a:gd name="T34" fmla="*/ 129 w 135"/>
                <a:gd name="T35" fmla="*/ 32 h 68"/>
                <a:gd name="T36" fmla="*/ 101 w 135"/>
                <a:gd name="T37" fmla="*/ 66 h 68"/>
                <a:gd name="T38" fmla="*/ 97 w 135"/>
                <a:gd name="T39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5" h="68">
                  <a:moveTo>
                    <a:pt x="97" y="67"/>
                  </a:moveTo>
                  <a:cubicBezTo>
                    <a:pt x="96" y="67"/>
                    <a:pt x="95" y="67"/>
                    <a:pt x="94" y="66"/>
                  </a:cubicBezTo>
                  <a:cubicBezTo>
                    <a:pt x="92" y="65"/>
                    <a:pt x="92" y="62"/>
                    <a:pt x="94" y="60"/>
                  </a:cubicBezTo>
                  <a:cubicBezTo>
                    <a:pt x="94" y="59"/>
                    <a:pt x="114" y="35"/>
                    <a:pt x="121" y="26"/>
                  </a:cubicBezTo>
                  <a:cubicBezTo>
                    <a:pt x="124" y="22"/>
                    <a:pt x="125" y="18"/>
                    <a:pt x="124" y="14"/>
                  </a:cubicBezTo>
                  <a:cubicBezTo>
                    <a:pt x="122" y="11"/>
                    <a:pt x="119" y="10"/>
                    <a:pt x="115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7" y="10"/>
                    <a:pt x="13" y="11"/>
                    <a:pt x="12" y="14"/>
                  </a:cubicBezTo>
                  <a:cubicBezTo>
                    <a:pt x="10" y="18"/>
                    <a:pt x="11" y="22"/>
                    <a:pt x="14" y="26"/>
                  </a:cubicBezTo>
                  <a:cubicBezTo>
                    <a:pt x="21" y="35"/>
                    <a:pt x="42" y="59"/>
                    <a:pt x="42" y="60"/>
                  </a:cubicBezTo>
                  <a:cubicBezTo>
                    <a:pt x="44" y="62"/>
                    <a:pt x="43" y="65"/>
                    <a:pt x="41" y="66"/>
                  </a:cubicBezTo>
                  <a:cubicBezTo>
                    <a:pt x="39" y="68"/>
                    <a:pt x="36" y="68"/>
                    <a:pt x="35" y="66"/>
                  </a:cubicBezTo>
                  <a:cubicBezTo>
                    <a:pt x="34" y="65"/>
                    <a:pt x="14" y="41"/>
                    <a:pt x="7" y="32"/>
                  </a:cubicBezTo>
                  <a:cubicBezTo>
                    <a:pt x="1" y="25"/>
                    <a:pt x="0" y="17"/>
                    <a:pt x="3" y="10"/>
                  </a:cubicBezTo>
                  <a:cubicBezTo>
                    <a:pt x="6" y="4"/>
                    <a:pt x="13" y="0"/>
                    <a:pt x="21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3" y="0"/>
                    <a:pt x="129" y="4"/>
                    <a:pt x="132" y="10"/>
                  </a:cubicBezTo>
                  <a:cubicBezTo>
                    <a:pt x="135" y="17"/>
                    <a:pt x="134" y="25"/>
                    <a:pt x="129" y="32"/>
                  </a:cubicBezTo>
                  <a:cubicBezTo>
                    <a:pt x="122" y="41"/>
                    <a:pt x="102" y="65"/>
                    <a:pt x="101" y="66"/>
                  </a:cubicBezTo>
                  <a:cubicBezTo>
                    <a:pt x="100" y="67"/>
                    <a:pt x="99" y="67"/>
                    <a:pt x="97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7" name="Freeform 267">
              <a:extLst>
                <a:ext uri="{FF2B5EF4-FFF2-40B4-BE49-F238E27FC236}">
                  <a16:creationId xmlns:a16="http://schemas.microsoft.com/office/drawing/2014/main" id="{12F065AD-04A6-4200-B698-A7958465C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63" y="3916363"/>
              <a:ext cx="104775" cy="258763"/>
            </a:xfrm>
            <a:custGeom>
              <a:avLst/>
              <a:gdLst>
                <a:gd name="T0" fmla="*/ 22 w 28"/>
                <a:gd name="T1" fmla="*/ 69 h 69"/>
                <a:gd name="T2" fmla="*/ 19 w 28"/>
                <a:gd name="T3" fmla="*/ 67 h 69"/>
                <a:gd name="T4" fmla="*/ 4 w 28"/>
                <a:gd name="T5" fmla="*/ 49 h 69"/>
                <a:gd name="T6" fmla="*/ 0 w 28"/>
                <a:gd name="T7" fmla="*/ 34 h 69"/>
                <a:gd name="T8" fmla="*/ 0 w 28"/>
                <a:gd name="T9" fmla="*/ 5 h 69"/>
                <a:gd name="T10" fmla="*/ 4 w 28"/>
                <a:gd name="T11" fmla="*/ 0 h 69"/>
                <a:gd name="T12" fmla="*/ 9 w 28"/>
                <a:gd name="T13" fmla="*/ 5 h 69"/>
                <a:gd name="T14" fmla="*/ 9 w 28"/>
                <a:gd name="T15" fmla="*/ 34 h 69"/>
                <a:gd name="T16" fmla="*/ 12 w 28"/>
                <a:gd name="T17" fmla="*/ 43 h 69"/>
                <a:gd name="T18" fmla="*/ 26 w 28"/>
                <a:gd name="T19" fmla="*/ 61 h 69"/>
                <a:gd name="T20" fmla="*/ 26 w 28"/>
                <a:gd name="T21" fmla="*/ 68 h 69"/>
                <a:gd name="T22" fmla="*/ 22 w 28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69">
                  <a:moveTo>
                    <a:pt x="22" y="69"/>
                  </a:moveTo>
                  <a:cubicBezTo>
                    <a:pt x="21" y="69"/>
                    <a:pt x="20" y="68"/>
                    <a:pt x="19" y="67"/>
                  </a:cubicBezTo>
                  <a:cubicBezTo>
                    <a:pt x="19" y="67"/>
                    <a:pt x="11" y="58"/>
                    <a:pt x="4" y="49"/>
                  </a:cubicBezTo>
                  <a:cubicBezTo>
                    <a:pt x="0" y="43"/>
                    <a:pt x="0" y="38"/>
                    <a:pt x="0" y="3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7"/>
                    <a:pt x="9" y="40"/>
                    <a:pt x="12" y="43"/>
                  </a:cubicBezTo>
                  <a:cubicBezTo>
                    <a:pt x="18" y="52"/>
                    <a:pt x="26" y="61"/>
                    <a:pt x="26" y="61"/>
                  </a:cubicBezTo>
                  <a:cubicBezTo>
                    <a:pt x="28" y="63"/>
                    <a:pt x="28" y="66"/>
                    <a:pt x="26" y="68"/>
                  </a:cubicBezTo>
                  <a:cubicBezTo>
                    <a:pt x="25" y="68"/>
                    <a:pt x="24" y="69"/>
                    <a:pt x="22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8" name="Freeform 268">
              <a:extLst>
                <a:ext uri="{FF2B5EF4-FFF2-40B4-BE49-F238E27FC236}">
                  <a16:creationId xmlns:a16="http://schemas.microsoft.com/office/drawing/2014/main" id="{30A4BA27-425E-48A6-BFEE-A55F44A38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163" y="3962400"/>
              <a:ext cx="187325" cy="33338"/>
            </a:xfrm>
            <a:custGeom>
              <a:avLst/>
              <a:gdLst>
                <a:gd name="T0" fmla="*/ 45 w 50"/>
                <a:gd name="T1" fmla="*/ 9 h 9"/>
                <a:gd name="T2" fmla="*/ 5 w 50"/>
                <a:gd name="T3" fmla="*/ 9 h 9"/>
                <a:gd name="T4" fmla="*/ 0 w 50"/>
                <a:gd name="T5" fmla="*/ 4 h 9"/>
                <a:gd name="T6" fmla="*/ 5 w 50"/>
                <a:gd name="T7" fmla="*/ 0 h 9"/>
                <a:gd name="T8" fmla="*/ 45 w 50"/>
                <a:gd name="T9" fmla="*/ 0 h 9"/>
                <a:gd name="T10" fmla="*/ 50 w 50"/>
                <a:gd name="T11" fmla="*/ 4 h 9"/>
                <a:gd name="T12" fmla="*/ 45 w 50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9">
                  <a:moveTo>
                    <a:pt x="4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0"/>
                    <a:pt x="50" y="2"/>
                    <a:pt x="50" y="4"/>
                  </a:cubicBezTo>
                  <a:cubicBezTo>
                    <a:pt x="50" y="7"/>
                    <a:pt x="48" y="9"/>
                    <a:pt x="4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9" name="Freeform 269">
              <a:extLst>
                <a:ext uri="{FF2B5EF4-FFF2-40B4-BE49-F238E27FC236}">
                  <a16:creationId xmlns:a16="http://schemas.microsoft.com/office/drawing/2014/main" id="{A1C6C618-CC6B-47B7-8734-46BAE2D6B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9438" y="4152900"/>
              <a:ext cx="209550" cy="206375"/>
            </a:xfrm>
            <a:custGeom>
              <a:avLst/>
              <a:gdLst>
                <a:gd name="T0" fmla="*/ 41 w 56"/>
                <a:gd name="T1" fmla="*/ 54 h 55"/>
                <a:gd name="T2" fmla="*/ 37 w 56"/>
                <a:gd name="T3" fmla="*/ 53 h 55"/>
                <a:gd name="T4" fmla="*/ 28 w 56"/>
                <a:gd name="T5" fmla="*/ 48 h 55"/>
                <a:gd name="T6" fmla="*/ 18 w 56"/>
                <a:gd name="T7" fmla="*/ 53 h 55"/>
                <a:gd name="T8" fmla="*/ 10 w 56"/>
                <a:gd name="T9" fmla="*/ 52 h 55"/>
                <a:gd name="T10" fmla="*/ 8 w 56"/>
                <a:gd name="T11" fmla="*/ 46 h 55"/>
                <a:gd name="T12" fmla="*/ 10 w 56"/>
                <a:gd name="T13" fmla="*/ 35 h 55"/>
                <a:gd name="T14" fmla="*/ 3 w 56"/>
                <a:gd name="T15" fmla="*/ 28 h 55"/>
                <a:gd name="T16" fmla="*/ 0 w 56"/>
                <a:gd name="T17" fmla="*/ 21 h 55"/>
                <a:gd name="T18" fmla="*/ 6 w 56"/>
                <a:gd name="T19" fmla="*/ 16 h 55"/>
                <a:gd name="T20" fmla="*/ 17 w 56"/>
                <a:gd name="T21" fmla="*/ 15 h 55"/>
                <a:gd name="T22" fmla="*/ 22 w 56"/>
                <a:gd name="T23" fmla="*/ 5 h 55"/>
                <a:gd name="T24" fmla="*/ 34 w 56"/>
                <a:gd name="T25" fmla="*/ 5 h 55"/>
                <a:gd name="T26" fmla="*/ 39 w 56"/>
                <a:gd name="T27" fmla="*/ 15 h 55"/>
                <a:gd name="T28" fmla="*/ 49 w 56"/>
                <a:gd name="T29" fmla="*/ 16 h 55"/>
                <a:gd name="T30" fmla="*/ 55 w 56"/>
                <a:gd name="T31" fmla="*/ 21 h 55"/>
                <a:gd name="T32" fmla="*/ 53 w 56"/>
                <a:gd name="T33" fmla="*/ 28 h 55"/>
                <a:gd name="T34" fmla="*/ 45 w 56"/>
                <a:gd name="T35" fmla="*/ 35 h 55"/>
                <a:gd name="T36" fmla="*/ 47 w 56"/>
                <a:gd name="T37" fmla="*/ 46 h 55"/>
                <a:gd name="T38" fmla="*/ 46 w 56"/>
                <a:gd name="T39" fmla="*/ 52 h 55"/>
                <a:gd name="T40" fmla="*/ 41 w 56"/>
                <a:gd name="T41" fmla="*/ 54 h 55"/>
                <a:gd name="T42" fmla="*/ 13 w 56"/>
                <a:gd name="T43" fmla="*/ 25 h 55"/>
                <a:gd name="T44" fmla="*/ 19 w 56"/>
                <a:gd name="T45" fmla="*/ 30 h 55"/>
                <a:gd name="T46" fmla="*/ 20 w 56"/>
                <a:gd name="T47" fmla="*/ 35 h 55"/>
                <a:gd name="T48" fmla="*/ 19 w 56"/>
                <a:gd name="T49" fmla="*/ 42 h 55"/>
                <a:gd name="T50" fmla="*/ 26 w 56"/>
                <a:gd name="T51" fmla="*/ 39 h 55"/>
                <a:gd name="T52" fmla="*/ 30 w 56"/>
                <a:gd name="T53" fmla="*/ 39 h 55"/>
                <a:gd name="T54" fmla="*/ 37 w 56"/>
                <a:gd name="T55" fmla="*/ 42 h 55"/>
                <a:gd name="T56" fmla="*/ 36 w 56"/>
                <a:gd name="T57" fmla="*/ 35 h 55"/>
                <a:gd name="T58" fmla="*/ 37 w 56"/>
                <a:gd name="T59" fmla="*/ 30 h 55"/>
                <a:gd name="T60" fmla="*/ 43 w 56"/>
                <a:gd name="T61" fmla="*/ 25 h 55"/>
                <a:gd name="T62" fmla="*/ 35 w 56"/>
                <a:gd name="T63" fmla="*/ 24 h 55"/>
                <a:gd name="T64" fmla="*/ 31 w 56"/>
                <a:gd name="T65" fmla="*/ 21 h 55"/>
                <a:gd name="T66" fmla="*/ 28 w 56"/>
                <a:gd name="T67" fmla="*/ 14 h 55"/>
                <a:gd name="T68" fmla="*/ 24 w 56"/>
                <a:gd name="T69" fmla="*/ 21 h 55"/>
                <a:gd name="T70" fmla="*/ 21 w 56"/>
                <a:gd name="T71" fmla="*/ 24 h 55"/>
                <a:gd name="T72" fmla="*/ 13 w 56"/>
                <a:gd name="T73" fmla="*/ 2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5">
                  <a:moveTo>
                    <a:pt x="41" y="54"/>
                  </a:moveTo>
                  <a:cubicBezTo>
                    <a:pt x="40" y="54"/>
                    <a:pt x="38" y="54"/>
                    <a:pt x="37" y="53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5" y="55"/>
                    <a:pt x="12" y="54"/>
                    <a:pt x="10" y="52"/>
                  </a:cubicBezTo>
                  <a:cubicBezTo>
                    <a:pt x="8" y="50"/>
                    <a:pt x="8" y="48"/>
                    <a:pt x="8" y="4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26"/>
                    <a:pt x="0" y="23"/>
                    <a:pt x="0" y="21"/>
                  </a:cubicBezTo>
                  <a:cubicBezTo>
                    <a:pt x="1" y="18"/>
                    <a:pt x="3" y="17"/>
                    <a:pt x="6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4" y="0"/>
                    <a:pt x="31" y="0"/>
                    <a:pt x="34" y="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2" y="17"/>
                    <a:pt x="54" y="18"/>
                    <a:pt x="55" y="21"/>
                  </a:cubicBezTo>
                  <a:cubicBezTo>
                    <a:pt x="56" y="23"/>
                    <a:pt x="55" y="26"/>
                    <a:pt x="53" y="28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8" y="48"/>
                    <a:pt x="47" y="50"/>
                    <a:pt x="46" y="52"/>
                  </a:cubicBezTo>
                  <a:cubicBezTo>
                    <a:pt x="45" y="53"/>
                    <a:pt x="43" y="54"/>
                    <a:pt x="41" y="54"/>
                  </a:cubicBezTo>
                  <a:close/>
                  <a:moveTo>
                    <a:pt x="13" y="25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20" y="31"/>
                    <a:pt x="20" y="33"/>
                    <a:pt x="20" y="35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7" y="38"/>
                    <a:pt x="29" y="38"/>
                    <a:pt x="30" y="39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3"/>
                    <a:pt x="36" y="31"/>
                    <a:pt x="37" y="3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3" y="24"/>
                    <a:pt x="32" y="23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3"/>
                    <a:pt x="22" y="24"/>
                    <a:pt x="21" y="24"/>
                  </a:cubicBezTo>
                  <a:lnTo>
                    <a:pt x="13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FEEAB58E-B168-4EAA-9626-3283EEB73A5C}"/>
              </a:ext>
            </a:extLst>
          </p:cNvPr>
          <p:cNvGrpSpPr/>
          <p:nvPr/>
        </p:nvGrpSpPr>
        <p:grpSpPr>
          <a:xfrm>
            <a:off x="7567511" y="3969512"/>
            <a:ext cx="474225" cy="658073"/>
            <a:chOff x="4513263" y="2798763"/>
            <a:chExt cx="438150" cy="608012"/>
          </a:xfrm>
          <a:solidFill>
            <a:schemeClr val="bg2"/>
          </a:solidFill>
        </p:grpSpPr>
        <p:sp>
          <p:nvSpPr>
            <p:cNvPr id="291" name="Freeform 270">
              <a:extLst>
                <a:ext uri="{FF2B5EF4-FFF2-40B4-BE49-F238E27FC236}">
                  <a16:creationId xmlns:a16="http://schemas.microsoft.com/office/drawing/2014/main" id="{35366DC2-CA40-484A-85BD-06C28E0B6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263" y="2922588"/>
              <a:ext cx="300038" cy="327025"/>
            </a:xfrm>
            <a:custGeom>
              <a:avLst/>
              <a:gdLst>
                <a:gd name="T0" fmla="*/ 22 w 80"/>
                <a:gd name="T1" fmla="*/ 84 h 87"/>
                <a:gd name="T2" fmla="*/ 80 w 80"/>
                <a:gd name="T3" fmla="*/ 21 h 87"/>
                <a:gd name="T4" fmla="*/ 74 w 80"/>
                <a:gd name="T5" fmla="*/ 6 h 87"/>
                <a:gd name="T6" fmla="*/ 58 w 80"/>
                <a:gd name="T7" fmla="*/ 0 h 87"/>
                <a:gd name="T8" fmla="*/ 43 w 80"/>
                <a:gd name="T9" fmla="*/ 7 h 87"/>
                <a:gd name="T10" fmla="*/ 37 w 80"/>
                <a:gd name="T11" fmla="*/ 20 h 87"/>
                <a:gd name="T12" fmla="*/ 5 w 80"/>
                <a:gd name="T13" fmla="*/ 45 h 87"/>
                <a:gd name="T14" fmla="*/ 0 w 80"/>
                <a:gd name="T15" fmla="*/ 50 h 87"/>
                <a:gd name="T16" fmla="*/ 5 w 80"/>
                <a:gd name="T17" fmla="*/ 55 h 87"/>
                <a:gd name="T18" fmla="*/ 47 w 80"/>
                <a:gd name="T19" fmla="*/ 22 h 87"/>
                <a:gd name="T20" fmla="*/ 50 w 80"/>
                <a:gd name="T21" fmla="*/ 13 h 87"/>
                <a:gd name="T22" fmla="*/ 58 w 80"/>
                <a:gd name="T23" fmla="*/ 10 h 87"/>
                <a:gd name="T24" fmla="*/ 67 w 80"/>
                <a:gd name="T25" fmla="*/ 13 h 87"/>
                <a:gd name="T26" fmla="*/ 70 w 80"/>
                <a:gd name="T27" fmla="*/ 21 h 87"/>
                <a:gd name="T28" fmla="*/ 19 w 80"/>
                <a:gd name="T29" fmla="*/ 75 h 87"/>
                <a:gd name="T30" fmla="*/ 8 w 80"/>
                <a:gd name="T31" fmla="*/ 78 h 87"/>
                <a:gd name="T32" fmla="*/ 5 w 80"/>
                <a:gd name="T33" fmla="*/ 84 h 87"/>
                <a:gd name="T34" fmla="*/ 9 w 80"/>
                <a:gd name="T35" fmla="*/ 87 h 87"/>
                <a:gd name="T36" fmla="*/ 11 w 80"/>
                <a:gd name="T37" fmla="*/ 87 h 87"/>
                <a:gd name="T38" fmla="*/ 22 w 80"/>
                <a:gd name="T39" fmla="*/ 8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87">
                  <a:moveTo>
                    <a:pt x="22" y="84"/>
                  </a:moveTo>
                  <a:cubicBezTo>
                    <a:pt x="44" y="79"/>
                    <a:pt x="78" y="70"/>
                    <a:pt x="80" y="21"/>
                  </a:cubicBezTo>
                  <a:cubicBezTo>
                    <a:pt x="80" y="16"/>
                    <a:pt x="78" y="11"/>
                    <a:pt x="74" y="6"/>
                  </a:cubicBezTo>
                  <a:cubicBezTo>
                    <a:pt x="70" y="2"/>
                    <a:pt x="64" y="0"/>
                    <a:pt x="58" y="0"/>
                  </a:cubicBezTo>
                  <a:cubicBezTo>
                    <a:pt x="52" y="0"/>
                    <a:pt x="47" y="2"/>
                    <a:pt x="43" y="7"/>
                  </a:cubicBezTo>
                  <a:cubicBezTo>
                    <a:pt x="39" y="11"/>
                    <a:pt x="38" y="16"/>
                    <a:pt x="37" y="20"/>
                  </a:cubicBezTo>
                  <a:cubicBezTo>
                    <a:pt x="34" y="37"/>
                    <a:pt x="23" y="45"/>
                    <a:pt x="5" y="45"/>
                  </a:cubicBezTo>
                  <a:cubicBezTo>
                    <a:pt x="2" y="45"/>
                    <a:pt x="0" y="47"/>
                    <a:pt x="0" y="50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8" y="55"/>
                    <a:pt x="43" y="43"/>
                    <a:pt x="47" y="22"/>
                  </a:cubicBezTo>
                  <a:cubicBezTo>
                    <a:pt x="47" y="18"/>
                    <a:pt x="48" y="15"/>
                    <a:pt x="50" y="13"/>
                  </a:cubicBezTo>
                  <a:cubicBezTo>
                    <a:pt x="52" y="11"/>
                    <a:pt x="55" y="10"/>
                    <a:pt x="58" y="10"/>
                  </a:cubicBezTo>
                  <a:cubicBezTo>
                    <a:pt x="62" y="10"/>
                    <a:pt x="65" y="11"/>
                    <a:pt x="67" y="13"/>
                  </a:cubicBezTo>
                  <a:cubicBezTo>
                    <a:pt x="69" y="15"/>
                    <a:pt x="70" y="18"/>
                    <a:pt x="70" y="21"/>
                  </a:cubicBezTo>
                  <a:cubicBezTo>
                    <a:pt x="69" y="62"/>
                    <a:pt x="41" y="69"/>
                    <a:pt x="19" y="75"/>
                  </a:cubicBezTo>
                  <a:cubicBezTo>
                    <a:pt x="15" y="76"/>
                    <a:pt x="11" y="77"/>
                    <a:pt x="8" y="78"/>
                  </a:cubicBezTo>
                  <a:cubicBezTo>
                    <a:pt x="5" y="79"/>
                    <a:pt x="4" y="81"/>
                    <a:pt x="5" y="84"/>
                  </a:cubicBezTo>
                  <a:cubicBezTo>
                    <a:pt x="5" y="86"/>
                    <a:pt x="7" y="87"/>
                    <a:pt x="9" y="87"/>
                  </a:cubicBezTo>
                  <a:cubicBezTo>
                    <a:pt x="10" y="87"/>
                    <a:pt x="10" y="87"/>
                    <a:pt x="11" y="87"/>
                  </a:cubicBezTo>
                  <a:cubicBezTo>
                    <a:pt x="14" y="86"/>
                    <a:pt x="18" y="85"/>
                    <a:pt x="22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2" name="Freeform 271">
              <a:extLst>
                <a:ext uri="{FF2B5EF4-FFF2-40B4-BE49-F238E27FC236}">
                  <a16:creationId xmlns:a16="http://schemas.microsoft.com/office/drawing/2014/main" id="{B0178021-13A8-4CA3-9FFC-8456997D9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38" y="2862263"/>
              <a:ext cx="431800" cy="327025"/>
            </a:xfrm>
            <a:custGeom>
              <a:avLst/>
              <a:gdLst>
                <a:gd name="T0" fmla="*/ 111 w 115"/>
                <a:gd name="T1" fmla="*/ 78 h 87"/>
                <a:gd name="T2" fmla="*/ 94 w 115"/>
                <a:gd name="T3" fmla="*/ 57 h 87"/>
                <a:gd name="T4" fmla="*/ 95 w 115"/>
                <a:gd name="T5" fmla="*/ 50 h 87"/>
                <a:gd name="T6" fmla="*/ 95 w 115"/>
                <a:gd name="T7" fmla="*/ 37 h 87"/>
                <a:gd name="T8" fmla="*/ 57 w 115"/>
                <a:gd name="T9" fmla="*/ 0 h 87"/>
                <a:gd name="T10" fmla="*/ 20 w 115"/>
                <a:gd name="T11" fmla="*/ 32 h 87"/>
                <a:gd name="T12" fmla="*/ 6 w 115"/>
                <a:gd name="T13" fmla="*/ 44 h 87"/>
                <a:gd name="T14" fmla="*/ 0 w 115"/>
                <a:gd name="T15" fmla="*/ 48 h 87"/>
                <a:gd name="T16" fmla="*/ 5 w 115"/>
                <a:gd name="T17" fmla="*/ 53 h 87"/>
                <a:gd name="T18" fmla="*/ 30 w 115"/>
                <a:gd name="T19" fmla="*/ 34 h 87"/>
                <a:gd name="T20" fmla="*/ 57 w 115"/>
                <a:gd name="T21" fmla="*/ 9 h 87"/>
                <a:gd name="T22" fmla="*/ 85 w 115"/>
                <a:gd name="T23" fmla="*/ 37 h 87"/>
                <a:gd name="T24" fmla="*/ 85 w 115"/>
                <a:gd name="T25" fmla="*/ 49 h 87"/>
                <a:gd name="T26" fmla="*/ 84 w 115"/>
                <a:gd name="T27" fmla="*/ 57 h 87"/>
                <a:gd name="T28" fmla="*/ 108 w 115"/>
                <a:gd name="T29" fmla="*/ 87 h 87"/>
                <a:gd name="T30" fmla="*/ 109 w 115"/>
                <a:gd name="T31" fmla="*/ 87 h 87"/>
                <a:gd name="T32" fmla="*/ 114 w 115"/>
                <a:gd name="T33" fmla="*/ 84 h 87"/>
                <a:gd name="T34" fmla="*/ 111 w 115"/>
                <a:gd name="T35" fmla="*/ 7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87">
                  <a:moveTo>
                    <a:pt x="111" y="78"/>
                  </a:moveTo>
                  <a:cubicBezTo>
                    <a:pt x="102" y="75"/>
                    <a:pt x="94" y="71"/>
                    <a:pt x="94" y="57"/>
                  </a:cubicBezTo>
                  <a:cubicBezTo>
                    <a:pt x="94" y="54"/>
                    <a:pt x="94" y="52"/>
                    <a:pt x="95" y="50"/>
                  </a:cubicBezTo>
                  <a:cubicBezTo>
                    <a:pt x="95" y="47"/>
                    <a:pt x="95" y="44"/>
                    <a:pt x="95" y="37"/>
                  </a:cubicBezTo>
                  <a:cubicBezTo>
                    <a:pt x="95" y="16"/>
                    <a:pt x="78" y="0"/>
                    <a:pt x="57" y="0"/>
                  </a:cubicBezTo>
                  <a:cubicBezTo>
                    <a:pt x="39" y="0"/>
                    <a:pt x="24" y="12"/>
                    <a:pt x="20" y="32"/>
                  </a:cubicBezTo>
                  <a:cubicBezTo>
                    <a:pt x="18" y="44"/>
                    <a:pt x="11" y="44"/>
                    <a:pt x="6" y="44"/>
                  </a:cubicBezTo>
                  <a:cubicBezTo>
                    <a:pt x="3" y="43"/>
                    <a:pt x="1" y="45"/>
                    <a:pt x="0" y="48"/>
                  </a:cubicBezTo>
                  <a:cubicBezTo>
                    <a:pt x="0" y="51"/>
                    <a:pt x="2" y="53"/>
                    <a:pt x="5" y="53"/>
                  </a:cubicBezTo>
                  <a:cubicBezTo>
                    <a:pt x="22" y="55"/>
                    <a:pt x="28" y="44"/>
                    <a:pt x="30" y="34"/>
                  </a:cubicBezTo>
                  <a:cubicBezTo>
                    <a:pt x="33" y="19"/>
                    <a:pt x="43" y="9"/>
                    <a:pt x="57" y="9"/>
                  </a:cubicBezTo>
                  <a:cubicBezTo>
                    <a:pt x="73" y="9"/>
                    <a:pt x="85" y="22"/>
                    <a:pt x="85" y="37"/>
                  </a:cubicBezTo>
                  <a:cubicBezTo>
                    <a:pt x="85" y="43"/>
                    <a:pt x="85" y="46"/>
                    <a:pt x="85" y="49"/>
                  </a:cubicBezTo>
                  <a:cubicBezTo>
                    <a:pt x="85" y="52"/>
                    <a:pt x="84" y="54"/>
                    <a:pt x="84" y="57"/>
                  </a:cubicBezTo>
                  <a:cubicBezTo>
                    <a:pt x="84" y="80"/>
                    <a:pt x="101" y="85"/>
                    <a:pt x="108" y="87"/>
                  </a:cubicBezTo>
                  <a:cubicBezTo>
                    <a:pt x="108" y="87"/>
                    <a:pt x="109" y="87"/>
                    <a:pt x="109" y="87"/>
                  </a:cubicBezTo>
                  <a:cubicBezTo>
                    <a:pt x="111" y="87"/>
                    <a:pt x="113" y="86"/>
                    <a:pt x="114" y="84"/>
                  </a:cubicBezTo>
                  <a:cubicBezTo>
                    <a:pt x="115" y="81"/>
                    <a:pt x="113" y="78"/>
                    <a:pt x="111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3" name="Freeform 272">
              <a:extLst>
                <a:ext uri="{FF2B5EF4-FFF2-40B4-BE49-F238E27FC236}">
                  <a16:creationId xmlns:a16="http://schemas.microsoft.com/office/drawing/2014/main" id="{781C1600-4B57-42B0-8948-2ED3ED6D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7550" y="2798763"/>
              <a:ext cx="423863" cy="330200"/>
            </a:xfrm>
            <a:custGeom>
              <a:avLst/>
              <a:gdLst>
                <a:gd name="T0" fmla="*/ 109 w 113"/>
                <a:gd name="T1" fmla="*/ 78 h 88"/>
                <a:gd name="T2" fmla="*/ 108 w 113"/>
                <a:gd name="T3" fmla="*/ 72 h 88"/>
                <a:gd name="T4" fmla="*/ 109 w 113"/>
                <a:gd name="T5" fmla="*/ 55 h 88"/>
                <a:gd name="T6" fmla="*/ 109 w 113"/>
                <a:gd name="T7" fmla="*/ 55 h 88"/>
                <a:gd name="T8" fmla="*/ 54 w 113"/>
                <a:gd name="T9" fmla="*/ 0 h 88"/>
                <a:gd name="T10" fmla="*/ 4 w 113"/>
                <a:gd name="T11" fmla="*/ 35 h 88"/>
                <a:gd name="T12" fmla="*/ 2 w 113"/>
                <a:gd name="T13" fmla="*/ 43 h 88"/>
                <a:gd name="T14" fmla="*/ 1 w 113"/>
                <a:gd name="T15" fmla="*/ 46 h 88"/>
                <a:gd name="T16" fmla="*/ 3 w 113"/>
                <a:gd name="T17" fmla="*/ 53 h 88"/>
                <a:gd name="T18" fmla="*/ 10 w 113"/>
                <a:gd name="T19" fmla="*/ 50 h 88"/>
                <a:gd name="T20" fmla="*/ 11 w 113"/>
                <a:gd name="T21" fmla="*/ 45 h 88"/>
                <a:gd name="T22" fmla="*/ 13 w 113"/>
                <a:gd name="T23" fmla="*/ 38 h 88"/>
                <a:gd name="T24" fmla="*/ 54 w 113"/>
                <a:gd name="T25" fmla="*/ 10 h 88"/>
                <a:gd name="T26" fmla="*/ 99 w 113"/>
                <a:gd name="T27" fmla="*/ 54 h 88"/>
                <a:gd name="T28" fmla="*/ 98 w 113"/>
                <a:gd name="T29" fmla="*/ 71 h 88"/>
                <a:gd name="T30" fmla="*/ 107 w 113"/>
                <a:gd name="T31" fmla="*/ 88 h 88"/>
                <a:gd name="T32" fmla="*/ 108 w 113"/>
                <a:gd name="T33" fmla="*/ 88 h 88"/>
                <a:gd name="T34" fmla="*/ 113 w 113"/>
                <a:gd name="T35" fmla="*/ 84 h 88"/>
                <a:gd name="T36" fmla="*/ 109 w 113"/>
                <a:gd name="T37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88">
                  <a:moveTo>
                    <a:pt x="109" y="78"/>
                  </a:moveTo>
                  <a:cubicBezTo>
                    <a:pt x="109" y="78"/>
                    <a:pt x="107" y="76"/>
                    <a:pt x="108" y="72"/>
                  </a:cubicBezTo>
                  <a:cubicBezTo>
                    <a:pt x="108" y="66"/>
                    <a:pt x="109" y="55"/>
                    <a:pt x="109" y="55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09" y="25"/>
                    <a:pt x="84" y="0"/>
                    <a:pt x="54" y="0"/>
                  </a:cubicBezTo>
                  <a:cubicBezTo>
                    <a:pt x="32" y="0"/>
                    <a:pt x="12" y="14"/>
                    <a:pt x="4" y="35"/>
                  </a:cubicBezTo>
                  <a:cubicBezTo>
                    <a:pt x="3" y="37"/>
                    <a:pt x="2" y="40"/>
                    <a:pt x="2" y="43"/>
                  </a:cubicBezTo>
                  <a:cubicBezTo>
                    <a:pt x="1" y="44"/>
                    <a:pt x="1" y="46"/>
                    <a:pt x="1" y="46"/>
                  </a:cubicBezTo>
                  <a:cubicBezTo>
                    <a:pt x="0" y="49"/>
                    <a:pt x="1" y="52"/>
                    <a:pt x="3" y="53"/>
                  </a:cubicBezTo>
                  <a:cubicBezTo>
                    <a:pt x="6" y="54"/>
                    <a:pt x="9" y="52"/>
                    <a:pt x="10" y="50"/>
                  </a:cubicBezTo>
                  <a:cubicBezTo>
                    <a:pt x="10" y="49"/>
                    <a:pt x="11" y="47"/>
                    <a:pt x="11" y="45"/>
                  </a:cubicBezTo>
                  <a:cubicBezTo>
                    <a:pt x="12" y="43"/>
                    <a:pt x="12" y="40"/>
                    <a:pt x="13" y="38"/>
                  </a:cubicBezTo>
                  <a:cubicBezTo>
                    <a:pt x="20" y="21"/>
                    <a:pt x="36" y="10"/>
                    <a:pt x="54" y="10"/>
                  </a:cubicBezTo>
                  <a:cubicBezTo>
                    <a:pt x="79" y="10"/>
                    <a:pt x="99" y="30"/>
                    <a:pt x="99" y="54"/>
                  </a:cubicBezTo>
                  <a:cubicBezTo>
                    <a:pt x="99" y="55"/>
                    <a:pt x="98" y="65"/>
                    <a:pt x="98" y="71"/>
                  </a:cubicBezTo>
                  <a:cubicBezTo>
                    <a:pt x="97" y="82"/>
                    <a:pt x="104" y="87"/>
                    <a:pt x="107" y="88"/>
                  </a:cubicBezTo>
                  <a:cubicBezTo>
                    <a:pt x="107" y="88"/>
                    <a:pt x="108" y="88"/>
                    <a:pt x="108" y="88"/>
                  </a:cubicBezTo>
                  <a:cubicBezTo>
                    <a:pt x="110" y="88"/>
                    <a:pt x="112" y="86"/>
                    <a:pt x="113" y="84"/>
                  </a:cubicBezTo>
                  <a:cubicBezTo>
                    <a:pt x="113" y="81"/>
                    <a:pt x="112" y="79"/>
                    <a:pt x="109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4" name="Freeform 273">
              <a:extLst>
                <a:ext uri="{FF2B5EF4-FFF2-40B4-BE49-F238E27FC236}">
                  <a16:creationId xmlns:a16="http://schemas.microsoft.com/office/drawing/2014/main" id="{CAE02CC1-21DE-45A2-B147-561AC168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38" y="2982913"/>
              <a:ext cx="231775" cy="206375"/>
            </a:xfrm>
            <a:custGeom>
              <a:avLst/>
              <a:gdLst>
                <a:gd name="T0" fmla="*/ 6 w 62"/>
                <a:gd name="T1" fmla="*/ 55 h 55"/>
                <a:gd name="T2" fmla="*/ 10 w 62"/>
                <a:gd name="T3" fmla="*/ 54 h 55"/>
                <a:gd name="T4" fmla="*/ 62 w 62"/>
                <a:gd name="T5" fmla="*/ 5 h 55"/>
                <a:gd name="T6" fmla="*/ 58 w 62"/>
                <a:gd name="T7" fmla="*/ 0 h 55"/>
                <a:gd name="T8" fmla="*/ 52 w 62"/>
                <a:gd name="T9" fmla="*/ 5 h 55"/>
                <a:gd name="T10" fmla="*/ 8 w 62"/>
                <a:gd name="T11" fmla="*/ 45 h 55"/>
                <a:gd name="T12" fmla="*/ 4 w 62"/>
                <a:gd name="T13" fmla="*/ 45 h 55"/>
                <a:gd name="T14" fmla="*/ 1 w 62"/>
                <a:gd name="T15" fmla="*/ 51 h 55"/>
                <a:gd name="T16" fmla="*/ 5 w 62"/>
                <a:gd name="T17" fmla="*/ 55 h 55"/>
                <a:gd name="T18" fmla="*/ 6 w 6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55">
                  <a:moveTo>
                    <a:pt x="6" y="55"/>
                  </a:moveTo>
                  <a:cubicBezTo>
                    <a:pt x="7" y="55"/>
                    <a:pt x="8" y="55"/>
                    <a:pt x="10" y="54"/>
                  </a:cubicBezTo>
                  <a:cubicBezTo>
                    <a:pt x="29" y="51"/>
                    <a:pt x="61" y="44"/>
                    <a:pt x="62" y="5"/>
                  </a:cubicBezTo>
                  <a:cubicBezTo>
                    <a:pt x="62" y="3"/>
                    <a:pt x="60" y="0"/>
                    <a:pt x="58" y="0"/>
                  </a:cubicBezTo>
                  <a:cubicBezTo>
                    <a:pt x="55" y="0"/>
                    <a:pt x="53" y="2"/>
                    <a:pt x="52" y="5"/>
                  </a:cubicBezTo>
                  <a:cubicBezTo>
                    <a:pt x="51" y="36"/>
                    <a:pt x="26" y="41"/>
                    <a:pt x="8" y="45"/>
                  </a:cubicBezTo>
                  <a:cubicBezTo>
                    <a:pt x="6" y="45"/>
                    <a:pt x="5" y="45"/>
                    <a:pt x="4" y="45"/>
                  </a:cubicBezTo>
                  <a:cubicBezTo>
                    <a:pt x="2" y="46"/>
                    <a:pt x="0" y="49"/>
                    <a:pt x="1" y="51"/>
                  </a:cubicBezTo>
                  <a:cubicBezTo>
                    <a:pt x="1" y="54"/>
                    <a:pt x="3" y="55"/>
                    <a:pt x="5" y="55"/>
                  </a:cubicBezTo>
                  <a:cubicBezTo>
                    <a:pt x="6" y="55"/>
                    <a:pt x="6" y="55"/>
                    <a:pt x="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5" name="Freeform 274">
              <a:extLst>
                <a:ext uri="{FF2B5EF4-FFF2-40B4-BE49-F238E27FC236}">
                  <a16:creationId xmlns:a16="http://schemas.microsoft.com/office/drawing/2014/main" id="{9A4DF7B5-012F-4499-B81D-37E85BAAA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3" y="3155950"/>
              <a:ext cx="150813" cy="93663"/>
            </a:xfrm>
            <a:custGeom>
              <a:avLst/>
              <a:gdLst>
                <a:gd name="T0" fmla="*/ 36 w 40"/>
                <a:gd name="T1" fmla="*/ 16 h 25"/>
                <a:gd name="T2" fmla="*/ 21 w 40"/>
                <a:gd name="T3" fmla="*/ 11 h 25"/>
                <a:gd name="T4" fmla="*/ 9 w 40"/>
                <a:gd name="T5" fmla="*/ 2 h 25"/>
                <a:gd name="T6" fmla="*/ 2 w 40"/>
                <a:gd name="T7" fmla="*/ 1 h 25"/>
                <a:gd name="T8" fmla="*/ 2 w 40"/>
                <a:gd name="T9" fmla="*/ 8 h 25"/>
                <a:gd name="T10" fmla="*/ 17 w 40"/>
                <a:gd name="T11" fmla="*/ 20 h 25"/>
                <a:gd name="T12" fmla="*/ 33 w 40"/>
                <a:gd name="T13" fmla="*/ 25 h 25"/>
                <a:gd name="T14" fmla="*/ 35 w 40"/>
                <a:gd name="T15" fmla="*/ 25 h 25"/>
                <a:gd name="T16" fmla="*/ 39 w 40"/>
                <a:gd name="T17" fmla="*/ 21 h 25"/>
                <a:gd name="T18" fmla="*/ 36 w 40"/>
                <a:gd name="T19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5">
                  <a:moveTo>
                    <a:pt x="36" y="16"/>
                  </a:moveTo>
                  <a:cubicBezTo>
                    <a:pt x="31" y="14"/>
                    <a:pt x="26" y="13"/>
                    <a:pt x="21" y="11"/>
                  </a:cubicBezTo>
                  <a:cubicBezTo>
                    <a:pt x="17" y="9"/>
                    <a:pt x="13" y="6"/>
                    <a:pt x="9" y="2"/>
                  </a:cubicBezTo>
                  <a:cubicBezTo>
                    <a:pt x="8" y="0"/>
                    <a:pt x="5" y="0"/>
                    <a:pt x="2" y="1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6" y="13"/>
                    <a:pt x="12" y="17"/>
                    <a:pt x="17" y="20"/>
                  </a:cubicBezTo>
                  <a:cubicBezTo>
                    <a:pt x="22" y="22"/>
                    <a:pt x="27" y="24"/>
                    <a:pt x="33" y="25"/>
                  </a:cubicBezTo>
                  <a:cubicBezTo>
                    <a:pt x="34" y="25"/>
                    <a:pt x="34" y="25"/>
                    <a:pt x="35" y="25"/>
                  </a:cubicBezTo>
                  <a:cubicBezTo>
                    <a:pt x="37" y="25"/>
                    <a:pt x="39" y="24"/>
                    <a:pt x="39" y="21"/>
                  </a:cubicBezTo>
                  <a:cubicBezTo>
                    <a:pt x="40" y="19"/>
                    <a:pt x="38" y="16"/>
                    <a:pt x="3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6" name="Freeform 275">
              <a:extLst>
                <a:ext uri="{FF2B5EF4-FFF2-40B4-BE49-F238E27FC236}">
                  <a16:creationId xmlns:a16="http://schemas.microsoft.com/office/drawing/2014/main" id="{74805A7D-CB18-4922-BE6D-2E3A70EF5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0" y="3222625"/>
              <a:ext cx="371475" cy="90488"/>
            </a:xfrm>
            <a:custGeom>
              <a:avLst/>
              <a:gdLst>
                <a:gd name="T0" fmla="*/ 95 w 99"/>
                <a:gd name="T1" fmla="*/ 13 h 24"/>
                <a:gd name="T2" fmla="*/ 74 w 99"/>
                <a:gd name="T3" fmla="*/ 5 h 24"/>
                <a:gd name="T4" fmla="*/ 58 w 99"/>
                <a:gd name="T5" fmla="*/ 0 h 24"/>
                <a:gd name="T6" fmla="*/ 40 w 99"/>
                <a:gd name="T7" fmla="*/ 4 h 24"/>
                <a:gd name="T8" fmla="*/ 4 w 99"/>
                <a:gd name="T9" fmla="*/ 13 h 24"/>
                <a:gd name="T10" fmla="*/ 0 w 99"/>
                <a:gd name="T11" fmla="*/ 19 h 24"/>
                <a:gd name="T12" fmla="*/ 6 w 99"/>
                <a:gd name="T13" fmla="*/ 23 h 24"/>
                <a:gd name="T14" fmla="*/ 43 w 99"/>
                <a:gd name="T15" fmla="*/ 13 h 24"/>
                <a:gd name="T16" fmla="*/ 58 w 99"/>
                <a:gd name="T17" fmla="*/ 9 h 24"/>
                <a:gd name="T18" fmla="*/ 69 w 99"/>
                <a:gd name="T19" fmla="*/ 14 h 24"/>
                <a:gd name="T20" fmla="*/ 93 w 99"/>
                <a:gd name="T21" fmla="*/ 23 h 24"/>
                <a:gd name="T22" fmla="*/ 94 w 99"/>
                <a:gd name="T23" fmla="*/ 23 h 24"/>
                <a:gd name="T24" fmla="*/ 98 w 99"/>
                <a:gd name="T25" fmla="*/ 19 h 24"/>
                <a:gd name="T26" fmla="*/ 95 w 99"/>
                <a:gd name="T27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24">
                  <a:moveTo>
                    <a:pt x="95" y="13"/>
                  </a:moveTo>
                  <a:cubicBezTo>
                    <a:pt x="85" y="11"/>
                    <a:pt x="79" y="8"/>
                    <a:pt x="74" y="5"/>
                  </a:cubicBezTo>
                  <a:cubicBezTo>
                    <a:pt x="68" y="2"/>
                    <a:pt x="63" y="0"/>
                    <a:pt x="58" y="0"/>
                  </a:cubicBezTo>
                  <a:cubicBezTo>
                    <a:pt x="53" y="0"/>
                    <a:pt x="48" y="1"/>
                    <a:pt x="40" y="4"/>
                  </a:cubicBezTo>
                  <a:cubicBezTo>
                    <a:pt x="32" y="6"/>
                    <a:pt x="20" y="10"/>
                    <a:pt x="4" y="13"/>
                  </a:cubicBezTo>
                  <a:cubicBezTo>
                    <a:pt x="2" y="14"/>
                    <a:pt x="0" y="16"/>
                    <a:pt x="0" y="19"/>
                  </a:cubicBezTo>
                  <a:cubicBezTo>
                    <a:pt x="1" y="22"/>
                    <a:pt x="4" y="24"/>
                    <a:pt x="6" y="23"/>
                  </a:cubicBezTo>
                  <a:cubicBezTo>
                    <a:pt x="23" y="20"/>
                    <a:pt x="34" y="16"/>
                    <a:pt x="43" y="13"/>
                  </a:cubicBezTo>
                  <a:cubicBezTo>
                    <a:pt x="50" y="11"/>
                    <a:pt x="55" y="9"/>
                    <a:pt x="58" y="9"/>
                  </a:cubicBezTo>
                  <a:cubicBezTo>
                    <a:pt x="61" y="9"/>
                    <a:pt x="64" y="11"/>
                    <a:pt x="69" y="14"/>
                  </a:cubicBezTo>
                  <a:cubicBezTo>
                    <a:pt x="75" y="17"/>
                    <a:pt x="82" y="21"/>
                    <a:pt x="93" y="23"/>
                  </a:cubicBezTo>
                  <a:cubicBezTo>
                    <a:pt x="93" y="23"/>
                    <a:pt x="93" y="23"/>
                    <a:pt x="94" y="23"/>
                  </a:cubicBezTo>
                  <a:cubicBezTo>
                    <a:pt x="96" y="23"/>
                    <a:pt x="98" y="21"/>
                    <a:pt x="98" y="19"/>
                  </a:cubicBezTo>
                  <a:cubicBezTo>
                    <a:pt x="99" y="16"/>
                    <a:pt x="97" y="14"/>
                    <a:pt x="9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7" name="Freeform 276">
              <a:extLst>
                <a:ext uri="{FF2B5EF4-FFF2-40B4-BE49-F238E27FC236}">
                  <a16:creationId xmlns:a16="http://schemas.microsoft.com/office/drawing/2014/main" id="{A24096B6-FF81-4066-9C7A-8C102848C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938" y="3286125"/>
              <a:ext cx="303213" cy="76200"/>
            </a:xfrm>
            <a:custGeom>
              <a:avLst/>
              <a:gdLst>
                <a:gd name="T0" fmla="*/ 76 w 81"/>
                <a:gd name="T1" fmla="*/ 10 h 20"/>
                <a:gd name="T2" fmla="*/ 64 w 81"/>
                <a:gd name="T3" fmla="*/ 5 h 20"/>
                <a:gd name="T4" fmla="*/ 47 w 81"/>
                <a:gd name="T5" fmla="*/ 0 h 20"/>
                <a:gd name="T6" fmla="*/ 27 w 81"/>
                <a:gd name="T7" fmla="*/ 4 h 20"/>
                <a:gd name="T8" fmla="*/ 5 w 81"/>
                <a:gd name="T9" fmla="*/ 10 h 20"/>
                <a:gd name="T10" fmla="*/ 1 w 81"/>
                <a:gd name="T11" fmla="*/ 16 h 20"/>
                <a:gd name="T12" fmla="*/ 7 w 81"/>
                <a:gd name="T13" fmla="*/ 20 h 20"/>
                <a:gd name="T14" fmla="*/ 30 w 81"/>
                <a:gd name="T15" fmla="*/ 14 h 20"/>
                <a:gd name="T16" fmla="*/ 47 w 81"/>
                <a:gd name="T17" fmla="*/ 10 h 20"/>
                <a:gd name="T18" fmla="*/ 60 w 81"/>
                <a:gd name="T19" fmla="*/ 14 h 20"/>
                <a:gd name="T20" fmla="*/ 74 w 81"/>
                <a:gd name="T21" fmla="*/ 20 h 20"/>
                <a:gd name="T22" fmla="*/ 75 w 81"/>
                <a:gd name="T23" fmla="*/ 20 h 20"/>
                <a:gd name="T24" fmla="*/ 80 w 81"/>
                <a:gd name="T25" fmla="*/ 16 h 20"/>
                <a:gd name="T26" fmla="*/ 76 w 81"/>
                <a:gd name="T2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20">
                  <a:moveTo>
                    <a:pt x="76" y="10"/>
                  </a:moveTo>
                  <a:cubicBezTo>
                    <a:pt x="73" y="9"/>
                    <a:pt x="69" y="7"/>
                    <a:pt x="64" y="5"/>
                  </a:cubicBezTo>
                  <a:cubicBezTo>
                    <a:pt x="58" y="2"/>
                    <a:pt x="52" y="0"/>
                    <a:pt x="47" y="0"/>
                  </a:cubicBezTo>
                  <a:cubicBezTo>
                    <a:pt x="43" y="0"/>
                    <a:pt x="37" y="2"/>
                    <a:pt x="27" y="4"/>
                  </a:cubicBezTo>
                  <a:cubicBezTo>
                    <a:pt x="19" y="7"/>
                    <a:pt x="11" y="9"/>
                    <a:pt x="5" y="10"/>
                  </a:cubicBezTo>
                  <a:cubicBezTo>
                    <a:pt x="2" y="11"/>
                    <a:pt x="0" y="13"/>
                    <a:pt x="1" y="16"/>
                  </a:cubicBezTo>
                  <a:cubicBezTo>
                    <a:pt x="1" y="18"/>
                    <a:pt x="4" y="20"/>
                    <a:pt x="7" y="20"/>
                  </a:cubicBezTo>
                  <a:cubicBezTo>
                    <a:pt x="13" y="19"/>
                    <a:pt x="22" y="16"/>
                    <a:pt x="30" y="14"/>
                  </a:cubicBezTo>
                  <a:cubicBezTo>
                    <a:pt x="37" y="12"/>
                    <a:pt x="45" y="10"/>
                    <a:pt x="47" y="10"/>
                  </a:cubicBezTo>
                  <a:cubicBezTo>
                    <a:pt x="50" y="10"/>
                    <a:pt x="55" y="12"/>
                    <a:pt x="60" y="14"/>
                  </a:cubicBezTo>
                  <a:cubicBezTo>
                    <a:pt x="65" y="16"/>
                    <a:pt x="69" y="19"/>
                    <a:pt x="74" y="20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7" y="20"/>
                    <a:pt x="79" y="18"/>
                    <a:pt x="80" y="16"/>
                  </a:cubicBezTo>
                  <a:cubicBezTo>
                    <a:pt x="81" y="14"/>
                    <a:pt x="79" y="11"/>
                    <a:pt x="7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8" name="Freeform 277">
              <a:extLst>
                <a:ext uri="{FF2B5EF4-FFF2-40B4-BE49-F238E27FC236}">
                  <a16:creationId xmlns:a16="http://schemas.microsoft.com/office/drawing/2014/main" id="{B14CF56E-F64E-4DA8-9058-3B484976E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3349625"/>
              <a:ext cx="203200" cy="57150"/>
            </a:xfrm>
            <a:custGeom>
              <a:avLst/>
              <a:gdLst>
                <a:gd name="T0" fmla="*/ 50 w 54"/>
                <a:gd name="T1" fmla="*/ 5 h 15"/>
                <a:gd name="T2" fmla="*/ 46 w 54"/>
                <a:gd name="T3" fmla="*/ 4 h 15"/>
                <a:gd name="T4" fmla="*/ 31 w 54"/>
                <a:gd name="T5" fmla="*/ 0 h 15"/>
                <a:gd name="T6" fmla="*/ 18 w 54"/>
                <a:gd name="T7" fmla="*/ 2 h 15"/>
                <a:gd name="T8" fmla="*/ 4 w 54"/>
                <a:gd name="T9" fmla="*/ 5 h 15"/>
                <a:gd name="T10" fmla="*/ 0 w 54"/>
                <a:gd name="T11" fmla="*/ 10 h 15"/>
                <a:gd name="T12" fmla="*/ 5 w 54"/>
                <a:gd name="T13" fmla="*/ 15 h 15"/>
                <a:gd name="T14" fmla="*/ 20 w 54"/>
                <a:gd name="T15" fmla="*/ 12 h 15"/>
                <a:gd name="T16" fmla="*/ 31 w 54"/>
                <a:gd name="T17" fmla="*/ 10 h 15"/>
                <a:gd name="T18" fmla="*/ 42 w 54"/>
                <a:gd name="T19" fmla="*/ 13 h 15"/>
                <a:gd name="T20" fmla="*/ 46 w 54"/>
                <a:gd name="T21" fmla="*/ 14 h 15"/>
                <a:gd name="T22" fmla="*/ 48 w 54"/>
                <a:gd name="T23" fmla="*/ 15 h 15"/>
                <a:gd name="T24" fmla="*/ 53 w 54"/>
                <a:gd name="T25" fmla="*/ 11 h 15"/>
                <a:gd name="T26" fmla="*/ 50 w 54"/>
                <a:gd name="T2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15">
                  <a:moveTo>
                    <a:pt x="50" y="5"/>
                  </a:moveTo>
                  <a:cubicBezTo>
                    <a:pt x="48" y="5"/>
                    <a:pt x="47" y="4"/>
                    <a:pt x="46" y="4"/>
                  </a:cubicBezTo>
                  <a:cubicBezTo>
                    <a:pt x="42" y="2"/>
                    <a:pt x="37" y="0"/>
                    <a:pt x="31" y="0"/>
                  </a:cubicBezTo>
                  <a:cubicBezTo>
                    <a:pt x="28" y="0"/>
                    <a:pt x="24" y="1"/>
                    <a:pt x="18" y="2"/>
                  </a:cubicBezTo>
                  <a:cubicBezTo>
                    <a:pt x="13" y="3"/>
                    <a:pt x="8" y="4"/>
                    <a:pt x="4" y="5"/>
                  </a:cubicBezTo>
                  <a:cubicBezTo>
                    <a:pt x="2" y="5"/>
                    <a:pt x="0" y="8"/>
                    <a:pt x="0" y="10"/>
                  </a:cubicBezTo>
                  <a:cubicBezTo>
                    <a:pt x="0" y="13"/>
                    <a:pt x="3" y="15"/>
                    <a:pt x="5" y="15"/>
                  </a:cubicBezTo>
                  <a:cubicBezTo>
                    <a:pt x="10" y="14"/>
                    <a:pt x="15" y="13"/>
                    <a:pt x="20" y="12"/>
                  </a:cubicBezTo>
                  <a:cubicBezTo>
                    <a:pt x="24" y="11"/>
                    <a:pt x="29" y="10"/>
                    <a:pt x="31" y="10"/>
                  </a:cubicBezTo>
                  <a:cubicBezTo>
                    <a:pt x="35" y="10"/>
                    <a:pt x="38" y="11"/>
                    <a:pt x="42" y="13"/>
                  </a:cubicBezTo>
                  <a:cubicBezTo>
                    <a:pt x="43" y="13"/>
                    <a:pt x="45" y="14"/>
                    <a:pt x="46" y="14"/>
                  </a:cubicBezTo>
                  <a:cubicBezTo>
                    <a:pt x="47" y="15"/>
                    <a:pt x="47" y="15"/>
                    <a:pt x="48" y="15"/>
                  </a:cubicBezTo>
                  <a:cubicBezTo>
                    <a:pt x="50" y="15"/>
                    <a:pt x="52" y="13"/>
                    <a:pt x="53" y="11"/>
                  </a:cubicBezTo>
                  <a:cubicBezTo>
                    <a:pt x="54" y="9"/>
                    <a:pt x="52" y="6"/>
                    <a:pt x="5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99" name="群組 298">
            <a:extLst>
              <a:ext uri="{FF2B5EF4-FFF2-40B4-BE49-F238E27FC236}">
                <a16:creationId xmlns:a16="http://schemas.microsoft.com/office/drawing/2014/main" id="{A029C808-C58F-4135-A499-40AEB0589C95}"/>
              </a:ext>
            </a:extLst>
          </p:cNvPr>
          <p:cNvGrpSpPr/>
          <p:nvPr/>
        </p:nvGrpSpPr>
        <p:grpSpPr>
          <a:xfrm>
            <a:off x="6719199" y="4023392"/>
            <a:ext cx="568727" cy="670101"/>
            <a:chOff x="3717925" y="2790825"/>
            <a:chExt cx="525463" cy="619125"/>
          </a:xfrm>
          <a:solidFill>
            <a:schemeClr val="bg2"/>
          </a:solidFill>
        </p:grpSpPr>
        <p:sp>
          <p:nvSpPr>
            <p:cNvPr id="300" name="Freeform 278">
              <a:extLst>
                <a:ext uri="{FF2B5EF4-FFF2-40B4-BE49-F238E27FC236}">
                  <a16:creationId xmlns:a16="http://schemas.microsoft.com/office/drawing/2014/main" id="{C6F9BCB1-0102-4A42-9C16-FB086D98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5" y="2914650"/>
              <a:ext cx="300038" cy="330200"/>
            </a:xfrm>
            <a:custGeom>
              <a:avLst/>
              <a:gdLst>
                <a:gd name="T0" fmla="*/ 22 w 80"/>
                <a:gd name="T1" fmla="*/ 84 h 88"/>
                <a:gd name="T2" fmla="*/ 80 w 80"/>
                <a:gd name="T3" fmla="*/ 22 h 88"/>
                <a:gd name="T4" fmla="*/ 74 w 80"/>
                <a:gd name="T5" fmla="*/ 7 h 88"/>
                <a:gd name="T6" fmla="*/ 58 w 80"/>
                <a:gd name="T7" fmla="*/ 0 h 88"/>
                <a:gd name="T8" fmla="*/ 43 w 80"/>
                <a:gd name="T9" fmla="*/ 7 h 88"/>
                <a:gd name="T10" fmla="*/ 37 w 80"/>
                <a:gd name="T11" fmla="*/ 21 h 88"/>
                <a:gd name="T12" fmla="*/ 5 w 80"/>
                <a:gd name="T13" fmla="*/ 45 h 88"/>
                <a:gd name="T14" fmla="*/ 0 w 80"/>
                <a:gd name="T15" fmla="*/ 50 h 88"/>
                <a:gd name="T16" fmla="*/ 5 w 80"/>
                <a:gd name="T17" fmla="*/ 55 h 88"/>
                <a:gd name="T18" fmla="*/ 5 w 80"/>
                <a:gd name="T19" fmla="*/ 55 h 88"/>
                <a:gd name="T20" fmla="*/ 47 w 80"/>
                <a:gd name="T21" fmla="*/ 22 h 88"/>
                <a:gd name="T22" fmla="*/ 50 w 80"/>
                <a:gd name="T23" fmla="*/ 14 h 88"/>
                <a:gd name="T24" fmla="*/ 58 w 80"/>
                <a:gd name="T25" fmla="*/ 10 h 88"/>
                <a:gd name="T26" fmla="*/ 67 w 80"/>
                <a:gd name="T27" fmla="*/ 14 h 88"/>
                <a:gd name="T28" fmla="*/ 70 w 80"/>
                <a:gd name="T29" fmla="*/ 21 h 88"/>
                <a:gd name="T30" fmla="*/ 19 w 80"/>
                <a:gd name="T31" fmla="*/ 75 h 88"/>
                <a:gd name="T32" fmla="*/ 8 w 80"/>
                <a:gd name="T33" fmla="*/ 78 h 88"/>
                <a:gd name="T34" fmla="*/ 5 w 80"/>
                <a:gd name="T35" fmla="*/ 84 h 88"/>
                <a:gd name="T36" fmla="*/ 9 w 80"/>
                <a:gd name="T37" fmla="*/ 88 h 88"/>
                <a:gd name="T38" fmla="*/ 11 w 80"/>
                <a:gd name="T39" fmla="*/ 87 h 88"/>
                <a:gd name="T40" fmla="*/ 22 w 80"/>
                <a:gd name="T41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88">
                  <a:moveTo>
                    <a:pt x="22" y="84"/>
                  </a:moveTo>
                  <a:cubicBezTo>
                    <a:pt x="44" y="79"/>
                    <a:pt x="78" y="71"/>
                    <a:pt x="80" y="22"/>
                  </a:cubicBezTo>
                  <a:cubicBezTo>
                    <a:pt x="80" y="16"/>
                    <a:pt x="78" y="11"/>
                    <a:pt x="74" y="7"/>
                  </a:cubicBezTo>
                  <a:cubicBezTo>
                    <a:pt x="70" y="3"/>
                    <a:pt x="64" y="0"/>
                    <a:pt x="58" y="0"/>
                  </a:cubicBezTo>
                  <a:cubicBezTo>
                    <a:pt x="52" y="0"/>
                    <a:pt x="47" y="3"/>
                    <a:pt x="43" y="7"/>
                  </a:cubicBezTo>
                  <a:cubicBezTo>
                    <a:pt x="39" y="11"/>
                    <a:pt x="38" y="17"/>
                    <a:pt x="37" y="21"/>
                  </a:cubicBezTo>
                  <a:cubicBezTo>
                    <a:pt x="34" y="37"/>
                    <a:pt x="23" y="45"/>
                    <a:pt x="5" y="45"/>
                  </a:cubicBezTo>
                  <a:cubicBezTo>
                    <a:pt x="2" y="45"/>
                    <a:pt x="0" y="47"/>
                    <a:pt x="0" y="50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28" y="55"/>
                    <a:pt x="43" y="43"/>
                    <a:pt x="47" y="22"/>
                  </a:cubicBezTo>
                  <a:cubicBezTo>
                    <a:pt x="47" y="19"/>
                    <a:pt x="48" y="16"/>
                    <a:pt x="50" y="14"/>
                  </a:cubicBezTo>
                  <a:cubicBezTo>
                    <a:pt x="52" y="11"/>
                    <a:pt x="55" y="10"/>
                    <a:pt x="58" y="10"/>
                  </a:cubicBezTo>
                  <a:cubicBezTo>
                    <a:pt x="62" y="10"/>
                    <a:pt x="65" y="11"/>
                    <a:pt x="67" y="14"/>
                  </a:cubicBezTo>
                  <a:cubicBezTo>
                    <a:pt x="69" y="16"/>
                    <a:pt x="70" y="18"/>
                    <a:pt x="70" y="21"/>
                  </a:cubicBezTo>
                  <a:cubicBezTo>
                    <a:pt x="69" y="63"/>
                    <a:pt x="41" y="69"/>
                    <a:pt x="19" y="75"/>
                  </a:cubicBezTo>
                  <a:cubicBezTo>
                    <a:pt x="15" y="76"/>
                    <a:pt x="11" y="77"/>
                    <a:pt x="8" y="78"/>
                  </a:cubicBezTo>
                  <a:cubicBezTo>
                    <a:pt x="5" y="79"/>
                    <a:pt x="4" y="82"/>
                    <a:pt x="5" y="84"/>
                  </a:cubicBezTo>
                  <a:cubicBezTo>
                    <a:pt x="5" y="86"/>
                    <a:pt x="7" y="88"/>
                    <a:pt x="9" y="88"/>
                  </a:cubicBezTo>
                  <a:cubicBezTo>
                    <a:pt x="10" y="88"/>
                    <a:pt x="10" y="87"/>
                    <a:pt x="11" y="87"/>
                  </a:cubicBezTo>
                  <a:cubicBezTo>
                    <a:pt x="14" y="86"/>
                    <a:pt x="18" y="85"/>
                    <a:pt x="22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1" name="Freeform 279">
              <a:extLst>
                <a:ext uri="{FF2B5EF4-FFF2-40B4-BE49-F238E27FC236}">
                  <a16:creationId xmlns:a16="http://schemas.microsoft.com/office/drawing/2014/main" id="{074F880B-B58D-41CB-8B72-A805EA00E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213" y="2790825"/>
              <a:ext cx="423863" cy="330200"/>
            </a:xfrm>
            <a:custGeom>
              <a:avLst/>
              <a:gdLst>
                <a:gd name="T0" fmla="*/ 3 w 113"/>
                <a:gd name="T1" fmla="*/ 53 h 88"/>
                <a:gd name="T2" fmla="*/ 10 w 113"/>
                <a:gd name="T3" fmla="*/ 50 h 88"/>
                <a:gd name="T4" fmla="*/ 11 w 113"/>
                <a:gd name="T5" fmla="*/ 45 h 88"/>
                <a:gd name="T6" fmla="*/ 13 w 113"/>
                <a:gd name="T7" fmla="*/ 39 h 88"/>
                <a:gd name="T8" fmla="*/ 54 w 113"/>
                <a:gd name="T9" fmla="*/ 10 h 88"/>
                <a:gd name="T10" fmla="*/ 99 w 113"/>
                <a:gd name="T11" fmla="*/ 55 h 88"/>
                <a:gd name="T12" fmla="*/ 98 w 113"/>
                <a:gd name="T13" fmla="*/ 71 h 88"/>
                <a:gd name="T14" fmla="*/ 107 w 113"/>
                <a:gd name="T15" fmla="*/ 88 h 88"/>
                <a:gd name="T16" fmla="*/ 108 w 113"/>
                <a:gd name="T17" fmla="*/ 88 h 88"/>
                <a:gd name="T18" fmla="*/ 113 w 113"/>
                <a:gd name="T19" fmla="*/ 84 h 88"/>
                <a:gd name="T20" fmla="*/ 109 w 113"/>
                <a:gd name="T21" fmla="*/ 78 h 88"/>
                <a:gd name="T22" fmla="*/ 108 w 113"/>
                <a:gd name="T23" fmla="*/ 72 h 88"/>
                <a:gd name="T24" fmla="*/ 109 w 113"/>
                <a:gd name="T25" fmla="*/ 55 h 88"/>
                <a:gd name="T26" fmla="*/ 109 w 113"/>
                <a:gd name="T27" fmla="*/ 55 h 88"/>
                <a:gd name="T28" fmla="*/ 54 w 113"/>
                <a:gd name="T29" fmla="*/ 0 h 88"/>
                <a:gd name="T30" fmla="*/ 4 w 113"/>
                <a:gd name="T31" fmla="*/ 35 h 88"/>
                <a:gd name="T32" fmla="*/ 1 w 113"/>
                <a:gd name="T33" fmla="*/ 43 h 88"/>
                <a:gd name="T34" fmla="*/ 0 w 113"/>
                <a:gd name="T35" fmla="*/ 47 h 88"/>
                <a:gd name="T36" fmla="*/ 3 w 113"/>
                <a:gd name="T37" fmla="*/ 5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88">
                  <a:moveTo>
                    <a:pt x="3" y="53"/>
                  </a:moveTo>
                  <a:cubicBezTo>
                    <a:pt x="6" y="54"/>
                    <a:pt x="9" y="53"/>
                    <a:pt x="10" y="50"/>
                  </a:cubicBezTo>
                  <a:cubicBezTo>
                    <a:pt x="10" y="49"/>
                    <a:pt x="11" y="47"/>
                    <a:pt x="11" y="45"/>
                  </a:cubicBezTo>
                  <a:cubicBezTo>
                    <a:pt x="12" y="43"/>
                    <a:pt x="12" y="41"/>
                    <a:pt x="13" y="39"/>
                  </a:cubicBezTo>
                  <a:cubicBezTo>
                    <a:pt x="20" y="22"/>
                    <a:pt x="36" y="10"/>
                    <a:pt x="54" y="10"/>
                  </a:cubicBezTo>
                  <a:cubicBezTo>
                    <a:pt x="79" y="10"/>
                    <a:pt x="99" y="30"/>
                    <a:pt x="99" y="55"/>
                  </a:cubicBezTo>
                  <a:cubicBezTo>
                    <a:pt x="99" y="56"/>
                    <a:pt x="98" y="65"/>
                    <a:pt x="98" y="71"/>
                  </a:cubicBezTo>
                  <a:cubicBezTo>
                    <a:pt x="97" y="82"/>
                    <a:pt x="104" y="87"/>
                    <a:pt x="107" y="88"/>
                  </a:cubicBezTo>
                  <a:cubicBezTo>
                    <a:pt x="107" y="88"/>
                    <a:pt x="108" y="88"/>
                    <a:pt x="108" y="88"/>
                  </a:cubicBezTo>
                  <a:cubicBezTo>
                    <a:pt x="110" y="88"/>
                    <a:pt x="112" y="86"/>
                    <a:pt x="113" y="84"/>
                  </a:cubicBezTo>
                  <a:cubicBezTo>
                    <a:pt x="113" y="82"/>
                    <a:pt x="112" y="79"/>
                    <a:pt x="109" y="78"/>
                  </a:cubicBezTo>
                  <a:cubicBezTo>
                    <a:pt x="109" y="78"/>
                    <a:pt x="107" y="77"/>
                    <a:pt x="108" y="72"/>
                  </a:cubicBezTo>
                  <a:cubicBezTo>
                    <a:pt x="108" y="66"/>
                    <a:pt x="109" y="55"/>
                    <a:pt x="109" y="55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09" y="25"/>
                    <a:pt x="84" y="0"/>
                    <a:pt x="54" y="0"/>
                  </a:cubicBezTo>
                  <a:cubicBezTo>
                    <a:pt x="32" y="0"/>
                    <a:pt x="12" y="14"/>
                    <a:pt x="4" y="35"/>
                  </a:cubicBezTo>
                  <a:cubicBezTo>
                    <a:pt x="3" y="38"/>
                    <a:pt x="2" y="40"/>
                    <a:pt x="1" y="43"/>
                  </a:cubicBezTo>
                  <a:cubicBezTo>
                    <a:pt x="1" y="44"/>
                    <a:pt x="1" y="46"/>
                    <a:pt x="0" y="47"/>
                  </a:cubicBezTo>
                  <a:cubicBezTo>
                    <a:pt x="0" y="49"/>
                    <a:pt x="1" y="52"/>
                    <a:pt x="3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2" name="Freeform 280">
              <a:extLst>
                <a:ext uri="{FF2B5EF4-FFF2-40B4-BE49-F238E27FC236}">
                  <a16:creationId xmlns:a16="http://schemas.microsoft.com/office/drawing/2014/main" id="{79E5476F-DAE2-4A6D-8D4D-B560238EF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100" y="2974975"/>
              <a:ext cx="233363" cy="206375"/>
            </a:xfrm>
            <a:custGeom>
              <a:avLst/>
              <a:gdLst>
                <a:gd name="T0" fmla="*/ 6 w 62"/>
                <a:gd name="T1" fmla="*/ 55 h 55"/>
                <a:gd name="T2" fmla="*/ 9 w 62"/>
                <a:gd name="T3" fmla="*/ 55 h 55"/>
                <a:gd name="T4" fmla="*/ 62 w 62"/>
                <a:gd name="T5" fmla="*/ 6 h 55"/>
                <a:gd name="T6" fmla="*/ 58 w 62"/>
                <a:gd name="T7" fmla="*/ 0 h 55"/>
                <a:gd name="T8" fmla="*/ 52 w 62"/>
                <a:gd name="T9" fmla="*/ 5 h 55"/>
                <a:gd name="T10" fmla="*/ 8 w 62"/>
                <a:gd name="T11" fmla="*/ 45 h 55"/>
                <a:gd name="T12" fmla="*/ 4 w 62"/>
                <a:gd name="T13" fmla="*/ 46 h 55"/>
                <a:gd name="T14" fmla="*/ 1 w 62"/>
                <a:gd name="T15" fmla="*/ 52 h 55"/>
                <a:gd name="T16" fmla="*/ 5 w 62"/>
                <a:gd name="T17" fmla="*/ 55 h 55"/>
                <a:gd name="T18" fmla="*/ 6 w 6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55">
                  <a:moveTo>
                    <a:pt x="6" y="55"/>
                  </a:moveTo>
                  <a:cubicBezTo>
                    <a:pt x="7" y="55"/>
                    <a:pt x="8" y="55"/>
                    <a:pt x="9" y="55"/>
                  </a:cubicBezTo>
                  <a:cubicBezTo>
                    <a:pt x="29" y="51"/>
                    <a:pt x="61" y="44"/>
                    <a:pt x="62" y="6"/>
                  </a:cubicBezTo>
                  <a:cubicBezTo>
                    <a:pt x="62" y="3"/>
                    <a:pt x="60" y="1"/>
                    <a:pt x="58" y="0"/>
                  </a:cubicBezTo>
                  <a:cubicBezTo>
                    <a:pt x="55" y="0"/>
                    <a:pt x="53" y="2"/>
                    <a:pt x="52" y="5"/>
                  </a:cubicBezTo>
                  <a:cubicBezTo>
                    <a:pt x="51" y="36"/>
                    <a:pt x="26" y="41"/>
                    <a:pt x="8" y="45"/>
                  </a:cubicBezTo>
                  <a:cubicBezTo>
                    <a:pt x="6" y="45"/>
                    <a:pt x="5" y="45"/>
                    <a:pt x="4" y="46"/>
                  </a:cubicBezTo>
                  <a:cubicBezTo>
                    <a:pt x="2" y="46"/>
                    <a:pt x="0" y="49"/>
                    <a:pt x="1" y="52"/>
                  </a:cubicBezTo>
                  <a:cubicBezTo>
                    <a:pt x="1" y="54"/>
                    <a:pt x="3" y="55"/>
                    <a:pt x="5" y="55"/>
                  </a:cubicBezTo>
                  <a:cubicBezTo>
                    <a:pt x="6" y="55"/>
                    <a:pt x="6" y="55"/>
                    <a:pt x="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3" name="Freeform 281">
              <a:extLst>
                <a:ext uri="{FF2B5EF4-FFF2-40B4-BE49-F238E27FC236}">
                  <a16:creationId xmlns:a16="http://schemas.microsoft.com/office/drawing/2014/main" id="{0830123B-E10D-42B7-BA3A-17A32A4CE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3282950"/>
              <a:ext cx="188913" cy="127000"/>
            </a:xfrm>
            <a:custGeom>
              <a:avLst/>
              <a:gdLst>
                <a:gd name="T0" fmla="*/ 44 w 50"/>
                <a:gd name="T1" fmla="*/ 0 h 34"/>
                <a:gd name="T2" fmla="*/ 6 w 50"/>
                <a:gd name="T3" fmla="*/ 0 h 34"/>
                <a:gd name="T4" fmla="*/ 0 w 50"/>
                <a:gd name="T5" fmla="*/ 5 h 34"/>
                <a:gd name="T6" fmla="*/ 0 w 50"/>
                <a:gd name="T7" fmla="*/ 29 h 34"/>
                <a:gd name="T8" fmla="*/ 6 w 50"/>
                <a:gd name="T9" fmla="*/ 34 h 34"/>
                <a:gd name="T10" fmla="*/ 44 w 50"/>
                <a:gd name="T11" fmla="*/ 34 h 34"/>
                <a:gd name="T12" fmla="*/ 50 w 50"/>
                <a:gd name="T13" fmla="*/ 29 h 34"/>
                <a:gd name="T14" fmla="*/ 50 w 50"/>
                <a:gd name="T15" fmla="*/ 5 h 34"/>
                <a:gd name="T16" fmla="*/ 44 w 50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4">
                  <a:moveTo>
                    <a:pt x="4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3" y="34"/>
                    <a:pt x="6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7" y="34"/>
                    <a:pt x="50" y="32"/>
                    <a:pt x="50" y="29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2"/>
                    <a:pt x="47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4" name="Freeform 282">
              <a:extLst>
                <a:ext uri="{FF2B5EF4-FFF2-40B4-BE49-F238E27FC236}">
                  <a16:creationId xmlns:a16="http://schemas.microsoft.com/office/drawing/2014/main" id="{5BAFFDB1-25BB-458B-958B-42315360E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178175"/>
              <a:ext cx="134938" cy="88900"/>
            </a:xfrm>
            <a:custGeom>
              <a:avLst/>
              <a:gdLst>
                <a:gd name="T0" fmla="*/ 0 w 36"/>
                <a:gd name="T1" fmla="*/ 10 h 24"/>
                <a:gd name="T2" fmla="*/ 0 w 36"/>
                <a:gd name="T3" fmla="*/ 24 h 24"/>
                <a:gd name="T4" fmla="*/ 7 w 36"/>
                <a:gd name="T5" fmla="*/ 24 h 24"/>
                <a:gd name="T6" fmla="*/ 7 w 36"/>
                <a:gd name="T7" fmla="*/ 10 h 24"/>
                <a:gd name="T8" fmla="*/ 10 w 36"/>
                <a:gd name="T9" fmla="*/ 7 h 24"/>
                <a:gd name="T10" fmla="*/ 26 w 36"/>
                <a:gd name="T11" fmla="*/ 7 h 24"/>
                <a:gd name="T12" fmla="*/ 29 w 36"/>
                <a:gd name="T13" fmla="*/ 10 h 24"/>
                <a:gd name="T14" fmla="*/ 29 w 36"/>
                <a:gd name="T15" fmla="*/ 24 h 24"/>
                <a:gd name="T16" fmla="*/ 36 w 36"/>
                <a:gd name="T17" fmla="*/ 24 h 24"/>
                <a:gd name="T18" fmla="*/ 36 w 36"/>
                <a:gd name="T19" fmla="*/ 10 h 24"/>
                <a:gd name="T20" fmla="*/ 26 w 36"/>
                <a:gd name="T21" fmla="*/ 0 h 24"/>
                <a:gd name="T22" fmla="*/ 10 w 36"/>
                <a:gd name="T23" fmla="*/ 0 h 24"/>
                <a:gd name="T24" fmla="*/ 0 w 36"/>
                <a:gd name="T25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24">
                  <a:moveTo>
                    <a:pt x="0" y="1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8" y="7"/>
                    <a:pt x="10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7"/>
                    <a:pt x="29" y="9"/>
                    <a:pt x="29" y="10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5"/>
                    <a:pt x="31" y="0"/>
                    <a:pt x="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5" name="Freeform 283">
              <a:extLst>
                <a:ext uri="{FF2B5EF4-FFF2-40B4-BE49-F238E27FC236}">
                  <a16:creationId xmlns:a16="http://schemas.microsoft.com/office/drawing/2014/main" id="{65F3E2F2-956D-441B-AD36-713A97E04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100" y="2854325"/>
              <a:ext cx="398463" cy="301625"/>
            </a:xfrm>
            <a:custGeom>
              <a:avLst/>
              <a:gdLst>
                <a:gd name="T0" fmla="*/ 5 w 106"/>
                <a:gd name="T1" fmla="*/ 54 h 80"/>
                <a:gd name="T2" fmla="*/ 30 w 106"/>
                <a:gd name="T3" fmla="*/ 34 h 80"/>
                <a:gd name="T4" fmla="*/ 57 w 106"/>
                <a:gd name="T5" fmla="*/ 10 h 80"/>
                <a:gd name="T6" fmla="*/ 85 w 106"/>
                <a:gd name="T7" fmla="*/ 38 h 80"/>
                <a:gd name="T8" fmla="*/ 85 w 106"/>
                <a:gd name="T9" fmla="*/ 50 h 80"/>
                <a:gd name="T10" fmla="*/ 84 w 106"/>
                <a:gd name="T11" fmla="*/ 58 h 80"/>
                <a:gd name="T12" fmla="*/ 94 w 106"/>
                <a:gd name="T13" fmla="*/ 80 h 80"/>
                <a:gd name="T14" fmla="*/ 106 w 106"/>
                <a:gd name="T15" fmla="*/ 76 h 80"/>
                <a:gd name="T16" fmla="*/ 94 w 106"/>
                <a:gd name="T17" fmla="*/ 58 h 80"/>
                <a:gd name="T18" fmla="*/ 95 w 106"/>
                <a:gd name="T19" fmla="*/ 50 h 80"/>
                <a:gd name="T20" fmla="*/ 95 w 106"/>
                <a:gd name="T21" fmla="*/ 38 h 80"/>
                <a:gd name="T22" fmla="*/ 57 w 106"/>
                <a:gd name="T23" fmla="*/ 0 h 80"/>
                <a:gd name="T24" fmla="*/ 20 w 106"/>
                <a:gd name="T25" fmla="*/ 32 h 80"/>
                <a:gd name="T26" fmla="*/ 6 w 106"/>
                <a:gd name="T27" fmla="*/ 44 h 80"/>
                <a:gd name="T28" fmla="*/ 0 w 106"/>
                <a:gd name="T29" fmla="*/ 48 h 80"/>
                <a:gd name="T30" fmla="*/ 5 w 106"/>
                <a:gd name="T31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80">
                  <a:moveTo>
                    <a:pt x="5" y="54"/>
                  </a:moveTo>
                  <a:cubicBezTo>
                    <a:pt x="22" y="55"/>
                    <a:pt x="28" y="44"/>
                    <a:pt x="30" y="34"/>
                  </a:cubicBezTo>
                  <a:cubicBezTo>
                    <a:pt x="33" y="19"/>
                    <a:pt x="43" y="10"/>
                    <a:pt x="57" y="10"/>
                  </a:cubicBezTo>
                  <a:cubicBezTo>
                    <a:pt x="73" y="10"/>
                    <a:pt x="85" y="22"/>
                    <a:pt x="85" y="38"/>
                  </a:cubicBezTo>
                  <a:cubicBezTo>
                    <a:pt x="85" y="44"/>
                    <a:pt x="85" y="47"/>
                    <a:pt x="85" y="50"/>
                  </a:cubicBezTo>
                  <a:cubicBezTo>
                    <a:pt x="85" y="52"/>
                    <a:pt x="84" y="54"/>
                    <a:pt x="84" y="58"/>
                  </a:cubicBezTo>
                  <a:cubicBezTo>
                    <a:pt x="84" y="69"/>
                    <a:pt x="89" y="76"/>
                    <a:pt x="94" y="80"/>
                  </a:cubicBezTo>
                  <a:cubicBezTo>
                    <a:pt x="97" y="78"/>
                    <a:pt x="101" y="76"/>
                    <a:pt x="106" y="76"/>
                  </a:cubicBezTo>
                  <a:cubicBezTo>
                    <a:pt x="99" y="74"/>
                    <a:pt x="94" y="69"/>
                    <a:pt x="94" y="58"/>
                  </a:cubicBezTo>
                  <a:cubicBezTo>
                    <a:pt x="94" y="55"/>
                    <a:pt x="94" y="53"/>
                    <a:pt x="95" y="50"/>
                  </a:cubicBezTo>
                  <a:cubicBezTo>
                    <a:pt x="95" y="47"/>
                    <a:pt x="95" y="44"/>
                    <a:pt x="95" y="38"/>
                  </a:cubicBezTo>
                  <a:cubicBezTo>
                    <a:pt x="95" y="17"/>
                    <a:pt x="78" y="0"/>
                    <a:pt x="57" y="0"/>
                  </a:cubicBezTo>
                  <a:cubicBezTo>
                    <a:pt x="39" y="0"/>
                    <a:pt x="24" y="13"/>
                    <a:pt x="20" y="32"/>
                  </a:cubicBezTo>
                  <a:cubicBezTo>
                    <a:pt x="18" y="44"/>
                    <a:pt x="11" y="44"/>
                    <a:pt x="6" y="44"/>
                  </a:cubicBezTo>
                  <a:cubicBezTo>
                    <a:pt x="3" y="44"/>
                    <a:pt x="1" y="46"/>
                    <a:pt x="0" y="48"/>
                  </a:cubicBezTo>
                  <a:cubicBezTo>
                    <a:pt x="0" y="51"/>
                    <a:pt x="2" y="53"/>
                    <a:pt x="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6" name="Freeform 284">
              <a:extLst>
                <a:ext uri="{FF2B5EF4-FFF2-40B4-BE49-F238E27FC236}">
                  <a16:creationId xmlns:a16="http://schemas.microsoft.com/office/drawing/2014/main" id="{86A16BEA-AE50-483E-9F96-C48ECD6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975" y="3148013"/>
              <a:ext cx="63500" cy="66675"/>
            </a:xfrm>
            <a:custGeom>
              <a:avLst/>
              <a:gdLst>
                <a:gd name="T0" fmla="*/ 9 w 17"/>
                <a:gd name="T1" fmla="*/ 2 h 18"/>
                <a:gd name="T2" fmla="*/ 2 w 17"/>
                <a:gd name="T3" fmla="*/ 2 h 18"/>
                <a:gd name="T4" fmla="*/ 2 w 17"/>
                <a:gd name="T5" fmla="*/ 9 h 18"/>
                <a:gd name="T6" fmla="*/ 14 w 17"/>
                <a:gd name="T7" fmla="*/ 18 h 18"/>
                <a:gd name="T8" fmla="*/ 17 w 17"/>
                <a:gd name="T9" fmla="*/ 8 h 18"/>
                <a:gd name="T10" fmla="*/ 9 w 17"/>
                <a:gd name="T1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8">
                  <a:moveTo>
                    <a:pt x="9" y="2"/>
                  </a:moveTo>
                  <a:cubicBezTo>
                    <a:pt x="8" y="0"/>
                    <a:pt x="4" y="0"/>
                    <a:pt x="2" y="2"/>
                  </a:cubicBezTo>
                  <a:cubicBezTo>
                    <a:pt x="0" y="3"/>
                    <a:pt x="0" y="7"/>
                    <a:pt x="2" y="9"/>
                  </a:cubicBezTo>
                  <a:cubicBezTo>
                    <a:pt x="5" y="12"/>
                    <a:pt x="10" y="16"/>
                    <a:pt x="14" y="18"/>
                  </a:cubicBezTo>
                  <a:cubicBezTo>
                    <a:pt x="14" y="15"/>
                    <a:pt x="15" y="11"/>
                    <a:pt x="17" y="8"/>
                  </a:cubicBezTo>
                  <a:cubicBezTo>
                    <a:pt x="14" y="7"/>
                    <a:pt x="11" y="4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7" name="Freeform 285">
              <a:extLst>
                <a:ext uri="{FF2B5EF4-FFF2-40B4-BE49-F238E27FC236}">
                  <a16:creationId xmlns:a16="http://schemas.microsoft.com/office/drawing/2014/main" id="{0944EA5F-5DF4-4A1F-BDE6-0C2F19CAA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3214688"/>
              <a:ext cx="292100" cy="90488"/>
            </a:xfrm>
            <a:custGeom>
              <a:avLst/>
              <a:gdLst>
                <a:gd name="T0" fmla="*/ 58 w 78"/>
                <a:gd name="T1" fmla="*/ 0 h 24"/>
                <a:gd name="T2" fmla="*/ 40 w 78"/>
                <a:gd name="T3" fmla="*/ 4 h 24"/>
                <a:gd name="T4" fmla="*/ 4 w 78"/>
                <a:gd name="T5" fmla="*/ 14 h 24"/>
                <a:gd name="T6" fmla="*/ 0 w 78"/>
                <a:gd name="T7" fmla="*/ 19 h 24"/>
                <a:gd name="T8" fmla="*/ 6 w 78"/>
                <a:gd name="T9" fmla="*/ 23 h 24"/>
                <a:gd name="T10" fmla="*/ 43 w 78"/>
                <a:gd name="T11" fmla="*/ 13 h 24"/>
                <a:gd name="T12" fmla="*/ 58 w 78"/>
                <a:gd name="T13" fmla="*/ 10 h 24"/>
                <a:gd name="T14" fmla="*/ 69 w 78"/>
                <a:gd name="T15" fmla="*/ 14 h 24"/>
                <a:gd name="T16" fmla="*/ 73 w 78"/>
                <a:gd name="T17" fmla="*/ 16 h 24"/>
                <a:gd name="T18" fmla="*/ 78 w 78"/>
                <a:gd name="T19" fmla="*/ 11 h 24"/>
                <a:gd name="T20" fmla="*/ 78 w 78"/>
                <a:gd name="T21" fmla="*/ 8 h 24"/>
                <a:gd name="T22" fmla="*/ 73 w 78"/>
                <a:gd name="T23" fmla="*/ 5 h 24"/>
                <a:gd name="T24" fmla="*/ 58 w 78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24">
                  <a:moveTo>
                    <a:pt x="58" y="0"/>
                  </a:moveTo>
                  <a:cubicBezTo>
                    <a:pt x="53" y="0"/>
                    <a:pt x="48" y="1"/>
                    <a:pt x="40" y="4"/>
                  </a:cubicBezTo>
                  <a:cubicBezTo>
                    <a:pt x="32" y="7"/>
                    <a:pt x="20" y="10"/>
                    <a:pt x="4" y="14"/>
                  </a:cubicBezTo>
                  <a:cubicBezTo>
                    <a:pt x="2" y="14"/>
                    <a:pt x="0" y="17"/>
                    <a:pt x="0" y="19"/>
                  </a:cubicBezTo>
                  <a:cubicBezTo>
                    <a:pt x="1" y="22"/>
                    <a:pt x="4" y="24"/>
                    <a:pt x="6" y="23"/>
                  </a:cubicBezTo>
                  <a:cubicBezTo>
                    <a:pt x="23" y="20"/>
                    <a:pt x="34" y="16"/>
                    <a:pt x="43" y="13"/>
                  </a:cubicBezTo>
                  <a:cubicBezTo>
                    <a:pt x="50" y="11"/>
                    <a:pt x="55" y="10"/>
                    <a:pt x="58" y="10"/>
                  </a:cubicBezTo>
                  <a:cubicBezTo>
                    <a:pt x="61" y="10"/>
                    <a:pt x="64" y="12"/>
                    <a:pt x="69" y="14"/>
                  </a:cubicBezTo>
                  <a:cubicBezTo>
                    <a:pt x="70" y="15"/>
                    <a:pt x="72" y="15"/>
                    <a:pt x="73" y="16"/>
                  </a:cubicBezTo>
                  <a:cubicBezTo>
                    <a:pt x="74" y="14"/>
                    <a:pt x="76" y="12"/>
                    <a:pt x="78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5" y="6"/>
                    <a:pt x="73" y="5"/>
                  </a:cubicBezTo>
                  <a:cubicBezTo>
                    <a:pt x="68" y="2"/>
                    <a:pt x="63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8" name="Freeform 286">
              <a:extLst>
                <a:ext uri="{FF2B5EF4-FFF2-40B4-BE49-F238E27FC236}">
                  <a16:creationId xmlns:a16="http://schemas.microsoft.com/office/drawing/2014/main" id="{6470F00F-47BD-40DB-8BB4-95FE62B18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600" y="3279775"/>
              <a:ext cx="236538" cy="77788"/>
            </a:xfrm>
            <a:custGeom>
              <a:avLst/>
              <a:gdLst>
                <a:gd name="T0" fmla="*/ 47 w 63"/>
                <a:gd name="T1" fmla="*/ 10 h 21"/>
                <a:gd name="T2" fmla="*/ 60 w 63"/>
                <a:gd name="T3" fmla="*/ 15 h 21"/>
                <a:gd name="T4" fmla="*/ 62 w 63"/>
                <a:gd name="T5" fmla="*/ 16 h 21"/>
                <a:gd name="T6" fmla="*/ 62 w 63"/>
                <a:gd name="T7" fmla="*/ 6 h 21"/>
                <a:gd name="T8" fmla="*/ 63 w 63"/>
                <a:gd name="T9" fmla="*/ 5 h 21"/>
                <a:gd name="T10" fmla="*/ 47 w 63"/>
                <a:gd name="T11" fmla="*/ 0 h 21"/>
                <a:gd name="T12" fmla="*/ 27 w 63"/>
                <a:gd name="T13" fmla="*/ 5 h 21"/>
                <a:gd name="T14" fmla="*/ 5 w 63"/>
                <a:gd name="T15" fmla="*/ 10 h 21"/>
                <a:gd name="T16" fmla="*/ 1 w 63"/>
                <a:gd name="T17" fmla="*/ 16 h 21"/>
                <a:gd name="T18" fmla="*/ 7 w 63"/>
                <a:gd name="T19" fmla="*/ 20 h 21"/>
                <a:gd name="T20" fmla="*/ 29 w 63"/>
                <a:gd name="T21" fmla="*/ 14 h 21"/>
                <a:gd name="T22" fmla="*/ 47 w 63"/>
                <a:gd name="T23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21">
                  <a:moveTo>
                    <a:pt x="47" y="10"/>
                  </a:moveTo>
                  <a:cubicBezTo>
                    <a:pt x="50" y="10"/>
                    <a:pt x="55" y="12"/>
                    <a:pt x="60" y="15"/>
                  </a:cubicBezTo>
                  <a:cubicBezTo>
                    <a:pt x="61" y="15"/>
                    <a:pt x="62" y="15"/>
                    <a:pt x="62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3" y="5"/>
                    <a:pt x="63" y="5"/>
                  </a:cubicBezTo>
                  <a:cubicBezTo>
                    <a:pt x="57" y="2"/>
                    <a:pt x="52" y="0"/>
                    <a:pt x="47" y="0"/>
                  </a:cubicBezTo>
                  <a:cubicBezTo>
                    <a:pt x="43" y="0"/>
                    <a:pt x="37" y="2"/>
                    <a:pt x="27" y="5"/>
                  </a:cubicBezTo>
                  <a:cubicBezTo>
                    <a:pt x="19" y="7"/>
                    <a:pt x="11" y="9"/>
                    <a:pt x="5" y="10"/>
                  </a:cubicBezTo>
                  <a:cubicBezTo>
                    <a:pt x="2" y="11"/>
                    <a:pt x="0" y="13"/>
                    <a:pt x="1" y="16"/>
                  </a:cubicBezTo>
                  <a:cubicBezTo>
                    <a:pt x="1" y="19"/>
                    <a:pt x="4" y="21"/>
                    <a:pt x="7" y="20"/>
                  </a:cubicBezTo>
                  <a:cubicBezTo>
                    <a:pt x="13" y="19"/>
                    <a:pt x="22" y="16"/>
                    <a:pt x="29" y="14"/>
                  </a:cubicBezTo>
                  <a:cubicBezTo>
                    <a:pt x="37" y="12"/>
                    <a:pt x="45" y="10"/>
                    <a:pt x="4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9" name="Freeform 287">
              <a:extLst>
                <a:ext uri="{FF2B5EF4-FFF2-40B4-BE49-F238E27FC236}">
                  <a16:creationId xmlns:a16="http://schemas.microsoft.com/office/drawing/2014/main" id="{893C396C-61AB-46B2-94B4-A65D53F80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988" y="3343275"/>
              <a:ext cx="184150" cy="55563"/>
            </a:xfrm>
            <a:custGeom>
              <a:avLst/>
              <a:gdLst>
                <a:gd name="T0" fmla="*/ 48 w 49"/>
                <a:gd name="T1" fmla="*/ 5 h 15"/>
                <a:gd name="T2" fmla="*/ 46 w 49"/>
                <a:gd name="T3" fmla="*/ 4 h 15"/>
                <a:gd name="T4" fmla="*/ 31 w 49"/>
                <a:gd name="T5" fmla="*/ 0 h 15"/>
                <a:gd name="T6" fmla="*/ 18 w 49"/>
                <a:gd name="T7" fmla="*/ 2 h 15"/>
                <a:gd name="T8" fmla="*/ 4 w 49"/>
                <a:gd name="T9" fmla="*/ 5 h 15"/>
                <a:gd name="T10" fmla="*/ 0 w 49"/>
                <a:gd name="T11" fmla="*/ 11 h 15"/>
                <a:gd name="T12" fmla="*/ 5 w 49"/>
                <a:gd name="T13" fmla="*/ 15 h 15"/>
                <a:gd name="T14" fmla="*/ 20 w 49"/>
                <a:gd name="T15" fmla="*/ 12 h 15"/>
                <a:gd name="T16" fmla="*/ 31 w 49"/>
                <a:gd name="T17" fmla="*/ 10 h 15"/>
                <a:gd name="T18" fmla="*/ 42 w 49"/>
                <a:gd name="T19" fmla="*/ 13 h 15"/>
                <a:gd name="T20" fmla="*/ 46 w 49"/>
                <a:gd name="T21" fmla="*/ 15 h 15"/>
                <a:gd name="T22" fmla="*/ 48 w 49"/>
                <a:gd name="T23" fmla="*/ 15 h 15"/>
                <a:gd name="T24" fmla="*/ 49 w 49"/>
                <a:gd name="T25" fmla="*/ 15 h 15"/>
                <a:gd name="T26" fmla="*/ 48 w 49"/>
                <a:gd name="T27" fmla="*/ 13 h 15"/>
                <a:gd name="T28" fmla="*/ 48 w 49"/>
                <a:gd name="T2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15">
                  <a:moveTo>
                    <a:pt x="48" y="5"/>
                  </a:moveTo>
                  <a:cubicBezTo>
                    <a:pt x="48" y="5"/>
                    <a:pt x="47" y="4"/>
                    <a:pt x="46" y="4"/>
                  </a:cubicBezTo>
                  <a:cubicBezTo>
                    <a:pt x="42" y="2"/>
                    <a:pt x="37" y="0"/>
                    <a:pt x="31" y="0"/>
                  </a:cubicBezTo>
                  <a:cubicBezTo>
                    <a:pt x="28" y="0"/>
                    <a:pt x="24" y="1"/>
                    <a:pt x="18" y="2"/>
                  </a:cubicBezTo>
                  <a:cubicBezTo>
                    <a:pt x="13" y="3"/>
                    <a:pt x="8" y="5"/>
                    <a:pt x="4" y="5"/>
                  </a:cubicBezTo>
                  <a:cubicBezTo>
                    <a:pt x="2" y="5"/>
                    <a:pt x="0" y="8"/>
                    <a:pt x="0" y="11"/>
                  </a:cubicBezTo>
                  <a:cubicBezTo>
                    <a:pt x="0" y="13"/>
                    <a:pt x="3" y="15"/>
                    <a:pt x="5" y="15"/>
                  </a:cubicBezTo>
                  <a:cubicBezTo>
                    <a:pt x="10" y="14"/>
                    <a:pt x="15" y="13"/>
                    <a:pt x="20" y="12"/>
                  </a:cubicBezTo>
                  <a:cubicBezTo>
                    <a:pt x="24" y="11"/>
                    <a:pt x="29" y="10"/>
                    <a:pt x="31" y="10"/>
                  </a:cubicBezTo>
                  <a:cubicBezTo>
                    <a:pt x="35" y="10"/>
                    <a:pt x="38" y="11"/>
                    <a:pt x="42" y="13"/>
                  </a:cubicBezTo>
                  <a:cubicBezTo>
                    <a:pt x="43" y="13"/>
                    <a:pt x="45" y="14"/>
                    <a:pt x="46" y="15"/>
                  </a:cubicBezTo>
                  <a:cubicBezTo>
                    <a:pt x="47" y="15"/>
                    <a:pt x="47" y="15"/>
                    <a:pt x="48" y="15"/>
                  </a:cubicBezTo>
                  <a:cubicBezTo>
                    <a:pt x="48" y="15"/>
                    <a:pt x="48" y="15"/>
                    <a:pt x="49" y="15"/>
                  </a:cubicBezTo>
                  <a:cubicBezTo>
                    <a:pt x="49" y="14"/>
                    <a:pt x="48" y="14"/>
                    <a:pt x="48" y="13"/>
                  </a:cubicBezTo>
                  <a:lnTo>
                    <a:pt x="4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310" name="語音泡泡: 圓角矩形 766">
            <a:extLst>
              <a:ext uri="{FF2B5EF4-FFF2-40B4-BE49-F238E27FC236}">
                <a16:creationId xmlns:a16="http://schemas.microsoft.com/office/drawing/2014/main" id="{CBD75683-1346-4B5B-8B62-A2CFC3C001E2}"/>
              </a:ext>
            </a:extLst>
          </p:cNvPr>
          <p:cNvSpPr/>
          <p:nvPr/>
        </p:nvSpPr>
        <p:spPr>
          <a:xfrm>
            <a:off x="9133439" y="197960"/>
            <a:ext cx="2756656" cy="1090644"/>
          </a:xfrm>
          <a:prstGeom prst="wedgeRoundRectCallout">
            <a:avLst>
              <a:gd name="adj1" fmla="val -40876"/>
              <a:gd name="adj2" fmla="val 65510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</a:rPr>
              <a:t>icon </a:t>
            </a:r>
            <a:r>
              <a:rPr lang="zh-TW" altLang="en-US" sz="1600" b="1" dirty="0">
                <a:solidFill>
                  <a:schemeClr val="tx1"/>
                </a:solidFill>
              </a:rPr>
              <a:t>可以變顏色喔！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作法：圖形格式→圖案填滿</a:t>
            </a:r>
          </a:p>
        </p:txBody>
      </p:sp>
    </p:spTree>
    <p:extLst>
      <p:ext uri="{BB962C8B-B14F-4D97-AF65-F5344CB8AC3E}">
        <p14:creationId xmlns:p14="http://schemas.microsoft.com/office/powerpoint/2010/main" val="530456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合法 </a:t>
            </a:r>
            <a:r>
              <a:rPr lang="en-US" altLang="zh-TW" dirty="0"/>
              <a:t>Icon Set</a:t>
            </a:r>
            <a:endParaRPr lang="zh-TW" altLang="en-US" dirty="0"/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599102" y="1580463"/>
            <a:ext cx="788108" cy="786491"/>
          </a:xfrm>
          <a:custGeom>
            <a:avLst/>
            <a:gdLst>
              <a:gd name="T0" fmla="*/ 2050 w 2050"/>
              <a:gd name="T1" fmla="*/ 1790 h 2048"/>
              <a:gd name="T2" fmla="*/ 1792 w 2050"/>
              <a:gd name="T3" fmla="*/ 1587 h 2048"/>
              <a:gd name="T4" fmla="*/ 655 w 2050"/>
              <a:gd name="T5" fmla="*/ 983 h 2048"/>
              <a:gd name="T6" fmla="*/ 1150 w 2050"/>
              <a:gd name="T7" fmla="*/ 1209 h 2048"/>
              <a:gd name="T8" fmla="*/ 1099 w 2050"/>
              <a:gd name="T9" fmla="*/ 663 h 2048"/>
              <a:gd name="T10" fmla="*/ 1074 w 2050"/>
              <a:gd name="T11" fmla="*/ 718 h 2048"/>
              <a:gd name="T12" fmla="*/ 711 w 2050"/>
              <a:gd name="T13" fmla="*/ 718 h 2048"/>
              <a:gd name="T14" fmla="*/ 2025 w 2050"/>
              <a:gd name="T15" fmla="*/ 1486 h 2048"/>
              <a:gd name="T16" fmla="*/ 1849 w 2050"/>
              <a:gd name="T17" fmla="*/ 1110 h 2048"/>
              <a:gd name="T18" fmla="*/ 1193 w 2050"/>
              <a:gd name="T19" fmla="*/ 745 h 2048"/>
              <a:gd name="T20" fmla="*/ 1143 w 2050"/>
              <a:gd name="T21" fmla="*/ 1684 h 2048"/>
              <a:gd name="T22" fmla="*/ 636 w 2050"/>
              <a:gd name="T23" fmla="*/ 602 h 2048"/>
              <a:gd name="T24" fmla="*/ 636 w 2050"/>
              <a:gd name="T25" fmla="*/ 546 h 2048"/>
              <a:gd name="T26" fmla="*/ 5 w 2050"/>
              <a:gd name="T27" fmla="*/ 1327 h 2048"/>
              <a:gd name="T28" fmla="*/ 510 w 2050"/>
              <a:gd name="T29" fmla="*/ 1237 h 2048"/>
              <a:gd name="T30" fmla="*/ 965 w 2050"/>
              <a:gd name="T31" fmla="*/ 1848 h 2048"/>
              <a:gd name="T32" fmla="*/ 1426 w 2050"/>
              <a:gd name="T33" fmla="*/ 1848 h 2048"/>
              <a:gd name="T34" fmla="*/ 1792 w 2050"/>
              <a:gd name="T35" fmla="*/ 1451 h 2048"/>
              <a:gd name="T36" fmla="*/ 593 w 2050"/>
              <a:gd name="T37" fmla="*/ 1112 h 2048"/>
              <a:gd name="T38" fmla="*/ 1013 w 2050"/>
              <a:gd name="T39" fmla="*/ 1684 h 2048"/>
              <a:gd name="T40" fmla="*/ 1308 w 2050"/>
              <a:gd name="T41" fmla="*/ 1793 h 2048"/>
              <a:gd name="T42" fmla="*/ 1849 w 2050"/>
              <a:gd name="T43" fmla="*/ 1166 h 2048"/>
              <a:gd name="T44" fmla="*/ 1970 w 2050"/>
              <a:gd name="T45" fmla="*/ 1438 h 2048"/>
              <a:gd name="T46" fmla="*/ 317 w 2050"/>
              <a:gd name="T47" fmla="*/ 1684 h 2048"/>
              <a:gd name="T48" fmla="*/ 510 w 2050"/>
              <a:gd name="T49" fmla="*/ 1822 h 2048"/>
              <a:gd name="T50" fmla="*/ 510 w 2050"/>
              <a:gd name="T51" fmla="*/ 1822 h 2048"/>
              <a:gd name="T52" fmla="*/ 825 w 2050"/>
              <a:gd name="T53" fmla="*/ 1524 h 2048"/>
              <a:gd name="T54" fmla="*/ 632 w 2050"/>
              <a:gd name="T55" fmla="*/ 1399 h 2048"/>
              <a:gd name="T56" fmla="*/ 422 w 2050"/>
              <a:gd name="T57" fmla="*/ 1321 h 2048"/>
              <a:gd name="T58" fmla="*/ 349 w 2050"/>
              <a:gd name="T59" fmla="*/ 1370 h 2048"/>
              <a:gd name="T60" fmla="*/ 225 w 2050"/>
              <a:gd name="T61" fmla="*/ 1562 h 2048"/>
              <a:gd name="T62" fmla="*/ 146 w 2050"/>
              <a:gd name="T63" fmla="*/ 1772 h 2048"/>
              <a:gd name="T64" fmla="*/ 195 w 2050"/>
              <a:gd name="T65" fmla="*/ 1845 h 2048"/>
              <a:gd name="T66" fmla="*/ 354 w 2050"/>
              <a:gd name="T67" fmla="*/ 2003 h 2048"/>
              <a:gd name="T68" fmla="*/ 428 w 2050"/>
              <a:gd name="T69" fmla="*/ 2048 h 2048"/>
              <a:gd name="T70" fmla="*/ 638 w 2050"/>
              <a:gd name="T71" fmla="*/ 1967 h 2048"/>
              <a:gd name="T72" fmla="*/ 829 w 2050"/>
              <a:gd name="T73" fmla="*/ 1840 h 2048"/>
              <a:gd name="T74" fmla="*/ 873 w 2050"/>
              <a:gd name="T75" fmla="*/ 1766 h 2048"/>
              <a:gd name="T76" fmla="*/ 781 w 2050"/>
              <a:gd name="T77" fmla="*/ 1738 h 2048"/>
              <a:gd name="T78" fmla="*/ 770 w 2050"/>
              <a:gd name="T79" fmla="*/ 1860 h 2048"/>
              <a:gd name="T80" fmla="*/ 589 w 2050"/>
              <a:gd name="T81" fmla="*/ 1927 h 2048"/>
              <a:gd name="T82" fmla="*/ 456 w 2050"/>
              <a:gd name="T83" fmla="*/ 1955 h 2048"/>
              <a:gd name="T84" fmla="*/ 334 w 2050"/>
              <a:gd name="T85" fmla="*/ 1945 h 2048"/>
              <a:gd name="T86" fmla="*/ 267 w 2050"/>
              <a:gd name="T87" fmla="*/ 1763 h 2048"/>
              <a:gd name="T88" fmla="*/ 239 w 2050"/>
              <a:gd name="T89" fmla="*/ 1631 h 2048"/>
              <a:gd name="T90" fmla="*/ 250 w 2050"/>
              <a:gd name="T91" fmla="*/ 1509 h 2048"/>
              <a:gd name="T92" fmla="*/ 431 w 2050"/>
              <a:gd name="T93" fmla="*/ 1442 h 2048"/>
              <a:gd name="T94" fmla="*/ 564 w 2050"/>
              <a:gd name="T95" fmla="*/ 1414 h 2048"/>
              <a:gd name="T96" fmla="*/ 686 w 2050"/>
              <a:gd name="T97" fmla="*/ 1424 h 2048"/>
              <a:gd name="T98" fmla="*/ 752 w 2050"/>
              <a:gd name="T99" fmla="*/ 1605 h 2048"/>
              <a:gd name="T100" fmla="*/ 1792 w 2050"/>
              <a:gd name="T101" fmla="*/ 1666 h 2048"/>
              <a:gd name="T102" fmla="*/ 1792 w 2050"/>
              <a:gd name="T103" fmla="*/ 1666 h 2048"/>
              <a:gd name="T104" fmla="*/ 1860 w 2050"/>
              <a:gd name="T105" fmla="*/ 1790 h 2048"/>
              <a:gd name="T106" fmla="*/ 1278 w 2050"/>
              <a:gd name="T107" fmla="*/ 583 h 2048"/>
              <a:gd name="T108" fmla="*/ 1143 w 2050"/>
              <a:gd name="T109" fmla="*/ 527 h 2048"/>
              <a:gd name="T110" fmla="*/ 1182 w 2050"/>
              <a:gd name="T111" fmla="*/ 566 h 2048"/>
              <a:gd name="T112" fmla="*/ 1223 w 2050"/>
              <a:gd name="T113" fmla="*/ 583 h 2048"/>
              <a:gd name="T114" fmla="*/ 1182 w 2050"/>
              <a:gd name="T115" fmla="*/ 566 h 2048"/>
              <a:gd name="T116" fmla="*/ 1754 w 2050"/>
              <a:gd name="T117" fmla="*/ 597 h 2048"/>
              <a:gd name="T118" fmla="*/ 1185 w 2050"/>
              <a:gd name="T119" fmla="*/ 205 h 2048"/>
              <a:gd name="T120" fmla="*/ 1549 w 2050"/>
              <a:gd name="T121" fmla="*/ 569 h 2048"/>
              <a:gd name="T122" fmla="*/ 1212 w 2050"/>
              <a:gd name="T123" fmla="*/ 354 h 2048"/>
              <a:gd name="T124" fmla="*/ 1212 w 2050"/>
              <a:gd name="T125" fmla="*/ 41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50" h="2048">
                <a:moveTo>
                  <a:pt x="1792" y="1531"/>
                </a:moveTo>
                <a:cubicBezTo>
                  <a:pt x="1649" y="1531"/>
                  <a:pt x="1533" y="1647"/>
                  <a:pt x="1533" y="1790"/>
                </a:cubicBezTo>
                <a:cubicBezTo>
                  <a:pt x="1533" y="1932"/>
                  <a:pt x="1649" y="2048"/>
                  <a:pt x="1792" y="2048"/>
                </a:cubicBezTo>
                <a:cubicBezTo>
                  <a:pt x="1934" y="2048"/>
                  <a:pt x="2050" y="1932"/>
                  <a:pt x="2050" y="1790"/>
                </a:cubicBezTo>
                <a:cubicBezTo>
                  <a:pt x="2050" y="1647"/>
                  <a:pt x="1934" y="1531"/>
                  <a:pt x="1792" y="1531"/>
                </a:cubicBezTo>
                <a:close/>
                <a:moveTo>
                  <a:pt x="1792" y="1993"/>
                </a:moveTo>
                <a:cubicBezTo>
                  <a:pt x="1680" y="1993"/>
                  <a:pt x="1589" y="1902"/>
                  <a:pt x="1589" y="1790"/>
                </a:cubicBezTo>
                <a:cubicBezTo>
                  <a:pt x="1589" y="1678"/>
                  <a:pt x="1680" y="1587"/>
                  <a:pt x="1792" y="1587"/>
                </a:cubicBezTo>
                <a:cubicBezTo>
                  <a:pt x="1904" y="1587"/>
                  <a:pt x="1995" y="1678"/>
                  <a:pt x="1995" y="1790"/>
                </a:cubicBezTo>
                <a:cubicBezTo>
                  <a:pt x="1995" y="1902"/>
                  <a:pt x="1904" y="1993"/>
                  <a:pt x="1792" y="1993"/>
                </a:cubicBezTo>
                <a:close/>
                <a:moveTo>
                  <a:pt x="655" y="690"/>
                </a:moveTo>
                <a:cubicBezTo>
                  <a:pt x="655" y="983"/>
                  <a:pt x="655" y="983"/>
                  <a:pt x="655" y="983"/>
                </a:cubicBezTo>
                <a:cubicBezTo>
                  <a:pt x="655" y="996"/>
                  <a:pt x="664" y="1007"/>
                  <a:pt x="676" y="1010"/>
                </a:cubicBezTo>
                <a:cubicBezTo>
                  <a:pt x="802" y="1041"/>
                  <a:pt x="917" y="1107"/>
                  <a:pt x="1008" y="1201"/>
                </a:cubicBezTo>
                <a:cubicBezTo>
                  <a:pt x="1013" y="1206"/>
                  <a:pt x="1020" y="1209"/>
                  <a:pt x="1028" y="1209"/>
                </a:cubicBezTo>
                <a:cubicBezTo>
                  <a:pt x="1150" y="1209"/>
                  <a:pt x="1150" y="1209"/>
                  <a:pt x="1150" y="1209"/>
                </a:cubicBezTo>
                <a:cubicBezTo>
                  <a:pt x="1158" y="1209"/>
                  <a:pt x="1165" y="1206"/>
                  <a:pt x="1170" y="1200"/>
                </a:cubicBezTo>
                <a:cubicBezTo>
                  <a:pt x="1176" y="1194"/>
                  <a:pt x="1178" y="1186"/>
                  <a:pt x="1177" y="1179"/>
                </a:cubicBezTo>
                <a:cubicBezTo>
                  <a:pt x="1126" y="687"/>
                  <a:pt x="1126" y="687"/>
                  <a:pt x="1126" y="687"/>
                </a:cubicBezTo>
                <a:cubicBezTo>
                  <a:pt x="1125" y="673"/>
                  <a:pt x="1113" y="663"/>
                  <a:pt x="1099" y="663"/>
                </a:cubicBezTo>
                <a:cubicBezTo>
                  <a:pt x="683" y="663"/>
                  <a:pt x="683" y="663"/>
                  <a:pt x="683" y="663"/>
                </a:cubicBezTo>
                <a:cubicBezTo>
                  <a:pt x="668" y="663"/>
                  <a:pt x="655" y="675"/>
                  <a:pt x="655" y="690"/>
                </a:cubicBezTo>
                <a:close/>
                <a:moveTo>
                  <a:pt x="711" y="718"/>
                </a:moveTo>
                <a:cubicBezTo>
                  <a:pt x="1074" y="718"/>
                  <a:pt x="1074" y="718"/>
                  <a:pt x="1074" y="718"/>
                </a:cubicBezTo>
                <a:cubicBezTo>
                  <a:pt x="1119" y="1154"/>
                  <a:pt x="1119" y="1154"/>
                  <a:pt x="1119" y="1154"/>
                </a:cubicBezTo>
                <a:cubicBezTo>
                  <a:pt x="1039" y="1154"/>
                  <a:pt x="1039" y="1154"/>
                  <a:pt x="1039" y="1154"/>
                </a:cubicBezTo>
                <a:cubicBezTo>
                  <a:pt x="948" y="1062"/>
                  <a:pt x="835" y="996"/>
                  <a:pt x="711" y="962"/>
                </a:cubicBezTo>
                <a:cubicBezTo>
                  <a:pt x="711" y="718"/>
                  <a:pt x="711" y="718"/>
                  <a:pt x="711" y="718"/>
                </a:cubicBezTo>
                <a:close/>
                <a:moveTo>
                  <a:pt x="1792" y="1451"/>
                </a:moveTo>
                <a:cubicBezTo>
                  <a:pt x="1860" y="1451"/>
                  <a:pt x="1926" y="1471"/>
                  <a:pt x="1982" y="1509"/>
                </a:cubicBezTo>
                <a:cubicBezTo>
                  <a:pt x="1990" y="1515"/>
                  <a:pt x="2001" y="1515"/>
                  <a:pt x="2010" y="1511"/>
                </a:cubicBezTo>
                <a:cubicBezTo>
                  <a:pt x="2019" y="1506"/>
                  <a:pt x="2025" y="1496"/>
                  <a:pt x="2025" y="1486"/>
                </a:cubicBezTo>
                <a:cubicBezTo>
                  <a:pt x="2025" y="1287"/>
                  <a:pt x="2025" y="1287"/>
                  <a:pt x="2025" y="1287"/>
                </a:cubicBezTo>
                <a:cubicBezTo>
                  <a:pt x="2025" y="1241"/>
                  <a:pt x="2007" y="1196"/>
                  <a:pt x="1973" y="1163"/>
                </a:cubicBezTo>
                <a:cubicBezTo>
                  <a:pt x="1940" y="1129"/>
                  <a:pt x="1896" y="1110"/>
                  <a:pt x="1849" y="1110"/>
                </a:cubicBezTo>
                <a:cubicBezTo>
                  <a:pt x="1849" y="1110"/>
                  <a:pt x="1849" y="1110"/>
                  <a:pt x="1849" y="1110"/>
                </a:cubicBezTo>
                <a:cubicBezTo>
                  <a:pt x="1289" y="1111"/>
                  <a:pt x="1289" y="1111"/>
                  <a:pt x="1289" y="1111"/>
                </a:cubicBezTo>
                <a:cubicBezTo>
                  <a:pt x="1248" y="739"/>
                  <a:pt x="1248" y="739"/>
                  <a:pt x="1248" y="739"/>
                </a:cubicBezTo>
                <a:cubicBezTo>
                  <a:pt x="1246" y="724"/>
                  <a:pt x="1233" y="713"/>
                  <a:pt x="1218" y="714"/>
                </a:cubicBezTo>
                <a:cubicBezTo>
                  <a:pt x="1202" y="716"/>
                  <a:pt x="1191" y="730"/>
                  <a:pt x="1193" y="745"/>
                </a:cubicBezTo>
                <a:cubicBezTo>
                  <a:pt x="1252" y="1287"/>
                  <a:pt x="1252" y="1287"/>
                  <a:pt x="1252" y="1287"/>
                </a:cubicBezTo>
                <a:cubicBezTo>
                  <a:pt x="1252" y="1793"/>
                  <a:pt x="1252" y="1793"/>
                  <a:pt x="1252" y="1793"/>
                </a:cubicBezTo>
                <a:cubicBezTo>
                  <a:pt x="1134" y="1793"/>
                  <a:pt x="1134" y="1793"/>
                  <a:pt x="1134" y="1793"/>
                </a:cubicBezTo>
                <a:cubicBezTo>
                  <a:pt x="1140" y="1757"/>
                  <a:pt x="1143" y="1721"/>
                  <a:pt x="1143" y="1684"/>
                </a:cubicBezTo>
                <a:cubicBezTo>
                  <a:pt x="1143" y="1371"/>
                  <a:pt x="910" y="1102"/>
                  <a:pt x="601" y="1057"/>
                </a:cubicBezTo>
                <a:cubicBezTo>
                  <a:pt x="599" y="1057"/>
                  <a:pt x="596" y="1057"/>
                  <a:pt x="594" y="1057"/>
                </a:cubicBezTo>
                <a:cubicBezTo>
                  <a:pt x="594" y="644"/>
                  <a:pt x="594" y="644"/>
                  <a:pt x="594" y="644"/>
                </a:cubicBezTo>
                <a:cubicBezTo>
                  <a:pt x="594" y="621"/>
                  <a:pt x="613" y="602"/>
                  <a:pt x="636" y="602"/>
                </a:cubicBezTo>
                <a:cubicBezTo>
                  <a:pt x="1040" y="602"/>
                  <a:pt x="1040" y="602"/>
                  <a:pt x="1040" y="602"/>
                </a:cubicBezTo>
                <a:cubicBezTo>
                  <a:pt x="1055" y="602"/>
                  <a:pt x="1067" y="589"/>
                  <a:pt x="1067" y="574"/>
                </a:cubicBezTo>
                <a:cubicBezTo>
                  <a:pt x="1067" y="559"/>
                  <a:pt x="1055" y="546"/>
                  <a:pt x="1040" y="546"/>
                </a:cubicBezTo>
                <a:cubicBezTo>
                  <a:pt x="636" y="546"/>
                  <a:pt x="636" y="546"/>
                  <a:pt x="636" y="546"/>
                </a:cubicBezTo>
                <a:cubicBezTo>
                  <a:pt x="583" y="546"/>
                  <a:pt x="539" y="590"/>
                  <a:pt x="539" y="644"/>
                </a:cubicBezTo>
                <a:cubicBezTo>
                  <a:pt x="539" y="1052"/>
                  <a:pt x="539" y="1052"/>
                  <a:pt x="539" y="1052"/>
                </a:cubicBezTo>
                <a:cubicBezTo>
                  <a:pt x="334" y="1043"/>
                  <a:pt x="135" y="1134"/>
                  <a:pt x="8" y="1298"/>
                </a:cubicBezTo>
                <a:cubicBezTo>
                  <a:pt x="1" y="1307"/>
                  <a:pt x="0" y="1318"/>
                  <a:pt x="5" y="1327"/>
                </a:cubicBezTo>
                <a:cubicBezTo>
                  <a:pt x="10" y="1337"/>
                  <a:pt x="19" y="1343"/>
                  <a:pt x="30" y="1343"/>
                </a:cubicBezTo>
                <a:cubicBezTo>
                  <a:pt x="211" y="1343"/>
                  <a:pt x="211" y="1343"/>
                  <a:pt x="211" y="1343"/>
                </a:cubicBezTo>
                <a:cubicBezTo>
                  <a:pt x="217" y="1343"/>
                  <a:pt x="223" y="1341"/>
                  <a:pt x="228" y="1337"/>
                </a:cubicBezTo>
                <a:cubicBezTo>
                  <a:pt x="307" y="1272"/>
                  <a:pt x="408" y="1237"/>
                  <a:pt x="510" y="1237"/>
                </a:cubicBezTo>
                <a:cubicBezTo>
                  <a:pt x="757" y="1237"/>
                  <a:pt x="957" y="1438"/>
                  <a:pt x="957" y="1684"/>
                </a:cubicBezTo>
                <a:cubicBezTo>
                  <a:pt x="957" y="1728"/>
                  <a:pt x="951" y="1771"/>
                  <a:pt x="939" y="1813"/>
                </a:cubicBezTo>
                <a:cubicBezTo>
                  <a:pt x="936" y="1821"/>
                  <a:pt x="938" y="1830"/>
                  <a:pt x="943" y="1837"/>
                </a:cubicBezTo>
                <a:cubicBezTo>
                  <a:pt x="948" y="1844"/>
                  <a:pt x="956" y="1848"/>
                  <a:pt x="965" y="1848"/>
                </a:cubicBezTo>
                <a:cubicBezTo>
                  <a:pt x="1100" y="1848"/>
                  <a:pt x="1100" y="1848"/>
                  <a:pt x="1100" y="1848"/>
                </a:cubicBezTo>
                <a:cubicBezTo>
                  <a:pt x="1280" y="1848"/>
                  <a:pt x="1280" y="1848"/>
                  <a:pt x="1280" y="1848"/>
                </a:cubicBezTo>
                <a:cubicBezTo>
                  <a:pt x="1280" y="1848"/>
                  <a:pt x="1280" y="1848"/>
                  <a:pt x="1280" y="1848"/>
                </a:cubicBezTo>
                <a:cubicBezTo>
                  <a:pt x="1426" y="1848"/>
                  <a:pt x="1426" y="1848"/>
                  <a:pt x="1426" y="1848"/>
                </a:cubicBezTo>
                <a:cubicBezTo>
                  <a:pt x="1434" y="1848"/>
                  <a:pt x="1441" y="1845"/>
                  <a:pt x="1447" y="1839"/>
                </a:cubicBezTo>
                <a:cubicBezTo>
                  <a:pt x="1452" y="1833"/>
                  <a:pt x="1455" y="1826"/>
                  <a:pt x="1454" y="1818"/>
                </a:cubicBezTo>
                <a:cubicBezTo>
                  <a:pt x="1453" y="1809"/>
                  <a:pt x="1453" y="1799"/>
                  <a:pt x="1453" y="1790"/>
                </a:cubicBezTo>
                <a:cubicBezTo>
                  <a:pt x="1453" y="1603"/>
                  <a:pt x="1605" y="1451"/>
                  <a:pt x="1792" y="1451"/>
                </a:cubicBezTo>
                <a:close/>
                <a:moveTo>
                  <a:pt x="510" y="1182"/>
                </a:moveTo>
                <a:cubicBezTo>
                  <a:pt x="398" y="1182"/>
                  <a:pt x="289" y="1219"/>
                  <a:pt x="201" y="1288"/>
                </a:cubicBezTo>
                <a:cubicBezTo>
                  <a:pt x="90" y="1288"/>
                  <a:pt x="90" y="1288"/>
                  <a:pt x="90" y="1288"/>
                </a:cubicBezTo>
                <a:cubicBezTo>
                  <a:pt x="218" y="1152"/>
                  <a:pt x="406" y="1085"/>
                  <a:pt x="593" y="1112"/>
                </a:cubicBezTo>
                <a:cubicBezTo>
                  <a:pt x="875" y="1153"/>
                  <a:pt x="1088" y="1399"/>
                  <a:pt x="1088" y="1684"/>
                </a:cubicBezTo>
                <a:cubicBezTo>
                  <a:pt x="1088" y="1721"/>
                  <a:pt x="1084" y="1757"/>
                  <a:pt x="1078" y="1793"/>
                </a:cubicBezTo>
                <a:cubicBezTo>
                  <a:pt x="1001" y="1793"/>
                  <a:pt x="1001" y="1793"/>
                  <a:pt x="1001" y="1793"/>
                </a:cubicBezTo>
                <a:cubicBezTo>
                  <a:pt x="1009" y="1757"/>
                  <a:pt x="1013" y="1721"/>
                  <a:pt x="1013" y="1684"/>
                </a:cubicBezTo>
                <a:cubicBezTo>
                  <a:pt x="1013" y="1407"/>
                  <a:pt x="787" y="1182"/>
                  <a:pt x="510" y="1182"/>
                </a:cubicBezTo>
                <a:close/>
                <a:moveTo>
                  <a:pt x="1397" y="1790"/>
                </a:moveTo>
                <a:cubicBezTo>
                  <a:pt x="1397" y="1791"/>
                  <a:pt x="1397" y="1792"/>
                  <a:pt x="1397" y="1793"/>
                </a:cubicBezTo>
                <a:cubicBezTo>
                  <a:pt x="1308" y="1793"/>
                  <a:pt x="1308" y="1793"/>
                  <a:pt x="1308" y="1793"/>
                </a:cubicBezTo>
                <a:cubicBezTo>
                  <a:pt x="1308" y="1285"/>
                  <a:pt x="1308" y="1285"/>
                  <a:pt x="1308" y="1285"/>
                </a:cubicBezTo>
                <a:cubicBezTo>
                  <a:pt x="1308" y="1284"/>
                  <a:pt x="1308" y="1283"/>
                  <a:pt x="1307" y="1282"/>
                </a:cubicBezTo>
                <a:cubicBezTo>
                  <a:pt x="1295" y="1166"/>
                  <a:pt x="1295" y="1166"/>
                  <a:pt x="1295" y="1166"/>
                </a:cubicBezTo>
                <a:cubicBezTo>
                  <a:pt x="1849" y="1166"/>
                  <a:pt x="1849" y="1166"/>
                  <a:pt x="1849" y="1166"/>
                </a:cubicBezTo>
                <a:cubicBezTo>
                  <a:pt x="1849" y="1166"/>
                  <a:pt x="1849" y="1166"/>
                  <a:pt x="1849" y="1166"/>
                </a:cubicBezTo>
                <a:cubicBezTo>
                  <a:pt x="1881" y="1166"/>
                  <a:pt x="1911" y="1178"/>
                  <a:pt x="1934" y="1202"/>
                </a:cubicBezTo>
                <a:cubicBezTo>
                  <a:pt x="1957" y="1225"/>
                  <a:pt x="1970" y="1255"/>
                  <a:pt x="1970" y="1287"/>
                </a:cubicBezTo>
                <a:cubicBezTo>
                  <a:pt x="1970" y="1438"/>
                  <a:pt x="1970" y="1438"/>
                  <a:pt x="1970" y="1438"/>
                </a:cubicBezTo>
                <a:cubicBezTo>
                  <a:pt x="1915" y="1410"/>
                  <a:pt x="1854" y="1395"/>
                  <a:pt x="1792" y="1395"/>
                </a:cubicBezTo>
                <a:cubicBezTo>
                  <a:pt x="1574" y="1395"/>
                  <a:pt x="1397" y="1572"/>
                  <a:pt x="1397" y="1790"/>
                </a:cubicBezTo>
                <a:close/>
                <a:moveTo>
                  <a:pt x="510" y="1491"/>
                </a:moveTo>
                <a:cubicBezTo>
                  <a:pt x="403" y="1491"/>
                  <a:pt x="317" y="1578"/>
                  <a:pt x="317" y="1684"/>
                </a:cubicBezTo>
                <a:cubicBezTo>
                  <a:pt x="317" y="1791"/>
                  <a:pt x="403" y="1877"/>
                  <a:pt x="510" y="1877"/>
                </a:cubicBezTo>
                <a:cubicBezTo>
                  <a:pt x="616" y="1877"/>
                  <a:pt x="703" y="1791"/>
                  <a:pt x="703" y="1684"/>
                </a:cubicBezTo>
                <a:cubicBezTo>
                  <a:pt x="703" y="1578"/>
                  <a:pt x="616" y="1491"/>
                  <a:pt x="510" y="1491"/>
                </a:cubicBezTo>
                <a:close/>
                <a:moveTo>
                  <a:pt x="510" y="1822"/>
                </a:moveTo>
                <a:cubicBezTo>
                  <a:pt x="434" y="1822"/>
                  <a:pt x="372" y="1760"/>
                  <a:pt x="372" y="1684"/>
                </a:cubicBezTo>
                <a:cubicBezTo>
                  <a:pt x="372" y="1609"/>
                  <a:pt x="434" y="1547"/>
                  <a:pt x="510" y="1547"/>
                </a:cubicBezTo>
                <a:cubicBezTo>
                  <a:pt x="586" y="1547"/>
                  <a:pt x="647" y="1609"/>
                  <a:pt x="647" y="1684"/>
                </a:cubicBezTo>
                <a:cubicBezTo>
                  <a:pt x="647" y="1760"/>
                  <a:pt x="586" y="1822"/>
                  <a:pt x="510" y="1822"/>
                </a:cubicBezTo>
                <a:close/>
                <a:moveTo>
                  <a:pt x="846" y="1569"/>
                </a:moveTo>
                <a:cubicBezTo>
                  <a:pt x="798" y="1569"/>
                  <a:pt x="798" y="1569"/>
                  <a:pt x="798" y="1569"/>
                </a:cubicBezTo>
                <a:cubicBezTo>
                  <a:pt x="796" y="1565"/>
                  <a:pt x="794" y="1560"/>
                  <a:pt x="792" y="1556"/>
                </a:cubicBezTo>
                <a:cubicBezTo>
                  <a:pt x="825" y="1524"/>
                  <a:pt x="825" y="1524"/>
                  <a:pt x="825" y="1524"/>
                </a:cubicBezTo>
                <a:cubicBezTo>
                  <a:pt x="835" y="1513"/>
                  <a:pt x="835" y="1496"/>
                  <a:pt x="825" y="1485"/>
                </a:cubicBezTo>
                <a:cubicBezTo>
                  <a:pt x="705" y="1365"/>
                  <a:pt x="705" y="1365"/>
                  <a:pt x="705" y="1365"/>
                </a:cubicBezTo>
                <a:cubicBezTo>
                  <a:pt x="694" y="1355"/>
                  <a:pt x="677" y="1355"/>
                  <a:pt x="666" y="1365"/>
                </a:cubicBezTo>
                <a:cubicBezTo>
                  <a:pt x="632" y="1399"/>
                  <a:pt x="632" y="1399"/>
                  <a:pt x="632" y="1399"/>
                </a:cubicBezTo>
                <a:cubicBezTo>
                  <a:pt x="628" y="1397"/>
                  <a:pt x="623" y="1395"/>
                  <a:pt x="619" y="1394"/>
                </a:cubicBezTo>
                <a:cubicBezTo>
                  <a:pt x="619" y="1348"/>
                  <a:pt x="619" y="1348"/>
                  <a:pt x="619" y="1348"/>
                </a:cubicBezTo>
                <a:cubicBezTo>
                  <a:pt x="619" y="1333"/>
                  <a:pt x="607" y="1321"/>
                  <a:pt x="591" y="1321"/>
                </a:cubicBezTo>
                <a:cubicBezTo>
                  <a:pt x="422" y="1321"/>
                  <a:pt x="422" y="1321"/>
                  <a:pt x="422" y="1321"/>
                </a:cubicBezTo>
                <a:cubicBezTo>
                  <a:pt x="407" y="1321"/>
                  <a:pt x="395" y="1333"/>
                  <a:pt x="395" y="1348"/>
                </a:cubicBezTo>
                <a:cubicBezTo>
                  <a:pt x="395" y="1396"/>
                  <a:pt x="395" y="1396"/>
                  <a:pt x="395" y="1396"/>
                </a:cubicBezTo>
                <a:cubicBezTo>
                  <a:pt x="390" y="1398"/>
                  <a:pt x="386" y="1400"/>
                  <a:pt x="382" y="1402"/>
                </a:cubicBezTo>
                <a:cubicBezTo>
                  <a:pt x="349" y="1370"/>
                  <a:pt x="349" y="1370"/>
                  <a:pt x="349" y="1370"/>
                </a:cubicBezTo>
                <a:cubicBezTo>
                  <a:pt x="339" y="1359"/>
                  <a:pt x="321" y="1359"/>
                  <a:pt x="310" y="1370"/>
                </a:cubicBezTo>
                <a:cubicBezTo>
                  <a:pt x="191" y="1489"/>
                  <a:pt x="191" y="1489"/>
                  <a:pt x="191" y="1489"/>
                </a:cubicBezTo>
                <a:cubicBezTo>
                  <a:pt x="180" y="1500"/>
                  <a:pt x="180" y="1517"/>
                  <a:pt x="191" y="1528"/>
                </a:cubicBezTo>
                <a:cubicBezTo>
                  <a:pt x="225" y="1562"/>
                  <a:pt x="225" y="1562"/>
                  <a:pt x="225" y="1562"/>
                </a:cubicBezTo>
                <a:cubicBezTo>
                  <a:pt x="223" y="1566"/>
                  <a:pt x="221" y="1571"/>
                  <a:pt x="219" y="1575"/>
                </a:cubicBezTo>
                <a:cubicBezTo>
                  <a:pt x="174" y="1575"/>
                  <a:pt x="174" y="1575"/>
                  <a:pt x="174" y="1575"/>
                </a:cubicBezTo>
                <a:cubicBezTo>
                  <a:pt x="159" y="1575"/>
                  <a:pt x="146" y="1588"/>
                  <a:pt x="146" y="1603"/>
                </a:cubicBezTo>
                <a:cubicBezTo>
                  <a:pt x="146" y="1772"/>
                  <a:pt x="146" y="1772"/>
                  <a:pt x="146" y="1772"/>
                </a:cubicBezTo>
                <a:cubicBezTo>
                  <a:pt x="146" y="1787"/>
                  <a:pt x="159" y="1800"/>
                  <a:pt x="174" y="1800"/>
                </a:cubicBezTo>
                <a:cubicBezTo>
                  <a:pt x="222" y="1800"/>
                  <a:pt x="222" y="1800"/>
                  <a:pt x="222" y="1800"/>
                </a:cubicBezTo>
                <a:cubicBezTo>
                  <a:pt x="223" y="1804"/>
                  <a:pt x="225" y="1808"/>
                  <a:pt x="227" y="1813"/>
                </a:cubicBezTo>
                <a:cubicBezTo>
                  <a:pt x="195" y="1845"/>
                  <a:pt x="195" y="1845"/>
                  <a:pt x="195" y="1845"/>
                </a:cubicBezTo>
                <a:cubicBezTo>
                  <a:pt x="190" y="1850"/>
                  <a:pt x="187" y="1857"/>
                  <a:pt x="187" y="1864"/>
                </a:cubicBezTo>
                <a:cubicBezTo>
                  <a:pt x="187" y="1872"/>
                  <a:pt x="190" y="1879"/>
                  <a:pt x="195" y="1884"/>
                </a:cubicBezTo>
                <a:cubicBezTo>
                  <a:pt x="315" y="2003"/>
                  <a:pt x="315" y="2003"/>
                  <a:pt x="315" y="2003"/>
                </a:cubicBezTo>
                <a:cubicBezTo>
                  <a:pt x="325" y="2014"/>
                  <a:pt x="343" y="2014"/>
                  <a:pt x="354" y="2003"/>
                </a:cubicBezTo>
                <a:cubicBezTo>
                  <a:pt x="388" y="1970"/>
                  <a:pt x="388" y="1970"/>
                  <a:pt x="388" y="1970"/>
                </a:cubicBezTo>
                <a:cubicBezTo>
                  <a:pt x="392" y="1971"/>
                  <a:pt x="396" y="1973"/>
                  <a:pt x="401" y="1975"/>
                </a:cubicBezTo>
                <a:cubicBezTo>
                  <a:pt x="401" y="2020"/>
                  <a:pt x="401" y="2020"/>
                  <a:pt x="401" y="2020"/>
                </a:cubicBezTo>
                <a:cubicBezTo>
                  <a:pt x="401" y="2036"/>
                  <a:pt x="413" y="2048"/>
                  <a:pt x="428" y="2048"/>
                </a:cubicBezTo>
                <a:cubicBezTo>
                  <a:pt x="597" y="2048"/>
                  <a:pt x="597" y="2048"/>
                  <a:pt x="597" y="2048"/>
                </a:cubicBezTo>
                <a:cubicBezTo>
                  <a:pt x="613" y="2048"/>
                  <a:pt x="625" y="2036"/>
                  <a:pt x="625" y="2020"/>
                </a:cubicBezTo>
                <a:cubicBezTo>
                  <a:pt x="625" y="1973"/>
                  <a:pt x="625" y="1973"/>
                  <a:pt x="625" y="1973"/>
                </a:cubicBezTo>
                <a:cubicBezTo>
                  <a:pt x="629" y="1971"/>
                  <a:pt x="634" y="1969"/>
                  <a:pt x="638" y="1967"/>
                </a:cubicBezTo>
                <a:cubicBezTo>
                  <a:pt x="670" y="1999"/>
                  <a:pt x="670" y="1999"/>
                  <a:pt x="670" y="1999"/>
                </a:cubicBezTo>
                <a:cubicBezTo>
                  <a:pt x="681" y="2010"/>
                  <a:pt x="699" y="2010"/>
                  <a:pt x="709" y="1999"/>
                </a:cubicBezTo>
                <a:cubicBezTo>
                  <a:pt x="829" y="1880"/>
                  <a:pt x="829" y="1880"/>
                  <a:pt x="829" y="1880"/>
                </a:cubicBezTo>
                <a:cubicBezTo>
                  <a:pt x="840" y="1869"/>
                  <a:pt x="840" y="1851"/>
                  <a:pt x="829" y="1840"/>
                </a:cubicBezTo>
                <a:cubicBezTo>
                  <a:pt x="795" y="1807"/>
                  <a:pt x="795" y="1807"/>
                  <a:pt x="795" y="1807"/>
                </a:cubicBezTo>
                <a:cubicBezTo>
                  <a:pt x="797" y="1802"/>
                  <a:pt x="799" y="1798"/>
                  <a:pt x="800" y="1793"/>
                </a:cubicBezTo>
                <a:cubicBezTo>
                  <a:pt x="846" y="1793"/>
                  <a:pt x="846" y="1793"/>
                  <a:pt x="846" y="1793"/>
                </a:cubicBezTo>
                <a:cubicBezTo>
                  <a:pt x="861" y="1793"/>
                  <a:pt x="873" y="1781"/>
                  <a:pt x="873" y="1766"/>
                </a:cubicBezTo>
                <a:cubicBezTo>
                  <a:pt x="873" y="1597"/>
                  <a:pt x="873" y="1597"/>
                  <a:pt x="873" y="1597"/>
                </a:cubicBezTo>
                <a:cubicBezTo>
                  <a:pt x="873" y="1582"/>
                  <a:pt x="861" y="1569"/>
                  <a:pt x="846" y="1569"/>
                </a:cubicBezTo>
                <a:close/>
                <a:moveTo>
                  <a:pt x="818" y="1738"/>
                </a:moveTo>
                <a:cubicBezTo>
                  <a:pt x="781" y="1738"/>
                  <a:pt x="781" y="1738"/>
                  <a:pt x="781" y="1738"/>
                </a:cubicBezTo>
                <a:cubicBezTo>
                  <a:pt x="768" y="1738"/>
                  <a:pt x="758" y="1746"/>
                  <a:pt x="754" y="1758"/>
                </a:cubicBezTo>
                <a:cubicBezTo>
                  <a:pt x="750" y="1772"/>
                  <a:pt x="744" y="1787"/>
                  <a:pt x="737" y="1800"/>
                </a:cubicBezTo>
                <a:cubicBezTo>
                  <a:pt x="732" y="1811"/>
                  <a:pt x="734" y="1824"/>
                  <a:pt x="742" y="1832"/>
                </a:cubicBezTo>
                <a:cubicBezTo>
                  <a:pt x="770" y="1860"/>
                  <a:pt x="770" y="1860"/>
                  <a:pt x="770" y="1860"/>
                </a:cubicBezTo>
                <a:cubicBezTo>
                  <a:pt x="690" y="1940"/>
                  <a:pt x="690" y="1940"/>
                  <a:pt x="690" y="1940"/>
                </a:cubicBezTo>
                <a:cubicBezTo>
                  <a:pt x="663" y="1914"/>
                  <a:pt x="663" y="1914"/>
                  <a:pt x="663" y="1914"/>
                </a:cubicBezTo>
                <a:cubicBezTo>
                  <a:pt x="655" y="1905"/>
                  <a:pt x="641" y="1903"/>
                  <a:pt x="631" y="1909"/>
                </a:cubicBezTo>
                <a:cubicBezTo>
                  <a:pt x="617" y="1916"/>
                  <a:pt x="603" y="1922"/>
                  <a:pt x="589" y="1927"/>
                </a:cubicBezTo>
                <a:cubicBezTo>
                  <a:pt x="577" y="1931"/>
                  <a:pt x="570" y="1941"/>
                  <a:pt x="570" y="1953"/>
                </a:cubicBezTo>
                <a:cubicBezTo>
                  <a:pt x="570" y="1993"/>
                  <a:pt x="570" y="1993"/>
                  <a:pt x="570" y="1993"/>
                </a:cubicBezTo>
                <a:cubicBezTo>
                  <a:pt x="456" y="1993"/>
                  <a:pt x="456" y="1993"/>
                  <a:pt x="456" y="1993"/>
                </a:cubicBezTo>
                <a:cubicBezTo>
                  <a:pt x="456" y="1955"/>
                  <a:pt x="456" y="1955"/>
                  <a:pt x="456" y="1955"/>
                </a:cubicBezTo>
                <a:cubicBezTo>
                  <a:pt x="456" y="1943"/>
                  <a:pt x="448" y="1932"/>
                  <a:pt x="436" y="1929"/>
                </a:cubicBezTo>
                <a:cubicBezTo>
                  <a:pt x="422" y="1924"/>
                  <a:pt x="408" y="1919"/>
                  <a:pt x="394" y="1912"/>
                </a:cubicBezTo>
                <a:cubicBezTo>
                  <a:pt x="384" y="1906"/>
                  <a:pt x="371" y="1908"/>
                  <a:pt x="362" y="1917"/>
                </a:cubicBezTo>
                <a:cubicBezTo>
                  <a:pt x="334" y="1945"/>
                  <a:pt x="334" y="1945"/>
                  <a:pt x="334" y="1945"/>
                </a:cubicBezTo>
                <a:cubicBezTo>
                  <a:pt x="254" y="1864"/>
                  <a:pt x="254" y="1864"/>
                  <a:pt x="254" y="1864"/>
                </a:cubicBezTo>
                <a:cubicBezTo>
                  <a:pt x="280" y="1838"/>
                  <a:pt x="280" y="1838"/>
                  <a:pt x="280" y="1838"/>
                </a:cubicBezTo>
                <a:cubicBezTo>
                  <a:pt x="289" y="1829"/>
                  <a:pt x="291" y="1816"/>
                  <a:pt x="285" y="1805"/>
                </a:cubicBezTo>
                <a:cubicBezTo>
                  <a:pt x="278" y="1792"/>
                  <a:pt x="272" y="1778"/>
                  <a:pt x="267" y="1763"/>
                </a:cubicBezTo>
                <a:cubicBezTo>
                  <a:pt x="264" y="1752"/>
                  <a:pt x="253" y="1744"/>
                  <a:pt x="241" y="1744"/>
                </a:cubicBezTo>
                <a:cubicBezTo>
                  <a:pt x="202" y="1744"/>
                  <a:pt x="202" y="1744"/>
                  <a:pt x="202" y="1744"/>
                </a:cubicBezTo>
                <a:cubicBezTo>
                  <a:pt x="202" y="1631"/>
                  <a:pt x="202" y="1631"/>
                  <a:pt x="202" y="1631"/>
                </a:cubicBezTo>
                <a:cubicBezTo>
                  <a:pt x="239" y="1631"/>
                  <a:pt x="239" y="1631"/>
                  <a:pt x="239" y="1631"/>
                </a:cubicBezTo>
                <a:cubicBezTo>
                  <a:pt x="251" y="1631"/>
                  <a:pt x="262" y="1623"/>
                  <a:pt x="266" y="1611"/>
                </a:cubicBezTo>
                <a:cubicBezTo>
                  <a:pt x="270" y="1596"/>
                  <a:pt x="276" y="1582"/>
                  <a:pt x="283" y="1569"/>
                </a:cubicBezTo>
                <a:cubicBezTo>
                  <a:pt x="288" y="1558"/>
                  <a:pt x="286" y="1545"/>
                  <a:pt x="277" y="1537"/>
                </a:cubicBezTo>
                <a:cubicBezTo>
                  <a:pt x="250" y="1509"/>
                  <a:pt x="250" y="1509"/>
                  <a:pt x="250" y="1509"/>
                </a:cubicBezTo>
                <a:cubicBezTo>
                  <a:pt x="330" y="1428"/>
                  <a:pt x="330" y="1428"/>
                  <a:pt x="330" y="1428"/>
                </a:cubicBezTo>
                <a:cubicBezTo>
                  <a:pt x="356" y="1455"/>
                  <a:pt x="356" y="1455"/>
                  <a:pt x="356" y="1455"/>
                </a:cubicBezTo>
                <a:cubicBezTo>
                  <a:pt x="365" y="1464"/>
                  <a:pt x="378" y="1466"/>
                  <a:pt x="389" y="1460"/>
                </a:cubicBezTo>
                <a:cubicBezTo>
                  <a:pt x="402" y="1453"/>
                  <a:pt x="416" y="1447"/>
                  <a:pt x="431" y="1442"/>
                </a:cubicBezTo>
                <a:cubicBezTo>
                  <a:pt x="442" y="1438"/>
                  <a:pt x="450" y="1428"/>
                  <a:pt x="450" y="1416"/>
                </a:cubicBezTo>
                <a:cubicBezTo>
                  <a:pt x="450" y="1376"/>
                  <a:pt x="450" y="1376"/>
                  <a:pt x="450" y="1376"/>
                </a:cubicBezTo>
                <a:cubicBezTo>
                  <a:pt x="564" y="1376"/>
                  <a:pt x="564" y="1376"/>
                  <a:pt x="564" y="1376"/>
                </a:cubicBezTo>
                <a:cubicBezTo>
                  <a:pt x="564" y="1414"/>
                  <a:pt x="564" y="1414"/>
                  <a:pt x="564" y="1414"/>
                </a:cubicBezTo>
                <a:cubicBezTo>
                  <a:pt x="564" y="1426"/>
                  <a:pt x="572" y="1437"/>
                  <a:pt x="583" y="1440"/>
                </a:cubicBezTo>
                <a:cubicBezTo>
                  <a:pt x="598" y="1444"/>
                  <a:pt x="612" y="1450"/>
                  <a:pt x="625" y="1457"/>
                </a:cubicBezTo>
                <a:cubicBezTo>
                  <a:pt x="636" y="1462"/>
                  <a:pt x="649" y="1460"/>
                  <a:pt x="658" y="1452"/>
                </a:cubicBezTo>
                <a:cubicBezTo>
                  <a:pt x="686" y="1424"/>
                  <a:pt x="686" y="1424"/>
                  <a:pt x="686" y="1424"/>
                </a:cubicBezTo>
                <a:cubicBezTo>
                  <a:pt x="766" y="1504"/>
                  <a:pt x="766" y="1504"/>
                  <a:pt x="766" y="1504"/>
                </a:cubicBezTo>
                <a:cubicBezTo>
                  <a:pt x="739" y="1531"/>
                  <a:pt x="739" y="1531"/>
                  <a:pt x="739" y="1531"/>
                </a:cubicBezTo>
                <a:cubicBezTo>
                  <a:pt x="731" y="1540"/>
                  <a:pt x="729" y="1553"/>
                  <a:pt x="734" y="1564"/>
                </a:cubicBezTo>
                <a:cubicBezTo>
                  <a:pt x="742" y="1577"/>
                  <a:pt x="748" y="1591"/>
                  <a:pt x="752" y="1605"/>
                </a:cubicBezTo>
                <a:cubicBezTo>
                  <a:pt x="756" y="1617"/>
                  <a:pt x="767" y="1625"/>
                  <a:pt x="779" y="1625"/>
                </a:cubicBezTo>
                <a:cubicBezTo>
                  <a:pt x="818" y="1625"/>
                  <a:pt x="818" y="1625"/>
                  <a:pt x="818" y="1625"/>
                </a:cubicBezTo>
                <a:cubicBezTo>
                  <a:pt x="818" y="1738"/>
                  <a:pt x="818" y="1738"/>
                  <a:pt x="818" y="1738"/>
                </a:cubicBezTo>
                <a:close/>
                <a:moveTo>
                  <a:pt x="1792" y="1666"/>
                </a:moveTo>
                <a:cubicBezTo>
                  <a:pt x="1723" y="1666"/>
                  <a:pt x="1668" y="1721"/>
                  <a:pt x="1668" y="1790"/>
                </a:cubicBezTo>
                <a:cubicBezTo>
                  <a:pt x="1668" y="1858"/>
                  <a:pt x="1723" y="1913"/>
                  <a:pt x="1792" y="1913"/>
                </a:cubicBezTo>
                <a:cubicBezTo>
                  <a:pt x="1860" y="1913"/>
                  <a:pt x="1915" y="1858"/>
                  <a:pt x="1915" y="1790"/>
                </a:cubicBezTo>
                <a:cubicBezTo>
                  <a:pt x="1915" y="1721"/>
                  <a:pt x="1860" y="1666"/>
                  <a:pt x="1792" y="1666"/>
                </a:cubicBezTo>
                <a:close/>
                <a:moveTo>
                  <a:pt x="1792" y="1858"/>
                </a:moveTo>
                <a:cubicBezTo>
                  <a:pt x="1754" y="1858"/>
                  <a:pt x="1723" y="1827"/>
                  <a:pt x="1723" y="1790"/>
                </a:cubicBezTo>
                <a:cubicBezTo>
                  <a:pt x="1723" y="1752"/>
                  <a:pt x="1754" y="1721"/>
                  <a:pt x="1792" y="1721"/>
                </a:cubicBezTo>
                <a:cubicBezTo>
                  <a:pt x="1829" y="1721"/>
                  <a:pt x="1860" y="1752"/>
                  <a:pt x="1860" y="1790"/>
                </a:cubicBezTo>
                <a:cubicBezTo>
                  <a:pt x="1860" y="1827"/>
                  <a:pt x="1829" y="1858"/>
                  <a:pt x="1792" y="1858"/>
                </a:cubicBezTo>
                <a:close/>
                <a:moveTo>
                  <a:pt x="1199" y="662"/>
                </a:moveTo>
                <a:cubicBezTo>
                  <a:pt x="1219" y="662"/>
                  <a:pt x="1240" y="655"/>
                  <a:pt x="1255" y="639"/>
                </a:cubicBezTo>
                <a:cubicBezTo>
                  <a:pt x="1270" y="624"/>
                  <a:pt x="1278" y="604"/>
                  <a:pt x="1278" y="583"/>
                </a:cubicBezTo>
                <a:cubicBezTo>
                  <a:pt x="1278" y="562"/>
                  <a:pt x="1270" y="542"/>
                  <a:pt x="1255" y="527"/>
                </a:cubicBezTo>
                <a:cubicBezTo>
                  <a:pt x="1255" y="527"/>
                  <a:pt x="1255" y="527"/>
                  <a:pt x="1255" y="527"/>
                </a:cubicBezTo>
                <a:cubicBezTo>
                  <a:pt x="1240" y="512"/>
                  <a:pt x="1220" y="503"/>
                  <a:pt x="1199" y="503"/>
                </a:cubicBezTo>
                <a:cubicBezTo>
                  <a:pt x="1178" y="503"/>
                  <a:pt x="1158" y="512"/>
                  <a:pt x="1143" y="527"/>
                </a:cubicBezTo>
                <a:cubicBezTo>
                  <a:pt x="1128" y="542"/>
                  <a:pt x="1119" y="562"/>
                  <a:pt x="1119" y="583"/>
                </a:cubicBezTo>
                <a:cubicBezTo>
                  <a:pt x="1119" y="604"/>
                  <a:pt x="1128" y="624"/>
                  <a:pt x="1143" y="639"/>
                </a:cubicBezTo>
                <a:cubicBezTo>
                  <a:pt x="1158" y="655"/>
                  <a:pt x="1178" y="662"/>
                  <a:pt x="1199" y="662"/>
                </a:cubicBezTo>
                <a:close/>
                <a:moveTo>
                  <a:pt x="1182" y="566"/>
                </a:moveTo>
                <a:cubicBezTo>
                  <a:pt x="1186" y="561"/>
                  <a:pt x="1192" y="559"/>
                  <a:pt x="1199" y="559"/>
                </a:cubicBezTo>
                <a:cubicBezTo>
                  <a:pt x="1205" y="559"/>
                  <a:pt x="1211" y="561"/>
                  <a:pt x="1216" y="566"/>
                </a:cubicBezTo>
                <a:cubicBezTo>
                  <a:pt x="1216" y="566"/>
                  <a:pt x="1216" y="566"/>
                  <a:pt x="1216" y="566"/>
                </a:cubicBezTo>
                <a:cubicBezTo>
                  <a:pt x="1220" y="570"/>
                  <a:pt x="1223" y="576"/>
                  <a:pt x="1223" y="583"/>
                </a:cubicBezTo>
                <a:cubicBezTo>
                  <a:pt x="1223" y="589"/>
                  <a:pt x="1220" y="595"/>
                  <a:pt x="1216" y="600"/>
                </a:cubicBezTo>
                <a:cubicBezTo>
                  <a:pt x="1206" y="609"/>
                  <a:pt x="1191" y="609"/>
                  <a:pt x="1182" y="600"/>
                </a:cubicBezTo>
                <a:cubicBezTo>
                  <a:pt x="1177" y="595"/>
                  <a:pt x="1175" y="589"/>
                  <a:pt x="1175" y="583"/>
                </a:cubicBezTo>
                <a:cubicBezTo>
                  <a:pt x="1175" y="576"/>
                  <a:pt x="1177" y="570"/>
                  <a:pt x="1182" y="566"/>
                </a:cubicBezTo>
                <a:close/>
                <a:moveTo>
                  <a:pt x="1185" y="28"/>
                </a:moveTo>
                <a:cubicBezTo>
                  <a:pt x="1185" y="12"/>
                  <a:pt x="1197" y="0"/>
                  <a:pt x="1212" y="0"/>
                </a:cubicBezTo>
                <a:cubicBezTo>
                  <a:pt x="1526" y="0"/>
                  <a:pt x="1782" y="255"/>
                  <a:pt x="1782" y="569"/>
                </a:cubicBezTo>
                <a:cubicBezTo>
                  <a:pt x="1782" y="584"/>
                  <a:pt x="1769" y="597"/>
                  <a:pt x="1754" y="597"/>
                </a:cubicBezTo>
                <a:cubicBezTo>
                  <a:pt x="1739" y="597"/>
                  <a:pt x="1726" y="584"/>
                  <a:pt x="1726" y="569"/>
                </a:cubicBezTo>
                <a:cubicBezTo>
                  <a:pt x="1726" y="286"/>
                  <a:pt x="1496" y="55"/>
                  <a:pt x="1212" y="55"/>
                </a:cubicBezTo>
                <a:cubicBezTo>
                  <a:pt x="1197" y="55"/>
                  <a:pt x="1185" y="43"/>
                  <a:pt x="1185" y="28"/>
                </a:cubicBezTo>
                <a:close/>
                <a:moveTo>
                  <a:pt x="1185" y="205"/>
                </a:moveTo>
                <a:cubicBezTo>
                  <a:pt x="1185" y="189"/>
                  <a:pt x="1197" y="177"/>
                  <a:pt x="1212" y="177"/>
                </a:cubicBezTo>
                <a:cubicBezTo>
                  <a:pt x="1429" y="177"/>
                  <a:pt x="1604" y="353"/>
                  <a:pt x="1604" y="569"/>
                </a:cubicBezTo>
                <a:cubicBezTo>
                  <a:pt x="1604" y="584"/>
                  <a:pt x="1592" y="597"/>
                  <a:pt x="1577" y="597"/>
                </a:cubicBezTo>
                <a:cubicBezTo>
                  <a:pt x="1562" y="597"/>
                  <a:pt x="1549" y="584"/>
                  <a:pt x="1549" y="569"/>
                </a:cubicBezTo>
                <a:cubicBezTo>
                  <a:pt x="1549" y="383"/>
                  <a:pt x="1398" y="232"/>
                  <a:pt x="1212" y="232"/>
                </a:cubicBezTo>
                <a:cubicBezTo>
                  <a:pt x="1197" y="232"/>
                  <a:pt x="1185" y="220"/>
                  <a:pt x="1185" y="205"/>
                </a:cubicBezTo>
                <a:close/>
                <a:moveTo>
                  <a:pt x="1185" y="382"/>
                </a:moveTo>
                <a:cubicBezTo>
                  <a:pt x="1185" y="367"/>
                  <a:pt x="1197" y="354"/>
                  <a:pt x="1212" y="354"/>
                </a:cubicBezTo>
                <a:cubicBezTo>
                  <a:pt x="1331" y="354"/>
                  <a:pt x="1427" y="451"/>
                  <a:pt x="1427" y="569"/>
                </a:cubicBezTo>
                <a:cubicBezTo>
                  <a:pt x="1427" y="584"/>
                  <a:pt x="1415" y="597"/>
                  <a:pt x="1400" y="597"/>
                </a:cubicBezTo>
                <a:cubicBezTo>
                  <a:pt x="1384" y="597"/>
                  <a:pt x="1372" y="584"/>
                  <a:pt x="1372" y="569"/>
                </a:cubicBezTo>
                <a:cubicBezTo>
                  <a:pt x="1372" y="481"/>
                  <a:pt x="1300" y="410"/>
                  <a:pt x="1212" y="410"/>
                </a:cubicBezTo>
                <a:cubicBezTo>
                  <a:pt x="1197" y="410"/>
                  <a:pt x="1185" y="397"/>
                  <a:pt x="1185" y="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/>
          </a:p>
        </p:txBody>
      </p:sp>
      <p:grpSp>
        <p:nvGrpSpPr>
          <p:cNvPr id="8" name="Group 15"/>
          <p:cNvGrpSpPr/>
          <p:nvPr/>
        </p:nvGrpSpPr>
        <p:grpSpPr>
          <a:xfrm>
            <a:off x="1536681" y="1565955"/>
            <a:ext cx="567133" cy="815506"/>
            <a:chOff x="2211977" y="1022870"/>
            <a:chExt cx="4016375" cy="5775325"/>
          </a:xfrm>
          <a:solidFill>
            <a:schemeClr val="bg1"/>
          </a:solidFill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454990" y="1405458"/>
              <a:ext cx="19208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837577" y="1405458"/>
              <a:ext cx="573088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2211977" y="1022870"/>
              <a:ext cx="4016375" cy="5775325"/>
            </a:xfrm>
            <a:custGeom>
              <a:avLst/>
              <a:gdLst>
                <a:gd name="T0" fmla="*/ 1280 w 1344"/>
                <a:gd name="T1" fmla="*/ 192 h 1936"/>
                <a:gd name="T2" fmla="*/ 192 w 1344"/>
                <a:gd name="T3" fmla="*/ 0 h 1936"/>
                <a:gd name="T4" fmla="*/ 0 w 1344"/>
                <a:gd name="T5" fmla="*/ 1728 h 1936"/>
                <a:gd name="T6" fmla="*/ 503 w 1344"/>
                <a:gd name="T7" fmla="*/ 1920 h 1936"/>
                <a:gd name="T8" fmla="*/ 568 w 1344"/>
                <a:gd name="T9" fmla="*/ 1904 h 1936"/>
                <a:gd name="T10" fmla="*/ 365 w 1344"/>
                <a:gd name="T11" fmla="*/ 1418 h 1936"/>
                <a:gd name="T12" fmla="*/ 452 w 1344"/>
                <a:gd name="T13" fmla="*/ 1441 h 1936"/>
                <a:gd name="T14" fmla="*/ 552 w 1344"/>
                <a:gd name="T15" fmla="*/ 1567 h 1936"/>
                <a:gd name="T16" fmla="*/ 576 w 1344"/>
                <a:gd name="T17" fmla="*/ 928 h 1936"/>
                <a:gd name="T18" fmla="*/ 704 w 1344"/>
                <a:gd name="T19" fmla="*/ 928 h 1936"/>
                <a:gd name="T20" fmla="*/ 736 w 1344"/>
                <a:gd name="T21" fmla="*/ 1472 h 1936"/>
                <a:gd name="T22" fmla="*/ 768 w 1344"/>
                <a:gd name="T23" fmla="*/ 1312 h 1936"/>
                <a:gd name="T24" fmla="*/ 896 w 1344"/>
                <a:gd name="T25" fmla="*/ 1312 h 1936"/>
                <a:gd name="T26" fmla="*/ 928 w 1344"/>
                <a:gd name="T27" fmla="*/ 1472 h 1936"/>
                <a:gd name="T28" fmla="*/ 960 w 1344"/>
                <a:gd name="T29" fmla="*/ 1344 h 1936"/>
                <a:gd name="T30" fmla="*/ 1088 w 1344"/>
                <a:gd name="T31" fmla="*/ 1344 h 1936"/>
                <a:gd name="T32" fmla="*/ 1120 w 1344"/>
                <a:gd name="T33" fmla="*/ 1472 h 1936"/>
                <a:gd name="T34" fmla="*/ 1152 w 1344"/>
                <a:gd name="T35" fmla="*/ 1376 h 1936"/>
                <a:gd name="T36" fmla="*/ 1280 w 1344"/>
                <a:gd name="T37" fmla="*/ 1376 h 1936"/>
                <a:gd name="T38" fmla="*/ 1344 w 1344"/>
                <a:gd name="T39" fmla="*/ 1920 h 1936"/>
                <a:gd name="T40" fmla="*/ 1280 w 1344"/>
                <a:gd name="T41" fmla="*/ 1266 h 1936"/>
                <a:gd name="T42" fmla="*/ 467 w 1344"/>
                <a:gd name="T43" fmla="*/ 1856 h 1936"/>
                <a:gd name="T44" fmla="*/ 64 w 1344"/>
                <a:gd name="T45" fmla="*/ 1728 h 1936"/>
                <a:gd name="T46" fmla="*/ 358 w 1344"/>
                <a:gd name="T47" fmla="*/ 1664 h 1936"/>
                <a:gd name="T48" fmla="*/ 1134 w 1344"/>
                <a:gd name="T49" fmla="*/ 1278 h 1936"/>
                <a:gd name="T50" fmla="*/ 942 w 1344"/>
                <a:gd name="T51" fmla="*/ 1246 h 1936"/>
                <a:gd name="T52" fmla="*/ 768 w 1344"/>
                <a:gd name="T53" fmla="*/ 928 h 1936"/>
                <a:gd name="T54" fmla="*/ 512 w 1344"/>
                <a:gd name="T55" fmla="*/ 928 h 1936"/>
                <a:gd name="T56" fmla="*/ 508 w 1344"/>
                <a:gd name="T57" fmla="*/ 1409 h 1936"/>
                <a:gd name="T58" fmla="*/ 286 w 1344"/>
                <a:gd name="T59" fmla="*/ 1537 h 1936"/>
                <a:gd name="T60" fmla="*/ 64 w 1344"/>
                <a:gd name="T61" fmla="*/ 1600 h 1936"/>
                <a:gd name="T62" fmla="*/ 1216 w 1344"/>
                <a:gd name="T63" fmla="*/ 320 h 1936"/>
                <a:gd name="T64" fmla="*/ 1216 w 1344"/>
                <a:gd name="T65" fmla="*/ 256 h 1936"/>
                <a:gd name="T66" fmla="*/ 64 w 1344"/>
                <a:gd name="T67" fmla="*/ 192 h 1936"/>
                <a:gd name="T68" fmla="*/ 1088 w 1344"/>
                <a:gd name="T69" fmla="*/ 64 h 1936"/>
                <a:gd name="T70" fmla="*/ 1216 w 1344"/>
                <a:gd name="T71" fmla="*/ 256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44" h="1936">
                  <a:moveTo>
                    <a:pt x="1280" y="1266"/>
                  </a:moveTo>
                  <a:cubicBezTo>
                    <a:pt x="1280" y="192"/>
                    <a:pt x="1280" y="192"/>
                    <a:pt x="1280" y="192"/>
                  </a:cubicBezTo>
                  <a:cubicBezTo>
                    <a:pt x="1280" y="86"/>
                    <a:pt x="1194" y="0"/>
                    <a:pt x="108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1728"/>
                    <a:pt x="0" y="1728"/>
                    <a:pt x="0" y="1728"/>
                  </a:cubicBezTo>
                  <a:cubicBezTo>
                    <a:pt x="0" y="1834"/>
                    <a:pt x="86" y="1920"/>
                    <a:pt x="192" y="1920"/>
                  </a:cubicBezTo>
                  <a:cubicBezTo>
                    <a:pt x="503" y="1920"/>
                    <a:pt x="503" y="1920"/>
                    <a:pt x="503" y="1920"/>
                  </a:cubicBezTo>
                  <a:cubicBezTo>
                    <a:pt x="512" y="1936"/>
                    <a:pt x="512" y="1936"/>
                    <a:pt x="512" y="1936"/>
                  </a:cubicBezTo>
                  <a:cubicBezTo>
                    <a:pt x="568" y="1904"/>
                    <a:pt x="568" y="1904"/>
                    <a:pt x="568" y="1904"/>
                  </a:cubicBezTo>
                  <a:cubicBezTo>
                    <a:pt x="341" y="1505"/>
                    <a:pt x="341" y="1505"/>
                    <a:pt x="341" y="1505"/>
                  </a:cubicBezTo>
                  <a:cubicBezTo>
                    <a:pt x="324" y="1475"/>
                    <a:pt x="334" y="1436"/>
                    <a:pt x="365" y="1418"/>
                  </a:cubicBezTo>
                  <a:cubicBezTo>
                    <a:pt x="380" y="1409"/>
                    <a:pt x="397" y="1407"/>
                    <a:pt x="413" y="1411"/>
                  </a:cubicBezTo>
                  <a:cubicBezTo>
                    <a:pt x="430" y="1415"/>
                    <a:pt x="444" y="1426"/>
                    <a:pt x="452" y="1441"/>
                  </a:cubicBezTo>
                  <a:cubicBezTo>
                    <a:pt x="516" y="1552"/>
                    <a:pt x="516" y="1552"/>
                    <a:pt x="516" y="1552"/>
                  </a:cubicBezTo>
                  <a:cubicBezTo>
                    <a:pt x="524" y="1564"/>
                    <a:pt x="538" y="1571"/>
                    <a:pt x="552" y="1567"/>
                  </a:cubicBezTo>
                  <a:cubicBezTo>
                    <a:pt x="566" y="1563"/>
                    <a:pt x="576" y="1551"/>
                    <a:pt x="576" y="1536"/>
                  </a:cubicBezTo>
                  <a:cubicBezTo>
                    <a:pt x="576" y="928"/>
                    <a:pt x="576" y="928"/>
                    <a:pt x="576" y="928"/>
                  </a:cubicBezTo>
                  <a:cubicBezTo>
                    <a:pt x="576" y="893"/>
                    <a:pt x="605" y="864"/>
                    <a:pt x="640" y="864"/>
                  </a:cubicBezTo>
                  <a:cubicBezTo>
                    <a:pt x="675" y="864"/>
                    <a:pt x="704" y="893"/>
                    <a:pt x="704" y="928"/>
                  </a:cubicBezTo>
                  <a:cubicBezTo>
                    <a:pt x="704" y="1440"/>
                    <a:pt x="704" y="1440"/>
                    <a:pt x="704" y="1440"/>
                  </a:cubicBezTo>
                  <a:cubicBezTo>
                    <a:pt x="704" y="1458"/>
                    <a:pt x="718" y="1472"/>
                    <a:pt x="736" y="1472"/>
                  </a:cubicBezTo>
                  <a:cubicBezTo>
                    <a:pt x="754" y="1472"/>
                    <a:pt x="768" y="1458"/>
                    <a:pt x="768" y="1440"/>
                  </a:cubicBezTo>
                  <a:cubicBezTo>
                    <a:pt x="768" y="1312"/>
                    <a:pt x="768" y="1312"/>
                    <a:pt x="768" y="1312"/>
                  </a:cubicBezTo>
                  <a:cubicBezTo>
                    <a:pt x="768" y="1277"/>
                    <a:pt x="797" y="1248"/>
                    <a:pt x="832" y="1248"/>
                  </a:cubicBezTo>
                  <a:cubicBezTo>
                    <a:pt x="867" y="1248"/>
                    <a:pt x="896" y="1277"/>
                    <a:pt x="896" y="1312"/>
                  </a:cubicBezTo>
                  <a:cubicBezTo>
                    <a:pt x="896" y="1440"/>
                    <a:pt x="896" y="1440"/>
                    <a:pt x="896" y="1440"/>
                  </a:cubicBezTo>
                  <a:cubicBezTo>
                    <a:pt x="896" y="1458"/>
                    <a:pt x="910" y="1472"/>
                    <a:pt x="928" y="1472"/>
                  </a:cubicBezTo>
                  <a:cubicBezTo>
                    <a:pt x="946" y="1472"/>
                    <a:pt x="960" y="1458"/>
                    <a:pt x="960" y="1440"/>
                  </a:cubicBezTo>
                  <a:cubicBezTo>
                    <a:pt x="960" y="1344"/>
                    <a:pt x="960" y="1344"/>
                    <a:pt x="960" y="1344"/>
                  </a:cubicBezTo>
                  <a:cubicBezTo>
                    <a:pt x="960" y="1309"/>
                    <a:pt x="989" y="1280"/>
                    <a:pt x="1024" y="1280"/>
                  </a:cubicBezTo>
                  <a:cubicBezTo>
                    <a:pt x="1059" y="1280"/>
                    <a:pt x="1088" y="1309"/>
                    <a:pt x="1088" y="1344"/>
                  </a:cubicBezTo>
                  <a:cubicBezTo>
                    <a:pt x="1088" y="1440"/>
                    <a:pt x="1088" y="1440"/>
                    <a:pt x="1088" y="1440"/>
                  </a:cubicBezTo>
                  <a:cubicBezTo>
                    <a:pt x="1088" y="1458"/>
                    <a:pt x="1102" y="1472"/>
                    <a:pt x="1120" y="1472"/>
                  </a:cubicBezTo>
                  <a:cubicBezTo>
                    <a:pt x="1138" y="1472"/>
                    <a:pt x="1152" y="1458"/>
                    <a:pt x="1152" y="1440"/>
                  </a:cubicBezTo>
                  <a:cubicBezTo>
                    <a:pt x="1152" y="1376"/>
                    <a:pt x="1152" y="1376"/>
                    <a:pt x="1152" y="1376"/>
                  </a:cubicBezTo>
                  <a:cubicBezTo>
                    <a:pt x="1152" y="1341"/>
                    <a:pt x="1181" y="1312"/>
                    <a:pt x="1216" y="1312"/>
                  </a:cubicBezTo>
                  <a:cubicBezTo>
                    <a:pt x="1251" y="1312"/>
                    <a:pt x="1280" y="1341"/>
                    <a:pt x="1280" y="1376"/>
                  </a:cubicBezTo>
                  <a:cubicBezTo>
                    <a:pt x="1280" y="1920"/>
                    <a:pt x="1280" y="1920"/>
                    <a:pt x="1280" y="1920"/>
                  </a:cubicBezTo>
                  <a:cubicBezTo>
                    <a:pt x="1344" y="1920"/>
                    <a:pt x="1344" y="1920"/>
                    <a:pt x="1344" y="1920"/>
                  </a:cubicBezTo>
                  <a:cubicBezTo>
                    <a:pt x="1344" y="1376"/>
                    <a:pt x="1344" y="1376"/>
                    <a:pt x="1344" y="1376"/>
                  </a:cubicBezTo>
                  <a:cubicBezTo>
                    <a:pt x="1344" y="1331"/>
                    <a:pt x="1319" y="1289"/>
                    <a:pt x="1280" y="1266"/>
                  </a:cubicBezTo>
                  <a:close/>
                  <a:moveTo>
                    <a:pt x="358" y="1664"/>
                  </a:moveTo>
                  <a:cubicBezTo>
                    <a:pt x="467" y="1856"/>
                    <a:pt x="467" y="1856"/>
                    <a:pt x="467" y="1856"/>
                  </a:cubicBezTo>
                  <a:cubicBezTo>
                    <a:pt x="192" y="1856"/>
                    <a:pt x="192" y="1856"/>
                    <a:pt x="192" y="1856"/>
                  </a:cubicBezTo>
                  <a:cubicBezTo>
                    <a:pt x="121" y="1856"/>
                    <a:pt x="64" y="1799"/>
                    <a:pt x="64" y="1728"/>
                  </a:cubicBezTo>
                  <a:cubicBezTo>
                    <a:pt x="64" y="1664"/>
                    <a:pt x="64" y="1664"/>
                    <a:pt x="64" y="1664"/>
                  </a:cubicBezTo>
                  <a:lnTo>
                    <a:pt x="358" y="1664"/>
                  </a:lnTo>
                  <a:close/>
                  <a:moveTo>
                    <a:pt x="1216" y="1248"/>
                  </a:moveTo>
                  <a:cubicBezTo>
                    <a:pt x="1186" y="1248"/>
                    <a:pt x="1157" y="1259"/>
                    <a:pt x="1134" y="1278"/>
                  </a:cubicBezTo>
                  <a:cubicBezTo>
                    <a:pt x="1111" y="1240"/>
                    <a:pt x="1069" y="1216"/>
                    <a:pt x="1024" y="1216"/>
                  </a:cubicBezTo>
                  <a:cubicBezTo>
                    <a:pt x="994" y="1216"/>
                    <a:pt x="965" y="1227"/>
                    <a:pt x="942" y="1246"/>
                  </a:cubicBezTo>
                  <a:cubicBezTo>
                    <a:pt x="906" y="1186"/>
                    <a:pt x="828" y="1166"/>
                    <a:pt x="768" y="1201"/>
                  </a:cubicBezTo>
                  <a:cubicBezTo>
                    <a:pt x="768" y="928"/>
                    <a:pt x="768" y="928"/>
                    <a:pt x="768" y="928"/>
                  </a:cubicBezTo>
                  <a:cubicBezTo>
                    <a:pt x="768" y="857"/>
                    <a:pt x="711" y="800"/>
                    <a:pt x="640" y="800"/>
                  </a:cubicBezTo>
                  <a:cubicBezTo>
                    <a:pt x="569" y="800"/>
                    <a:pt x="512" y="857"/>
                    <a:pt x="512" y="928"/>
                  </a:cubicBezTo>
                  <a:cubicBezTo>
                    <a:pt x="512" y="1417"/>
                    <a:pt x="512" y="1417"/>
                    <a:pt x="512" y="1417"/>
                  </a:cubicBezTo>
                  <a:cubicBezTo>
                    <a:pt x="508" y="1409"/>
                    <a:pt x="508" y="1409"/>
                    <a:pt x="508" y="1409"/>
                  </a:cubicBezTo>
                  <a:cubicBezTo>
                    <a:pt x="473" y="1348"/>
                    <a:pt x="394" y="1327"/>
                    <a:pt x="333" y="1362"/>
                  </a:cubicBezTo>
                  <a:cubicBezTo>
                    <a:pt x="272" y="1397"/>
                    <a:pt x="251" y="1476"/>
                    <a:pt x="286" y="1537"/>
                  </a:cubicBezTo>
                  <a:cubicBezTo>
                    <a:pt x="322" y="1600"/>
                    <a:pt x="322" y="1600"/>
                    <a:pt x="322" y="1600"/>
                  </a:cubicBezTo>
                  <a:cubicBezTo>
                    <a:pt x="64" y="1600"/>
                    <a:pt x="64" y="1600"/>
                    <a:pt x="64" y="1600"/>
                  </a:cubicBezTo>
                  <a:cubicBezTo>
                    <a:pt x="64" y="320"/>
                    <a:pt x="64" y="320"/>
                    <a:pt x="64" y="320"/>
                  </a:cubicBezTo>
                  <a:cubicBezTo>
                    <a:pt x="1216" y="320"/>
                    <a:pt x="1216" y="320"/>
                    <a:pt x="1216" y="320"/>
                  </a:cubicBezTo>
                  <a:lnTo>
                    <a:pt x="1216" y="1248"/>
                  </a:lnTo>
                  <a:close/>
                  <a:moveTo>
                    <a:pt x="1216" y="256"/>
                  </a:moveTo>
                  <a:cubicBezTo>
                    <a:pt x="64" y="256"/>
                    <a:pt x="64" y="256"/>
                    <a:pt x="64" y="256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64" y="121"/>
                    <a:pt x="121" y="64"/>
                    <a:pt x="192" y="64"/>
                  </a:cubicBezTo>
                  <a:cubicBezTo>
                    <a:pt x="1088" y="64"/>
                    <a:pt x="1088" y="64"/>
                    <a:pt x="1088" y="64"/>
                  </a:cubicBezTo>
                  <a:cubicBezTo>
                    <a:pt x="1159" y="64"/>
                    <a:pt x="1216" y="121"/>
                    <a:pt x="1216" y="192"/>
                  </a:cubicBezTo>
                  <a:lnTo>
                    <a:pt x="1216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3167652" y="2645295"/>
              <a:ext cx="2020888" cy="1635125"/>
            </a:xfrm>
            <a:custGeom>
              <a:avLst/>
              <a:gdLst>
                <a:gd name="T0" fmla="*/ 320 w 676"/>
                <a:gd name="T1" fmla="*/ 0 h 548"/>
                <a:gd name="T2" fmla="*/ 0 w 676"/>
                <a:gd name="T3" fmla="*/ 320 h 548"/>
                <a:gd name="T4" fmla="*/ 82 w 676"/>
                <a:gd name="T5" fmla="*/ 533 h 548"/>
                <a:gd name="T6" fmla="*/ 127 w 676"/>
                <a:gd name="T7" fmla="*/ 536 h 548"/>
                <a:gd name="T8" fmla="*/ 130 w 676"/>
                <a:gd name="T9" fmla="*/ 491 h 548"/>
                <a:gd name="T10" fmla="*/ 129 w 676"/>
                <a:gd name="T11" fmla="*/ 491 h 548"/>
                <a:gd name="T12" fmla="*/ 149 w 676"/>
                <a:gd name="T13" fmla="*/ 129 h 548"/>
                <a:gd name="T14" fmla="*/ 511 w 676"/>
                <a:gd name="T15" fmla="*/ 149 h 548"/>
                <a:gd name="T16" fmla="*/ 511 w 676"/>
                <a:gd name="T17" fmla="*/ 491 h 548"/>
                <a:gd name="T18" fmla="*/ 513 w 676"/>
                <a:gd name="T19" fmla="*/ 536 h 548"/>
                <a:gd name="T20" fmla="*/ 558 w 676"/>
                <a:gd name="T21" fmla="*/ 534 h 548"/>
                <a:gd name="T22" fmla="*/ 558 w 676"/>
                <a:gd name="T23" fmla="*/ 533 h 548"/>
                <a:gd name="T24" fmla="*/ 533 w 676"/>
                <a:gd name="T25" fmla="*/ 81 h 548"/>
                <a:gd name="T26" fmla="*/ 320 w 676"/>
                <a:gd name="T2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6" h="548">
                  <a:moveTo>
                    <a:pt x="320" y="0"/>
                  </a:moveTo>
                  <a:cubicBezTo>
                    <a:pt x="143" y="0"/>
                    <a:pt x="0" y="143"/>
                    <a:pt x="0" y="320"/>
                  </a:cubicBezTo>
                  <a:cubicBezTo>
                    <a:pt x="0" y="399"/>
                    <a:pt x="29" y="475"/>
                    <a:pt x="82" y="533"/>
                  </a:cubicBezTo>
                  <a:cubicBezTo>
                    <a:pt x="93" y="547"/>
                    <a:pt x="113" y="548"/>
                    <a:pt x="127" y="536"/>
                  </a:cubicBezTo>
                  <a:cubicBezTo>
                    <a:pt x="140" y="525"/>
                    <a:pt x="141" y="504"/>
                    <a:pt x="130" y="491"/>
                  </a:cubicBezTo>
                  <a:cubicBezTo>
                    <a:pt x="129" y="491"/>
                    <a:pt x="129" y="491"/>
                    <a:pt x="129" y="491"/>
                  </a:cubicBezTo>
                  <a:cubicBezTo>
                    <a:pt x="35" y="385"/>
                    <a:pt x="44" y="223"/>
                    <a:pt x="149" y="129"/>
                  </a:cubicBezTo>
                  <a:cubicBezTo>
                    <a:pt x="255" y="35"/>
                    <a:pt x="417" y="44"/>
                    <a:pt x="511" y="149"/>
                  </a:cubicBezTo>
                  <a:cubicBezTo>
                    <a:pt x="598" y="247"/>
                    <a:pt x="598" y="393"/>
                    <a:pt x="511" y="491"/>
                  </a:cubicBezTo>
                  <a:cubicBezTo>
                    <a:pt x="499" y="504"/>
                    <a:pt x="500" y="524"/>
                    <a:pt x="513" y="536"/>
                  </a:cubicBezTo>
                  <a:cubicBezTo>
                    <a:pt x="526" y="548"/>
                    <a:pt x="546" y="547"/>
                    <a:pt x="558" y="534"/>
                  </a:cubicBezTo>
                  <a:cubicBezTo>
                    <a:pt x="558" y="534"/>
                    <a:pt x="558" y="533"/>
                    <a:pt x="558" y="533"/>
                  </a:cubicBezTo>
                  <a:cubicBezTo>
                    <a:pt x="676" y="402"/>
                    <a:pt x="665" y="199"/>
                    <a:pt x="533" y="81"/>
                  </a:cubicBezTo>
                  <a:cubicBezTo>
                    <a:pt x="475" y="29"/>
                    <a:pt x="399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3" name="Group 24"/>
          <p:cNvGrpSpPr/>
          <p:nvPr/>
        </p:nvGrpSpPr>
        <p:grpSpPr>
          <a:xfrm>
            <a:off x="2253285" y="1605747"/>
            <a:ext cx="469895" cy="735922"/>
            <a:chOff x="4378326" y="742951"/>
            <a:chExt cx="3432175" cy="5375275"/>
          </a:xfrm>
          <a:solidFill>
            <a:schemeClr val="bg1"/>
          </a:solidFill>
        </p:grpSpPr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4592638" y="1112838"/>
              <a:ext cx="2997200" cy="5005388"/>
            </a:xfrm>
            <a:custGeom>
              <a:avLst/>
              <a:gdLst>
                <a:gd name="T0" fmla="*/ 814 w 1002"/>
                <a:gd name="T1" fmla="*/ 505 h 1678"/>
                <a:gd name="T2" fmla="*/ 783 w 1002"/>
                <a:gd name="T3" fmla="*/ 478 h 1678"/>
                <a:gd name="T4" fmla="*/ 534 w 1002"/>
                <a:gd name="T5" fmla="*/ 478 h 1678"/>
                <a:gd name="T6" fmla="*/ 534 w 1002"/>
                <a:gd name="T7" fmla="*/ 326 h 1678"/>
                <a:gd name="T8" fmla="*/ 656 w 1002"/>
                <a:gd name="T9" fmla="*/ 140 h 1678"/>
                <a:gd name="T10" fmla="*/ 470 w 1002"/>
                <a:gd name="T11" fmla="*/ 17 h 1678"/>
                <a:gd name="T12" fmla="*/ 348 w 1002"/>
                <a:gd name="T13" fmla="*/ 204 h 1678"/>
                <a:gd name="T14" fmla="*/ 470 w 1002"/>
                <a:gd name="T15" fmla="*/ 326 h 1678"/>
                <a:gd name="T16" fmla="*/ 470 w 1002"/>
                <a:gd name="T17" fmla="*/ 478 h 1678"/>
                <a:gd name="T18" fmla="*/ 221 w 1002"/>
                <a:gd name="T19" fmla="*/ 478 h 1678"/>
                <a:gd name="T20" fmla="*/ 190 w 1002"/>
                <a:gd name="T21" fmla="*/ 505 h 1678"/>
                <a:gd name="T22" fmla="*/ 3 w 1002"/>
                <a:gd name="T23" fmla="*/ 1636 h 1678"/>
                <a:gd name="T24" fmla="*/ 29 w 1002"/>
                <a:gd name="T25" fmla="*/ 1673 h 1678"/>
                <a:gd name="T26" fmla="*/ 49 w 1002"/>
                <a:gd name="T27" fmla="*/ 1669 h 1678"/>
                <a:gd name="T28" fmla="*/ 502 w 1002"/>
                <a:gd name="T29" fmla="*/ 1431 h 1678"/>
                <a:gd name="T30" fmla="*/ 955 w 1002"/>
                <a:gd name="T31" fmla="*/ 1669 h 1678"/>
                <a:gd name="T32" fmla="*/ 998 w 1002"/>
                <a:gd name="T33" fmla="*/ 1656 h 1678"/>
                <a:gd name="T34" fmla="*/ 1001 w 1002"/>
                <a:gd name="T35" fmla="*/ 1636 h 1678"/>
                <a:gd name="T36" fmla="*/ 814 w 1002"/>
                <a:gd name="T37" fmla="*/ 505 h 1678"/>
                <a:gd name="T38" fmla="*/ 245 w 1002"/>
                <a:gd name="T39" fmla="*/ 561 h 1678"/>
                <a:gd name="T40" fmla="*/ 434 w 1002"/>
                <a:gd name="T41" fmla="*/ 669 h 1678"/>
                <a:gd name="T42" fmla="*/ 206 w 1002"/>
                <a:gd name="T43" fmla="*/ 797 h 1678"/>
                <a:gd name="T44" fmla="*/ 245 w 1002"/>
                <a:gd name="T45" fmla="*/ 561 h 1678"/>
                <a:gd name="T46" fmla="*/ 502 w 1002"/>
                <a:gd name="T47" fmla="*/ 542 h 1678"/>
                <a:gd name="T48" fmla="*/ 660 w 1002"/>
                <a:gd name="T49" fmla="*/ 542 h 1678"/>
                <a:gd name="T50" fmla="*/ 499 w 1002"/>
                <a:gd name="T51" fmla="*/ 632 h 1678"/>
                <a:gd name="T52" fmla="*/ 342 w 1002"/>
                <a:gd name="T53" fmla="*/ 542 h 1678"/>
                <a:gd name="T54" fmla="*/ 502 w 1002"/>
                <a:gd name="T55" fmla="*/ 542 h 1678"/>
                <a:gd name="T56" fmla="*/ 799 w 1002"/>
                <a:gd name="T57" fmla="*/ 804 h 1678"/>
                <a:gd name="T58" fmla="*/ 564 w 1002"/>
                <a:gd name="T59" fmla="*/ 669 h 1678"/>
                <a:gd name="T60" fmla="*/ 758 w 1002"/>
                <a:gd name="T61" fmla="*/ 560 h 1678"/>
                <a:gd name="T62" fmla="*/ 799 w 1002"/>
                <a:gd name="T63" fmla="*/ 804 h 1678"/>
                <a:gd name="T64" fmla="*/ 770 w 1002"/>
                <a:gd name="T65" fmla="*/ 861 h 1678"/>
                <a:gd name="T66" fmla="*/ 507 w 1002"/>
                <a:gd name="T67" fmla="*/ 978 h 1678"/>
                <a:gd name="T68" fmla="*/ 235 w 1002"/>
                <a:gd name="T69" fmla="*/ 854 h 1678"/>
                <a:gd name="T70" fmla="*/ 499 w 1002"/>
                <a:gd name="T71" fmla="*/ 706 h 1678"/>
                <a:gd name="T72" fmla="*/ 770 w 1002"/>
                <a:gd name="T73" fmla="*/ 861 h 1678"/>
                <a:gd name="T74" fmla="*/ 189 w 1002"/>
                <a:gd name="T75" fmla="*/ 904 h 1678"/>
                <a:gd name="T76" fmla="*/ 429 w 1002"/>
                <a:gd name="T77" fmla="*/ 1012 h 1678"/>
                <a:gd name="T78" fmla="*/ 150 w 1002"/>
                <a:gd name="T79" fmla="*/ 1135 h 1678"/>
                <a:gd name="T80" fmla="*/ 189 w 1002"/>
                <a:gd name="T81" fmla="*/ 904 h 1678"/>
                <a:gd name="T82" fmla="*/ 507 w 1002"/>
                <a:gd name="T83" fmla="*/ 1048 h 1678"/>
                <a:gd name="T84" fmla="*/ 822 w 1002"/>
                <a:gd name="T85" fmla="*/ 1191 h 1678"/>
                <a:gd name="T86" fmla="*/ 502 w 1002"/>
                <a:gd name="T87" fmla="*/ 1359 h 1678"/>
                <a:gd name="T88" fmla="*/ 183 w 1002"/>
                <a:gd name="T89" fmla="*/ 1191 h 1678"/>
                <a:gd name="T90" fmla="*/ 507 w 1002"/>
                <a:gd name="T91" fmla="*/ 1048 h 1678"/>
                <a:gd name="T92" fmla="*/ 816 w 1002"/>
                <a:gd name="T93" fmla="*/ 911 h 1678"/>
                <a:gd name="T94" fmla="*/ 854 w 1002"/>
                <a:gd name="T95" fmla="*/ 1135 h 1678"/>
                <a:gd name="T96" fmla="*/ 585 w 1002"/>
                <a:gd name="T97" fmla="*/ 1013 h 1678"/>
                <a:gd name="T98" fmla="*/ 816 w 1002"/>
                <a:gd name="T99" fmla="*/ 911 h 1678"/>
                <a:gd name="T100" fmla="*/ 408 w 1002"/>
                <a:gd name="T101" fmla="*/ 172 h 1678"/>
                <a:gd name="T102" fmla="*/ 502 w 1002"/>
                <a:gd name="T103" fmla="*/ 78 h 1678"/>
                <a:gd name="T104" fmla="*/ 596 w 1002"/>
                <a:gd name="T105" fmla="*/ 172 h 1678"/>
                <a:gd name="T106" fmla="*/ 502 w 1002"/>
                <a:gd name="T107" fmla="*/ 265 h 1678"/>
                <a:gd name="T108" fmla="*/ 408 w 1002"/>
                <a:gd name="T109" fmla="*/ 172 h 1678"/>
                <a:gd name="T110" fmla="*/ 76 w 1002"/>
                <a:gd name="T111" fmla="*/ 1583 h 1678"/>
                <a:gd name="T112" fmla="*/ 133 w 1002"/>
                <a:gd name="T113" fmla="*/ 1238 h 1678"/>
                <a:gd name="T114" fmla="*/ 433 w 1002"/>
                <a:gd name="T115" fmla="*/ 1395 h 1678"/>
                <a:gd name="T116" fmla="*/ 76 w 1002"/>
                <a:gd name="T117" fmla="*/ 1583 h 1678"/>
                <a:gd name="T118" fmla="*/ 571 w 1002"/>
                <a:gd name="T119" fmla="*/ 1395 h 1678"/>
                <a:gd name="T120" fmla="*/ 871 w 1002"/>
                <a:gd name="T121" fmla="*/ 1238 h 1678"/>
                <a:gd name="T122" fmla="*/ 928 w 1002"/>
                <a:gd name="T123" fmla="*/ 1583 h 1678"/>
                <a:gd name="T124" fmla="*/ 571 w 1002"/>
                <a:gd name="T125" fmla="*/ 1395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2" h="1678">
                  <a:moveTo>
                    <a:pt x="814" y="505"/>
                  </a:moveTo>
                  <a:cubicBezTo>
                    <a:pt x="812" y="489"/>
                    <a:pt x="798" y="478"/>
                    <a:pt x="783" y="478"/>
                  </a:cubicBezTo>
                  <a:cubicBezTo>
                    <a:pt x="534" y="478"/>
                    <a:pt x="534" y="478"/>
                    <a:pt x="534" y="478"/>
                  </a:cubicBezTo>
                  <a:cubicBezTo>
                    <a:pt x="534" y="326"/>
                    <a:pt x="534" y="326"/>
                    <a:pt x="534" y="326"/>
                  </a:cubicBezTo>
                  <a:cubicBezTo>
                    <a:pt x="619" y="308"/>
                    <a:pt x="674" y="225"/>
                    <a:pt x="656" y="140"/>
                  </a:cubicBezTo>
                  <a:cubicBezTo>
                    <a:pt x="639" y="54"/>
                    <a:pt x="555" y="0"/>
                    <a:pt x="470" y="17"/>
                  </a:cubicBezTo>
                  <a:cubicBezTo>
                    <a:pt x="385" y="35"/>
                    <a:pt x="330" y="118"/>
                    <a:pt x="348" y="204"/>
                  </a:cubicBezTo>
                  <a:cubicBezTo>
                    <a:pt x="360" y="265"/>
                    <a:pt x="408" y="313"/>
                    <a:pt x="470" y="326"/>
                  </a:cubicBezTo>
                  <a:cubicBezTo>
                    <a:pt x="470" y="478"/>
                    <a:pt x="470" y="478"/>
                    <a:pt x="470" y="478"/>
                  </a:cubicBezTo>
                  <a:cubicBezTo>
                    <a:pt x="221" y="478"/>
                    <a:pt x="221" y="478"/>
                    <a:pt x="221" y="478"/>
                  </a:cubicBezTo>
                  <a:cubicBezTo>
                    <a:pt x="206" y="478"/>
                    <a:pt x="192" y="489"/>
                    <a:pt x="190" y="505"/>
                  </a:cubicBezTo>
                  <a:cubicBezTo>
                    <a:pt x="3" y="1636"/>
                    <a:pt x="3" y="1636"/>
                    <a:pt x="3" y="1636"/>
                  </a:cubicBezTo>
                  <a:cubicBezTo>
                    <a:pt x="0" y="1653"/>
                    <a:pt x="12" y="1670"/>
                    <a:pt x="29" y="1673"/>
                  </a:cubicBezTo>
                  <a:cubicBezTo>
                    <a:pt x="36" y="1674"/>
                    <a:pt x="43" y="1673"/>
                    <a:pt x="49" y="1669"/>
                  </a:cubicBezTo>
                  <a:cubicBezTo>
                    <a:pt x="502" y="1431"/>
                    <a:pt x="502" y="1431"/>
                    <a:pt x="502" y="1431"/>
                  </a:cubicBezTo>
                  <a:cubicBezTo>
                    <a:pt x="955" y="1669"/>
                    <a:pt x="955" y="1669"/>
                    <a:pt x="955" y="1669"/>
                  </a:cubicBezTo>
                  <a:cubicBezTo>
                    <a:pt x="970" y="1678"/>
                    <a:pt x="990" y="1672"/>
                    <a:pt x="998" y="1656"/>
                  </a:cubicBezTo>
                  <a:cubicBezTo>
                    <a:pt x="1001" y="1650"/>
                    <a:pt x="1002" y="1643"/>
                    <a:pt x="1001" y="1636"/>
                  </a:cubicBezTo>
                  <a:lnTo>
                    <a:pt x="814" y="505"/>
                  </a:lnTo>
                  <a:close/>
                  <a:moveTo>
                    <a:pt x="245" y="561"/>
                  </a:moveTo>
                  <a:cubicBezTo>
                    <a:pt x="434" y="669"/>
                    <a:pt x="434" y="669"/>
                    <a:pt x="434" y="669"/>
                  </a:cubicBezTo>
                  <a:cubicBezTo>
                    <a:pt x="206" y="797"/>
                    <a:pt x="206" y="797"/>
                    <a:pt x="206" y="797"/>
                  </a:cubicBezTo>
                  <a:lnTo>
                    <a:pt x="245" y="561"/>
                  </a:lnTo>
                  <a:close/>
                  <a:moveTo>
                    <a:pt x="502" y="542"/>
                  </a:moveTo>
                  <a:cubicBezTo>
                    <a:pt x="660" y="542"/>
                    <a:pt x="660" y="542"/>
                    <a:pt x="660" y="542"/>
                  </a:cubicBezTo>
                  <a:cubicBezTo>
                    <a:pt x="499" y="632"/>
                    <a:pt x="499" y="632"/>
                    <a:pt x="499" y="632"/>
                  </a:cubicBezTo>
                  <a:cubicBezTo>
                    <a:pt x="342" y="542"/>
                    <a:pt x="342" y="542"/>
                    <a:pt x="342" y="542"/>
                  </a:cubicBezTo>
                  <a:lnTo>
                    <a:pt x="502" y="542"/>
                  </a:lnTo>
                  <a:close/>
                  <a:moveTo>
                    <a:pt x="799" y="804"/>
                  </a:moveTo>
                  <a:cubicBezTo>
                    <a:pt x="564" y="669"/>
                    <a:pt x="564" y="669"/>
                    <a:pt x="564" y="669"/>
                  </a:cubicBezTo>
                  <a:cubicBezTo>
                    <a:pt x="758" y="560"/>
                    <a:pt x="758" y="560"/>
                    <a:pt x="758" y="560"/>
                  </a:cubicBezTo>
                  <a:lnTo>
                    <a:pt x="799" y="804"/>
                  </a:lnTo>
                  <a:close/>
                  <a:moveTo>
                    <a:pt x="770" y="861"/>
                  </a:moveTo>
                  <a:cubicBezTo>
                    <a:pt x="507" y="978"/>
                    <a:pt x="507" y="978"/>
                    <a:pt x="507" y="978"/>
                  </a:cubicBezTo>
                  <a:cubicBezTo>
                    <a:pt x="235" y="854"/>
                    <a:pt x="235" y="854"/>
                    <a:pt x="235" y="854"/>
                  </a:cubicBezTo>
                  <a:cubicBezTo>
                    <a:pt x="499" y="706"/>
                    <a:pt x="499" y="706"/>
                    <a:pt x="499" y="706"/>
                  </a:cubicBezTo>
                  <a:lnTo>
                    <a:pt x="770" y="861"/>
                  </a:lnTo>
                  <a:close/>
                  <a:moveTo>
                    <a:pt x="189" y="904"/>
                  </a:moveTo>
                  <a:cubicBezTo>
                    <a:pt x="429" y="1012"/>
                    <a:pt x="429" y="1012"/>
                    <a:pt x="429" y="1012"/>
                  </a:cubicBezTo>
                  <a:cubicBezTo>
                    <a:pt x="150" y="1135"/>
                    <a:pt x="150" y="1135"/>
                    <a:pt x="150" y="1135"/>
                  </a:cubicBezTo>
                  <a:lnTo>
                    <a:pt x="189" y="904"/>
                  </a:lnTo>
                  <a:close/>
                  <a:moveTo>
                    <a:pt x="507" y="1048"/>
                  </a:moveTo>
                  <a:cubicBezTo>
                    <a:pt x="822" y="1191"/>
                    <a:pt x="822" y="1191"/>
                    <a:pt x="822" y="1191"/>
                  </a:cubicBezTo>
                  <a:cubicBezTo>
                    <a:pt x="502" y="1359"/>
                    <a:pt x="502" y="1359"/>
                    <a:pt x="502" y="1359"/>
                  </a:cubicBezTo>
                  <a:cubicBezTo>
                    <a:pt x="183" y="1191"/>
                    <a:pt x="183" y="1191"/>
                    <a:pt x="183" y="1191"/>
                  </a:cubicBezTo>
                  <a:lnTo>
                    <a:pt x="507" y="1048"/>
                  </a:lnTo>
                  <a:close/>
                  <a:moveTo>
                    <a:pt x="816" y="911"/>
                  </a:moveTo>
                  <a:cubicBezTo>
                    <a:pt x="854" y="1135"/>
                    <a:pt x="854" y="1135"/>
                    <a:pt x="854" y="1135"/>
                  </a:cubicBezTo>
                  <a:cubicBezTo>
                    <a:pt x="585" y="1013"/>
                    <a:pt x="585" y="1013"/>
                    <a:pt x="585" y="1013"/>
                  </a:cubicBezTo>
                  <a:lnTo>
                    <a:pt x="816" y="911"/>
                  </a:lnTo>
                  <a:close/>
                  <a:moveTo>
                    <a:pt x="408" y="172"/>
                  </a:moveTo>
                  <a:cubicBezTo>
                    <a:pt x="408" y="120"/>
                    <a:pt x="450" y="78"/>
                    <a:pt x="502" y="78"/>
                  </a:cubicBezTo>
                  <a:cubicBezTo>
                    <a:pt x="554" y="78"/>
                    <a:pt x="596" y="120"/>
                    <a:pt x="596" y="172"/>
                  </a:cubicBezTo>
                  <a:cubicBezTo>
                    <a:pt x="596" y="223"/>
                    <a:pt x="554" y="265"/>
                    <a:pt x="502" y="265"/>
                  </a:cubicBezTo>
                  <a:cubicBezTo>
                    <a:pt x="450" y="265"/>
                    <a:pt x="408" y="223"/>
                    <a:pt x="408" y="172"/>
                  </a:cubicBezTo>
                  <a:close/>
                  <a:moveTo>
                    <a:pt x="76" y="1583"/>
                  </a:moveTo>
                  <a:cubicBezTo>
                    <a:pt x="133" y="1238"/>
                    <a:pt x="133" y="1238"/>
                    <a:pt x="133" y="1238"/>
                  </a:cubicBezTo>
                  <a:cubicBezTo>
                    <a:pt x="433" y="1395"/>
                    <a:pt x="433" y="1395"/>
                    <a:pt x="433" y="1395"/>
                  </a:cubicBezTo>
                  <a:lnTo>
                    <a:pt x="76" y="1583"/>
                  </a:lnTo>
                  <a:close/>
                  <a:moveTo>
                    <a:pt x="571" y="1395"/>
                  </a:moveTo>
                  <a:cubicBezTo>
                    <a:pt x="871" y="1238"/>
                    <a:pt x="871" y="1238"/>
                    <a:pt x="871" y="1238"/>
                  </a:cubicBezTo>
                  <a:cubicBezTo>
                    <a:pt x="928" y="1583"/>
                    <a:pt x="928" y="1583"/>
                    <a:pt x="928" y="1583"/>
                  </a:cubicBezTo>
                  <a:lnTo>
                    <a:pt x="571" y="13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6818313" y="1038226"/>
              <a:ext cx="379413" cy="1174750"/>
            </a:xfrm>
            <a:custGeom>
              <a:avLst/>
              <a:gdLst>
                <a:gd name="T0" fmla="*/ 48 w 127"/>
                <a:gd name="T1" fmla="*/ 197 h 394"/>
                <a:gd name="T2" fmla="*/ 9 w 127"/>
                <a:gd name="T3" fmla="*/ 341 h 394"/>
                <a:gd name="T4" fmla="*/ 20 w 127"/>
                <a:gd name="T5" fmla="*/ 385 h 394"/>
                <a:gd name="T6" fmla="*/ 64 w 127"/>
                <a:gd name="T7" fmla="*/ 373 h 394"/>
                <a:gd name="T8" fmla="*/ 64 w 127"/>
                <a:gd name="T9" fmla="*/ 373 h 394"/>
                <a:gd name="T10" fmla="*/ 64 w 127"/>
                <a:gd name="T11" fmla="*/ 20 h 394"/>
                <a:gd name="T12" fmla="*/ 21 w 127"/>
                <a:gd name="T13" fmla="*/ 8 h 394"/>
                <a:gd name="T14" fmla="*/ 9 w 127"/>
                <a:gd name="T15" fmla="*/ 52 h 394"/>
                <a:gd name="T16" fmla="*/ 48 w 127"/>
                <a:gd name="T17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394">
                  <a:moveTo>
                    <a:pt x="48" y="197"/>
                  </a:moveTo>
                  <a:cubicBezTo>
                    <a:pt x="48" y="247"/>
                    <a:pt x="35" y="297"/>
                    <a:pt x="9" y="341"/>
                  </a:cubicBezTo>
                  <a:cubicBezTo>
                    <a:pt x="0" y="356"/>
                    <a:pt x="5" y="376"/>
                    <a:pt x="20" y="385"/>
                  </a:cubicBezTo>
                  <a:cubicBezTo>
                    <a:pt x="36" y="394"/>
                    <a:pt x="55" y="388"/>
                    <a:pt x="64" y="373"/>
                  </a:cubicBezTo>
                  <a:cubicBezTo>
                    <a:pt x="64" y="373"/>
                    <a:pt x="64" y="373"/>
                    <a:pt x="64" y="373"/>
                  </a:cubicBezTo>
                  <a:cubicBezTo>
                    <a:pt x="127" y="264"/>
                    <a:pt x="127" y="129"/>
                    <a:pt x="64" y="20"/>
                  </a:cubicBezTo>
                  <a:cubicBezTo>
                    <a:pt x="55" y="5"/>
                    <a:pt x="36" y="0"/>
                    <a:pt x="21" y="8"/>
                  </a:cubicBezTo>
                  <a:cubicBezTo>
                    <a:pt x="5" y="17"/>
                    <a:pt x="0" y="37"/>
                    <a:pt x="9" y="52"/>
                  </a:cubicBezTo>
                  <a:cubicBezTo>
                    <a:pt x="34" y="96"/>
                    <a:pt x="48" y="146"/>
                    <a:pt x="48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991101" y="1038226"/>
              <a:ext cx="379413" cy="1160463"/>
            </a:xfrm>
            <a:custGeom>
              <a:avLst/>
              <a:gdLst>
                <a:gd name="T0" fmla="*/ 90 w 127"/>
                <a:gd name="T1" fmla="*/ 389 h 389"/>
                <a:gd name="T2" fmla="*/ 122 w 127"/>
                <a:gd name="T3" fmla="*/ 357 h 389"/>
                <a:gd name="T4" fmla="*/ 118 w 127"/>
                <a:gd name="T5" fmla="*/ 341 h 389"/>
                <a:gd name="T6" fmla="*/ 79 w 127"/>
                <a:gd name="T7" fmla="*/ 197 h 389"/>
                <a:gd name="T8" fmla="*/ 118 w 127"/>
                <a:gd name="T9" fmla="*/ 52 h 389"/>
                <a:gd name="T10" fmla="*/ 106 w 127"/>
                <a:gd name="T11" fmla="*/ 8 h 389"/>
                <a:gd name="T12" fmla="*/ 63 w 127"/>
                <a:gd name="T13" fmla="*/ 20 h 389"/>
                <a:gd name="T14" fmla="*/ 63 w 127"/>
                <a:gd name="T15" fmla="*/ 373 h 389"/>
                <a:gd name="T16" fmla="*/ 90 w 127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389">
                  <a:moveTo>
                    <a:pt x="90" y="389"/>
                  </a:moveTo>
                  <a:cubicBezTo>
                    <a:pt x="108" y="389"/>
                    <a:pt x="122" y="375"/>
                    <a:pt x="122" y="357"/>
                  </a:cubicBezTo>
                  <a:cubicBezTo>
                    <a:pt x="122" y="351"/>
                    <a:pt x="121" y="346"/>
                    <a:pt x="118" y="341"/>
                  </a:cubicBezTo>
                  <a:cubicBezTo>
                    <a:pt x="93" y="297"/>
                    <a:pt x="79" y="247"/>
                    <a:pt x="79" y="197"/>
                  </a:cubicBezTo>
                  <a:cubicBezTo>
                    <a:pt x="79" y="146"/>
                    <a:pt x="93" y="96"/>
                    <a:pt x="118" y="52"/>
                  </a:cubicBezTo>
                  <a:cubicBezTo>
                    <a:pt x="127" y="37"/>
                    <a:pt x="122" y="17"/>
                    <a:pt x="106" y="8"/>
                  </a:cubicBezTo>
                  <a:cubicBezTo>
                    <a:pt x="91" y="0"/>
                    <a:pt x="72" y="5"/>
                    <a:pt x="63" y="20"/>
                  </a:cubicBezTo>
                  <a:cubicBezTo>
                    <a:pt x="0" y="129"/>
                    <a:pt x="0" y="264"/>
                    <a:pt x="63" y="373"/>
                  </a:cubicBezTo>
                  <a:cubicBezTo>
                    <a:pt x="69" y="383"/>
                    <a:pt x="79" y="389"/>
                    <a:pt x="90" y="3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7326313" y="742951"/>
              <a:ext cx="484188" cy="1762125"/>
            </a:xfrm>
            <a:custGeom>
              <a:avLst/>
              <a:gdLst>
                <a:gd name="T0" fmla="*/ 21 w 162"/>
                <a:gd name="T1" fmla="*/ 582 h 591"/>
                <a:gd name="T2" fmla="*/ 64 w 162"/>
                <a:gd name="T3" fmla="*/ 570 h 591"/>
                <a:gd name="T4" fmla="*/ 64 w 162"/>
                <a:gd name="T5" fmla="*/ 570 h 591"/>
                <a:gd name="T6" fmla="*/ 64 w 162"/>
                <a:gd name="T7" fmla="*/ 21 h 591"/>
                <a:gd name="T8" fmla="*/ 21 w 162"/>
                <a:gd name="T9" fmla="*/ 9 h 591"/>
                <a:gd name="T10" fmla="*/ 9 w 162"/>
                <a:gd name="T11" fmla="*/ 53 h 591"/>
                <a:gd name="T12" fmla="*/ 9 w 162"/>
                <a:gd name="T13" fmla="*/ 53 h 591"/>
                <a:gd name="T14" fmla="*/ 9 w 162"/>
                <a:gd name="T15" fmla="*/ 538 h 591"/>
                <a:gd name="T16" fmla="*/ 21 w 162"/>
                <a:gd name="T17" fmla="*/ 582 h 591"/>
                <a:gd name="T18" fmla="*/ 21 w 162"/>
                <a:gd name="T19" fmla="*/ 582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591">
                  <a:moveTo>
                    <a:pt x="21" y="582"/>
                  </a:moveTo>
                  <a:cubicBezTo>
                    <a:pt x="36" y="591"/>
                    <a:pt x="55" y="585"/>
                    <a:pt x="64" y="570"/>
                  </a:cubicBezTo>
                  <a:cubicBezTo>
                    <a:pt x="64" y="570"/>
                    <a:pt x="64" y="570"/>
                    <a:pt x="64" y="570"/>
                  </a:cubicBezTo>
                  <a:cubicBezTo>
                    <a:pt x="162" y="400"/>
                    <a:pt x="162" y="191"/>
                    <a:pt x="64" y="21"/>
                  </a:cubicBezTo>
                  <a:cubicBezTo>
                    <a:pt x="55" y="6"/>
                    <a:pt x="36" y="0"/>
                    <a:pt x="21" y="9"/>
                  </a:cubicBezTo>
                  <a:cubicBezTo>
                    <a:pt x="5" y="18"/>
                    <a:pt x="0" y="38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5" y="203"/>
                    <a:pt x="95" y="388"/>
                    <a:pt x="9" y="538"/>
                  </a:cubicBezTo>
                  <a:cubicBezTo>
                    <a:pt x="0" y="553"/>
                    <a:pt x="5" y="573"/>
                    <a:pt x="21" y="582"/>
                  </a:cubicBezTo>
                  <a:cubicBezTo>
                    <a:pt x="21" y="582"/>
                    <a:pt x="21" y="582"/>
                    <a:pt x="21" y="5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4378326" y="742951"/>
              <a:ext cx="484188" cy="1747838"/>
            </a:xfrm>
            <a:custGeom>
              <a:avLst/>
              <a:gdLst>
                <a:gd name="T0" fmla="*/ 125 w 162"/>
                <a:gd name="T1" fmla="*/ 586 h 586"/>
                <a:gd name="T2" fmla="*/ 157 w 162"/>
                <a:gd name="T3" fmla="*/ 554 h 586"/>
                <a:gd name="T4" fmla="*/ 153 w 162"/>
                <a:gd name="T5" fmla="*/ 538 h 586"/>
                <a:gd name="T6" fmla="*/ 153 w 162"/>
                <a:gd name="T7" fmla="*/ 53 h 586"/>
                <a:gd name="T8" fmla="*/ 141 w 162"/>
                <a:gd name="T9" fmla="*/ 9 h 586"/>
                <a:gd name="T10" fmla="*/ 98 w 162"/>
                <a:gd name="T11" fmla="*/ 21 h 586"/>
                <a:gd name="T12" fmla="*/ 98 w 162"/>
                <a:gd name="T13" fmla="*/ 570 h 586"/>
                <a:gd name="T14" fmla="*/ 125 w 162"/>
                <a:gd name="T1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586">
                  <a:moveTo>
                    <a:pt x="125" y="586"/>
                  </a:moveTo>
                  <a:cubicBezTo>
                    <a:pt x="143" y="586"/>
                    <a:pt x="157" y="572"/>
                    <a:pt x="157" y="554"/>
                  </a:cubicBezTo>
                  <a:cubicBezTo>
                    <a:pt x="157" y="548"/>
                    <a:pt x="156" y="543"/>
                    <a:pt x="153" y="538"/>
                  </a:cubicBezTo>
                  <a:cubicBezTo>
                    <a:pt x="67" y="388"/>
                    <a:pt x="67" y="203"/>
                    <a:pt x="153" y="53"/>
                  </a:cubicBezTo>
                  <a:cubicBezTo>
                    <a:pt x="162" y="38"/>
                    <a:pt x="157" y="18"/>
                    <a:pt x="141" y="9"/>
                  </a:cubicBezTo>
                  <a:cubicBezTo>
                    <a:pt x="126" y="0"/>
                    <a:pt x="107" y="6"/>
                    <a:pt x="98" y="21"/>
                  </a:cubicBezTo>
                  <a:cubicBezTo>
                    <a:pt x="0" y="191"/>
                    <a:pt x="0" y="400"/>
                    <a:pt x="98" y="570"/>
                  </a:cubicBezTo>
                  <a:cubicBezTo>
                    <a:pt x="103" y="580"/>
                    <a:pt x="114" y="586"/>
                    <a:pt x="125" y="5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9" name="Group 38"/>
          <p:cNvGrpSpPr/>
          <p:nvPr/>
        </p:nvGrpSpPr>
        <p:grpSpPr>
          <a:xfrm>
            <a:off x="2872651" y="1633771"/>
            <a:ext cx="697880" cy="679874"/>
            <a:chOff x="5453005" y="757481"/>
            <a:chExt cx="5353050" cy="5214938"/>
          </a:xfrm>
          <a:solidFill>
            <a:schemeClr val="bg1"/>
          </a:solidFill>
        </p:grpSpPr>
        <p:sp>
          <p:nvSpPr>
            <p:cNvPr id="20" name="Freeform 24"/>
            <p:cNvSpPr>
              <a:spLocks noEditPoints="1"/>
            </p:cNvSpPr>
            <p:nvPr/>
          </p:nvSpPr>
          <p:spPr bwMode="auto">
            <a:xfrm>
              <a:off x="5835593" y="4492868"/>
              <a:ext cx="765175" cy="763588"/>
            </a:xfrm>
            <a:custGeom>
              <a:avLst/>
              <a:gdLst>
                <a:gd name="T0" fmla="*/ 128 w 256"/>
                <a:gd name="T1" fmla="*/ 256 h 256"/>
                <a:gd name="T2" fmla="*/ 0 w 256"/>
                <a:gd name="T3" fmla="*/ 128 h 256"/>
                <a:gd name="T4" fmla="*/ 128 w 256"/>
                <a:gd name="T5" fmla="*/ 0 h 256"/>
                <a:gd name="T6" fmla="*/ 256 w 256"/>
                <a:gd name="T7" fmla="*/ 128 h 256"/>
                <a:gd name="T8" fmla="*/ 128 w 256"/>
                <a:gd name="T9" fmla="*/ 256 h 256"/>
                <a:gd name="T10" fmla="*/ 128 w 256"/>
                <a:gd name="T11" fmla="*/ 64 h 256"/>
                <a:gd name="T12" fmla="*/ 64 w 256"/>
                <a:gd name="T13" fmla="*/ 128 h 256"/>
                <a:gd name="T14" fmla="*/ 128 w 256"/>
                <a:gd name="T15" fmla="*/ 192 h 256"/>
                <a:gd name="T16" fmla="*/ 192 w 256"/>
                <a:gd name="T17" fmla="*/ 128 h 256"/>
                <a:gd name="T18" fmla="*/ 128 w 256"/>
                <a:gd name="T19" fmla="*/ 6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99"/>
                    <a:pt x="199" y="256"/>
                    <a:pt x="128" y="256"/>
                  </a:cubicBezTo>
                  <a:close/>
                  <a:moveTo>
                    <a:pt x="128" y="64"/>
                  </a:moveTo>
                  <a:cubicBezTo>
                    <a:pt x="93" y="64"/>
                    <a:pt x="64" y="93"/>
                    <a:pt x="64" y="128"/>
                  </a:cubicBezTo>
                  <a:cubicBezTo>
                    <a:pt x="64" y="164"/>
                    <a:pt x="93" y="192"/>
                    <a:pt x="128" y="192"/>
                  </a:cubicBezTo>
                  <a:cubicBezTo>
                    <a:pt x="163" y="192"/>
                    <a:pt x="192" y="164"/>
                    <a:pt x="192" y="128"/>
                  </a:cubicBezTo>
                  <a:cubicBezTo>
                    <a:pt x="192" y="93"/>
                    <a:pt x="163" y="64"/>
                    <a:pt x="12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auto">
            <a:xfrm>
              <a:off x="7746943" y="4780206"/>
              <a:ext cx="765175" cy="190500"/>
            </a:xfrm>
            <a:custGeom>
              <a:avLst/>
              <a:gdLst>
                <a:gd name="T0" fmla="*/ 224 w 256"/>
                <a:gd name="T1" fmla="*/ 64 h 64"/>
                <a:gd name="T2" fmla="*/ 32 w 256"/>
                <a:gd name="T3" fmla="*/ 64 h 64"/>
                <a:gd name="T4" fmla="*/ 0 w 256"/>
                <a:gd name="T5" fmla="*/ 32 h 64"/>
                <a:gd name="T6" fmla="*/ 32 w 256"/>
                <a:gd name="T7" fmla="*/ 0 h 64"/>
                <a:gd name="T8" fmla="*/ 224 w 256"/>
                <a:gd name="T9" fmla="*/ 0 h 64"/>
                <a:gd name="T10" fmla="*/ 256 w 256"/>
                <a:gd name="T11" fmla="*/ 32 h 64"/>
                <a:gd name="T12" fmla="*/ 224 w 25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64">
                  <a:moveTo>
                    <a:pt x="224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42" y="0"/>
                    <a:pt x="256" y="15"/>
                    <a:pt x="256" y="32"/>
                  </a:cubicBezTo>
                  <a:cubicBezTo>
                    <a:pt x="256" y="50"/>
                    <a:pt x="242" y="64"/>
                    <a:pt x="22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>
              <a:off x="8702618" y="4780206"/>
              <a:ext cx="765175" cy="190500"/>
            </a:xfrm>
            <a:custGeom>
              <a:avLst/>
              <a:gdLst>
                <a:gd name="T0" fmla="*/ 224 w 256"/>
                <a:gd name="T1" fmla="*/ 64 h 64"/>
                <a:gd name="T2" fmla="*/ 32 w 256"/>
                <a:gd name="T3" fmla="*/ 64 h 64"/>
                <a:gd name="T4" fmla="*/ 0 w 256"/>
                <a:gd name="T5" fmla="*/ 32 h 64"/>
                <a:gd name="T6" fmla="*/ 32 w 256"/>
                <a:gd name="T7" fmla="*/ 0 h 64"/>
                <a:gd name="T8" fmla="*/ 224 w 256"/>
                <a:gd name="T9" fmla="*/ 0 h 64"/>
                <a:gd name="T10" fmla="*/ 256 w 256"/>
                <a:gd name="T11" fmla="*/ 32 h 64"/>
                <a:gd name="T12" fmla="*/ 224 w 25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64">
                  <a:moveTo>
                    <a:pt x="224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42" y="0"/>
                    <a:pt x="256" y="15"/>
                    <a:pt x="256" y="32"/>
                  </a:cubicBezTo>
                  <a:cubicBezTo>
                    <a:pt x="256" y="50"/>
                    <a:pt x="242" y="64"/>
                    <a:pt x="22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auto">
            <a:xfrm>
              <a:off x="9658293" y="4780206"/>
              <a:ext cx="765175" cy="190500"/>
            </a:xfrm>
            <a:custGeom>
              <a:avLst/>
              <a:gdLst>
                <a:gd name="T0" fmla="*/ 224 w 256"/>
                <a:gd name="T1" fmla="*/ 64 h 64"/>
                <a:gd name="T2" fmla="*/ 32 w 256"/>
                <a:gd name="T3" fmla="*/ 64 h 64"/>
                <a:gd name="T4" fmla="*/ 0 w 256"/>
                <a:gd name="T5" fmla="*/ 32 h 64"/>
                <a:gd name="T6" fmla="*/ 32 w 256"/>
                <a:gd name="T7" fmla="*/ 0 h 64"/>
                <a:gd name="T8" fmla="*/ 224 w 256"/>
                <a:gd name="T9" fmla="*/ 0 h 64"/>
                <a:gd name="T10" fmla="*/ 256 w 256"/>
                <a:gd name="T11" fmla="*/ 32 h 64"/>
                <a:gd name="T12" fmla="*/ 224 w 25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64">
                  <a:moveTo>
                    <a:pt x="224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42" y="0"/>
                    <a:pt x="256" y="15"/>
                    <a:pt x="256" y="32"/>
                  </a:cubicBezTo>
                  <a:cubicBezTo>
                    <a:pt x="256" y="50"/>
                    <a:pt x="242" y="64"/>
                    <a:pt x="22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5453005" y="757481"/>
              <a:ext cx="5353050" cy="5214938"/>
            </a:xfrm>
            <a:custGeom>
              <a:avLst/>
              <a:gdLst>
                <a:gd name="T0" fmla="*/ 1696 w 1792"/>
                <a:gd name="T1" fmla="*/ 1125 h 1749"/>
                <a:gd name="T2" fmla="*/ 1426 w 1792"/>
                <a:gd name="T3" fmla="*/ 1125 h 1749"/>
                <a:gd name="T4" fmla="*/ 1639 w 1792"/>
                <a:gd name="T5" fmla="*/ 41 h 1749"/>
                <a:gd name="T6" fmla="*/ 1613 w 1792"/>
                <a:gd name="T7" fmla="*/ 4 h 1749"/>
                <a:gd name="T8" fmla="*/ 1576 w 1792"/>
                <a:gd name="T9" fmla="*/ 29 h 1749"/>
                <a:gd name="T10" fmla="*/ 1361 w 1792"/>
                <a:gd name="T11" fmla="*/ 1121 h 1749"/>
                <a:gd name="T12" fmla="*/ 1361 w 1792"/>
                <a:gd name="T13" fmla="*/ 1125 h 1749"/>
                <a:gd name="T14" fmla="*/ 427 w 1792"/>
                <a:gd name="T15" fmla="*/ 1125 h 1749"/>
                <a:gd name="T16" fmla="*/ 427 w 1792"/>
                <a:gd name="T17" fmla="*/ 1121 h 1749"/>
                <a:gd name="T18" fmla="*/ 212 w 1792"/>
                <a:gd name="T19" fmla="*/ 29 h 1749"/>
                <a:gd name="T20" fmla="*/ 174 w 1792"/>
                <a:gd name="T21" fmla="*/ 4 h 1749"/>
                <a:gd name="T22" fmla="*/ 149 w 1792"/>
                <a:gd name="T23" fmla="*/ 41 h 1749"/>
                <a:gd name="T24" fmla="*/ 362 w 1792"/>
                <a:gd name="T25" fmla="*/ 1125 h 1749"/>
                <a:gd name="T26" fmla="*/ 96 w 1792"/>
                <a:gd name="T27" fmla="*/ 1125 h 1749"/>
                <a:gd name="T28" fmla="*/ 0 w 1792"/>
                <a:gd name="T29" fmla="*/ 1221 h 1749"/>
                <a:gd name="T30" fmla="*/ 0 w 1792"/>
                <a:gd name="T31" fmla="*/ 1541 h 1749"/>
                <a:gd name="T32" fmla="*/ 96 w 1792"/>
                <a:gd name="T33" fmla="*/ 1637 h 1749"/>
                <a:gd name="T34" fmla="*/ 208 w 1792"/>
                <a:gd name="T35" fmla="*/ 1637 h 1749"/>
                <a:gd name="T36" fmla="*/ 208 w 1792"/>
                <a:gd name="T37" fmla="*/ 1685 h 1749"/>
                <a:gd name="T38" fmla="*/ 272 w 1792"/>
                <a:gd name="T39" fmla="*/ 1749 h 1749"/>
                <a:gd name="T40" fmla="*/ 496 w 1792"/>
                <a:gd name="T41" fmla="*/ 1749 h 1749"/>
                <a:gd name="T42" fmla="*/ 560 w 1792"/>
                <a:gd name="T43" fmla="*/ 1685 h 1749"/>
                <a:gd name="T44" fmla="*/ 560 w 1792"/>
                <a:gd name="T45" fmla="*/ 1637 h 1749"/>
                <a:gd name="T46" fmla="*/ 1232 w 1792"/>
                <a:gd name="T47" fmla="*/ 1637 h 1749"/>
                <a:gd name="T48" fmla="*/ 1232 w 1792"/>
                <a:gd name="T49" fmla="*/ 1685 h 1749"/>
                <a:gd name="T50" fmla="*/ 1296 w 1792"/>
                <a:gd name="T51" fmla="*/ 1749 h 1749"/>
                <a:gd name="T52" fmla="*/ 1520 w 1792"/>
                <a:gd name="T53" fmla="*/ 1749 h 1749"/>
                <a:gd name="T54" fmla="*/ 1584 w 1792"/>
                <a:gd name="T55" fmla="*/ 1685 h 1749"/>
                <a:gd name="T56" fmla="*/ 1584 w 1792"/>
                <a:gd name="T57" fmla="*/ 1637 h 1749"/>
                <a:gd name="T58" fmla="*/ 1696 w 1792"/>
                <a:gd name="T59" fmla="*/ 1637 h 1749"/>
                <a:gd name="T60" fmla="*/ 1792 w 1792"/>
                <a:gd name="T61" fmla="*/ 1541 h 1749"/>
                <a:gd name="T62" fmla="*/ 1792 w 1792"/>
                <a:gd name="T63" fmla="*/ 1221 h 1749"/>
                <a:gd name="T64" fmla="*/ 1696 w 1792"/>
                <a:gd name="T65" fmla="*/ 1125 h 1749"/>
                <a:gd name="T66" fmla="*/ 496 w 1792"/>
                <a:gd name="T67" fmla="*/ 1685 h 1749"/>
                <a:gd name="T68" fmla="*/ 272 w 1792"/>
                <a:gd name="T69" fmla="*/ 1685 h 1749"/>
                <a:gd name="T70" fmla="*/ 272 w 1792"/>
                <a:gd name="T71" fmla="*/ 1637 h 1749"/>
                <a:gd name="T72" fmla="*/ 496 w 1792"/>
                <a:gd name="T73" fmla="*/ 1637 h 1749"/>
                <a:gd name="T74" fmla="*/ 496 w 1792"/>
                <a:gd name="T75" fmla="*/ 1685 h 1749"/>
                <a:gd name="T76" fmla="*/ 1520 w 1792"/>
                <a:gd name="T77" fmla="*/ 1685 h 1749"/>
                <a:gd name="T78" fmla="*/ 1296 w 1792"/>
                <a:gd name="T79" fmla="*/ 1685 h 1749"/>
                <a:gd name="T80" fmla="*/ 1296 w 1792"/>
                <a:gd name="T81" fmla="*/ 1637 h 1749"/>
                <a:gd name="T82" fmla="*/ 1520 w 1792"/>
                <a:gd name="T83" fmla="*/ 1637 h 1749"/>
                <a:gd name="T84" fmla="*/ 1520 w 1792"/>
                <a:gd name="T85" fmla="*/ 1685 h 1749"/>
                <a:gd name="T86" fmla="*/ 1728 w 1792"/>
                <a:gd name="T87" fmla="*/ 1541 h 1749"/>
                <a:gd name="T88" fmla="*/ 1696 w 1792"/>
                <a:gd name="T89" fmla="*/ 1573 h 1749"/>
                <a:gd name="T90" fmla="*/ 96 w 1792"/>
                <a:gd name="T91" fmla="*/ 1573 h 1749"/>
                <a:gd name="T92" fmla="*/ 64 w 1792"/>
                <a:gd name="T93" fmla="*/ 1541 h 1749"/>
                <a:gd name="T94" fmla="*/ 64 w 1792"/>
                <a:gd name="T95" fmla="*/ 1221 h 1749"/>
                <a:gd name="T96" fmla="*/ 96 w 1792"/>
                <a:gd name="T97" fmla="*/ 1189 h 1749"/>
                <a:gd name="T98" fmla="*/ 1696 w 1792"/>
                <a:gd name="T99" fmla="*/ 1189 h 1749"/>
                <a:gd name="T100" fmla="*/ 1728 w 1792"/>
                <a:gd name="T101" fmla="*/ 1221 h 1749"/>
                <a:gd name="T102" fmla="*/ 1728 w 1792"/>
                <a:gd name="T103" fmla="*/ 1541 h 1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92" h="1749">
                  <a:moveTo>
                    <a:pt x="1696" y="1125"/>
                  </a:moveTo>
                  <a:cubicBezTo>
                    <a:pt x="1426" y="1125"/>
                    <a:pt x="1426" y="1125"/>
                    <a:pt x="1426" y="1125"/>
                  </a:cubicBezTo>
                  <a:cubicBezTo>
                    <a:pt x="1639" y="41"/>
                    <a:pt x="1639" y="41"/>
                    <a:pt x="1639" y="41"/>
                  </a:cubicBezTo>
                  <a:cubicBezTo>
                    <a:pt x="1642" y="24"/>
                    <a:pt x="1630" y="7"/>
                    <a:pt x="1613" y="4"/>
                  </a:cubicBezTo>
                  <a:cubicBezTo>
                    <a:pt x="1596" y="0"/>
                    <a:pt x="1579" y="12"/>
                    <a:pt x="1576" y="29"/>
                  </a:cubicBezTo>
                  <a:cubicBezTo>
                    <a:pt x="1361" y="1121"/>
                    <a:pt x="1361" y="1121"/>
                    <a:pt x="1361" y="1121"/>
                  </a:cubicBezTo>
                  <a:cubicBezTo>
                    <a:pt x="1361" y="1123"/>
                    <a:pt x="1361" y="1124"/>
                    <a:pt x="1361" y="1125"/>
                  </a:cubicBezTo>
                  <a:cubicBezTo>
                    <a:pt x="427" y="1125"/>
                    <a:pt x="427" y="1125"/>
                    <a:pt x="427" y="1125"/>
                  </a:cubicBezTo>
                  <a:cubicBezTo>
                    <a:pt x="427" y="1124"/>
                    <a:pt x="427" y="1123"/>
                    <a:pt x="427" y="1121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09" y="11"/>
                    <a:pt x="192" y="0"/>
                    <a:pt x="174" y="4"/>
                  </a:cubicBezTo>
                  <a:cubicBezTo>
                    <a:pt x="157" y="7"/>
                    <a:pt x="146" y="24"/>
                    <a:pt x="149" y="41"/>
                  </a:cubicBezTo>
                  <a:cubicBezTo>
                    <a:pt x="362" y="1125"/>
                    <a:pt x="362" y="1125"/>
                    <a:pt x="362" y="1125"/>
                  </a:cubicBezTo>
                  <a:cubicBezTo>
                    <a:pt x="96" y="1125"/>
                    <a:pt x="96" y="1125"/>
                    <a:pt x="96" y="1125"/>
                  </a:cubicBezTo>
                  <a:cubicBezTo>
                    <a:pt x="43" y="1125"/>
                    <a:pt x="0" y="1168"/>
                    <a:pt x="0" y="1221"/>
                  </a:cubicBezTo>
                  <a:cubicBezTo>
                    <a:pt x="0" y="1541"/>
                    <a:pt x="0" y="1541"/>
                    <a:pt x="0" y="1541"/>
                  </a:cubicBezTo>
                  <a:cubicBezTo>
                    <a:pt x="0" y="1594"/>
                    <a:pt x="43" y="1637"/>
                    <a:pt x="96" y="1637"/>
                  </a:cubicBezTo>
                  <a:cubicBezTo>
                    <a:pt x="208" y="1637"/>
                    <a:pt x="208" y="1637"/>
                    <a:pt x="208" y="1637"/>
                  </a:cubicBezTo>
                  <a:cubicBezTo>
                    <a:pt x="208" y="1685"/>
                    <a:pt x="208" y="1685"/>
                    <a:pt x="208" y="1685"/>
                  </a:cubicBezTo>
                  <a:cubicBezTo>
                    <a:pt x="208" y="1721"/>
                    <a:pt x="237" y="1749"/>
                    <a:pt x="272" y="1749"/>
                  </a:cubicBezTo>
                  <a:cubicBezTo>
                    <a:pt x="496" y="1749"/>
                    <a:pt x="496" y="1749"/>
                    <a:pt x="496" y="1749"/>
                  </a:cubicBezTo>
                  <a:cubicBezTo>
                    <a:pt x="531" y="1749"/>
                    <a:pt x="560" y="1721"/>
                    <a:pt x="560" y="1685"/>
                  </a:cubicBezTo>
                  <a:cubicBezTo>
                    <a:pt x="560" y="1637"/>
                    <a:pt x="560" y="1637"/>
                    <a:pt x="560" y="1637"/>
                  </a:cubicBezTo>
                  <a:cubicBezTo>
                    <a:pt x="1232" y="1637"/>
                    <a:pt x="1232" y="1637"/>
                    <a:pt x="1232" y="1637"/>
                  </a:cubicBezTo>
                  <a:cubicBezTo>
                    <a:pt x="1232" y="1685"/>
                    <a:pt x="1232" y="1685"/>
                    <a:pt x="1232" y="1685"/>
                  </a:cubicBezTo>
                  <a:cubicBezTo>
                    <a:pt x="1232" y="1721"/>
                    <a:pt x="1261" y="1749"/>
                    <a:pt x="1296" y="1749"/>
                  </a:cubicBezTo>
                  <a:cubicBezTo>
                    <a:pt x="1520" y="1749"/>
                    <a:pt x="1520" y="1749"/>
                    <a:pt x="1520" y="1749"/>
                  </a:cubicBezTo>
                  <a:cubicBezTo>
                    <a:pt x="1555" y="1749"/>
                    <a:pt x="1584" y="1721"/>
                    <a:pt x="1584" y="1685"/>
                  </a:cubicBezTo>
                  <a:cubicBezTo>
                    <a:pt x="1584" y="1637"/>
                    <a:pt x="1584" y="1637"/>
                    <a:pt x="1584" y="1637"/>
                  </a:cubicBezTo>
                  <a:cubicBezTo>
                    <a:pt x="1696" y="1637"/>
                    <a:pt x="1696" y="1637"/>
                    <a:pt x="1696" y="1637"/>
                  </a:cubicBezTo>
                  <a:cubicBezTo>
                    <a:pt x="1749" y="1637"/>
                    <a:pt x="1792" y="1594"/>
                    <a:pt x="1792" y="1541"/>
                  </a:cubicBezTo>
                  <a:cubicBezTo>
                    <a:pt x="1792" y="1221"/>
                    <a:pt x="1792" y="1221"/>
                    <a:pt x="1792" y="1221"/>
                  </a:cubicBezTo>
                  <a:cubicBezTo>
                    <a:pt x="1792" y="1168"/>
                    <a:pt x="1749" y="1125"/>
                    <a:pt x="1696" y="1125"/>
                  </a:cubicBezTo>
                  <a:close/>
                  <a:moveTo>
                    <a:pt x="496" y="1685"/>
                  </a:moveTo>
                  <a:cubicBezTo>
                    <a:pt x="272" y="1685"/>
                    <a:pt x="272" y="1685"/>
                    <a:pt x="272" y="1685"/>
                  </a:cubicBezTo>
                  <a:cubicBezTo>
                    <a:pt x="272" y="1637"/>
                    <a:pt x="272" y="1637"/>
                    <a:pt x="272" y="1637"/>
                  </a:cubicBezTo>
                  <a:cubicBezTo>
                    <a:pt x="496" y="1637"/>
                    <a:pt x="496" y="1637"/>
                    <a:pt x="496" y="1637"/>
                  </a:cubicBezTo>
                  <a:lnTo>
                    <a:pt x="496" y="1685"/>
                  </a:lnTo>
                  <a:close/>
                  <a:moveTo>
                    <a:pt x="1520" y="1685"/>
                  </a:moveTo>
                  <a:cubicBezTo>
                    <a:pt x="1296" y="1685"/>
                    <a:pt x="1296" y="1685"/>
                    <a:pt x="1296" y="1685"/>
                  </a:cubicBezTo>
                  <a:cubicBezTo>
                    <a:pt x="1296" y="1637"/>
                    <a:pt x="1296" y="1637"/>
                    <a:pt x="1296" y="1637"/>
                  </a:cubicBezTo>
                  <a:cubicBezTo>
                    <a:pt x="1520" y="1637"/>
                    <a:pt x="1520" y="1637"/>
                    <a:pt x="1520" y="1637"/>
                  </a:cubicBezTo>
                  <a:lnTo>
                    <a:pt x="1520" y="1685"/>
                  </a:lnTo>
                  <a:close/>
                  <a:moveTo>
                    <a:pt x="1728" y="1541"/>
                  </a:moveTo>
                  <a:cubicBezTo>
                    <a:pt x="1728" y="1559"/>
                    <a:pt x="1714" y="1573"/>
                    <a:pt x="1696" y="1573"/>
                  </a:cubicBezTo>
                  <a:cubicBezTo>
                    <a:pt x="96" y="1573"/>
                    <a:pt x="96" y="1573"/>
                    <a:pt x="96" y="1573"/>
                  </a:cubicBezTo>
                  <a:cubicBezTo>
                    <a:pt x="78" y="1573"/>
                    <a:pt x="64" y="1559"/>
                    <a:pt x="64" y="1541"/>
                  </a:cubicBezTo>
                  <a:cubicBezTo>
                    <a:pt x="64" y="1221"/>
                    <a:pt x="64" y="1221"/>
                    <a:pt x="64" y="1221"/>
                  </a:cubicBezTo>
                  <a:cubicBezTo>
                    <a:pt x="64" y="1204"/>
                    <a:pt x="78" y="1189"/>
                    <a:pt x="96" y="1189"/>
                  </a:cubicBezTo>
                  <a:cubicBezTo>
                    <a:pt x="1696" y="1189"/>
                    <a:pt x="1696" y="1189"/>
                    <a:pt x="1696" y="1189"/>
                  </a:cubicBezTo>
                  <a:cubicBezTo>
                    <a:pt x="1714" y="1189"/>
                    <a:pt x="1728" y="1204"/>
                    <a:pt x="1728" y="1221"/>
                  </a:cubicBezTo>
                  <a:lnTo>
                    <a:pt x="1728" y="15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auto">
            <a:xfrm>
              <a:off x="6591243" y="1013068"/>
              <a:ext cx="3079750" cy="1106488"/>
            </a:xfrm>
            <a:custGeom>
              <a:avLst/>
              <a:gdLst>
                <a:gd name="T0" fmla="*/ 971 w 1031"/>
                <a:gd name="T1" fmla="*/ 356 h 371"/>
                <a:gd name="T2" fmla="*/ 59 w 1031"/>
                <a:gd name="T3" fmla="*/ 356 h 371"/>
                <a:gd name="T4" fmla="*/ 14 w 1031"/>
                <a:gd name="T5" fmla="*/ 359 h 371"/>
                <a:gd name="T6" fmla="*/ 11 w 1031"/>
                <a:gd name="T7" fmla="*/ 314 h 371"/>
                <a:gd name="T8" fmla="*/ 1019 w 1031"/>
                <a:gd name="T9" fmla="*/ 314 h 371"/>
                <a:gd name="T10" fmla="*/ 1016 w 1031"/>
                <a:gd name="T11" fmla="*/ 359 h 371"/>
                <a:gd name="T12" fmla="*/ 971 w 1031"/>
                <a:gd name="T13" fmla="*/ 356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1" h="371">
                  <a:moveTo>
                    <a:pt x="971" y="356"/>
                  </a:moveTo>
                  <a:cubicBezTo>
                    <a:pt x="719" y="72"/>
                    <a:pt x="312" y="72"/>
                    <a:pt x="59" y="356"/>
                  </a:cubicBezTo>
                  <a:cubicBezTo>
                    <a:pt x="47" y="370"/>
                    <a:pt x="27" y="371"/>
                    <a:pt x="14" y="359"/>
                  </a:cubicBezTo>
                  <a:cubicBezTo>
                    <a:pt x="1" y="347"/>
                    <a:pt x="0" y="327"/>
                    <a:pt x="11" y="314"/>
                  </a:cubicBezTo>
                  <a:cubicBezTo>
                    <a:pt x="289" y="1"/>
                    <a:pt x="740" y="0"/>
                    <a:pt x="1019" y="314"/>
                  </a:cubicBezTo>
                  <a:cubicBezTo>
                    <a:pt x="1031" y="327"/>
                    <a:pt x="1029" y="347"/>
                    <a:pt x="1016" y="359"/>
                  </a:cubicBezTo>
                  <a:cubicBezTo>
                    <a:pt x="1003" y="371"/>
                    <a:pt x="983" y="369"/>
                    <a:pt x="971" y="3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7030980" y="1641718"/>
              <a:ext cx="2198688" cy="811213"/>
            </a:xfrm>
            <a:custGeom>
              <a:avLst/>
              <a:gdLst>
                <a:gd name="T0" fmla="*/ 12 w 736"/>
                <a:gd name="T1" fmla="*/ 215 h 272"/>
                <a:gd name="T2" fmla="*/ 684 w 736"/>
                <a:gd name="T3" fmla="*/ 175 h 272"/>
                <a:gd name="T4" fmla="*/ 724 w 736"/>
                <a:gd name="T5" fmla="*/ 214 h 272"/>
                <a:gd name="T6" fmla="*/ 722 w 736"/>
                <a:gd name="T7" fmla="*/ 260 h 272"/>
                <a:gd name="T8" fmla="*/ 677 w 736"/>
                <a:gd name="T9" fmla="*/ 258 h 272"/>
                <a:gd name="T10" fmla="*/ 95 w 736"/>
                <a:gd name="T11" fmla="*/ 222 h 272"/>
                <a:gd name="T12" fmla="*/ 59 w 736"/>
                <a:gd name="T13" fmla="*/ 258 h 272"/>
                <a:gd name="T14" fmla="*/ 14 w 736"/>
                <a:gd name="T15" fmla="*/ 260 h 272"/>
                <a:gd name="T16" fmla="*/ 12 w 736"/>
                <a:gd name="T17" fmla="*/ 215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6" h="272">
                  <a:moveTo>
                    <a:pt x="12" y="215"/>
                  </a:moveTo>
                  <a:cubicBezTo>
                    <a:pt x="187" y="18"/>
                    <a:pt x="488" y="0"/>
                    <a:pt x="684" y="175"/>
                  </a:cubicBezTo>
                  <a:cubicBezTo>
                    <a:pt x="698" y="187"/>
                    <a:pt x="712" y="201"/>
                    <a:pt x="724" y="214"/>
                  </a:cubicBezTo>
                  <a:cubicBezTo>
                    <a:pt x="736" y="227"/>
                    <a:pt x="735" y="248"/>
                    <a:pt x="722" y="260"/>
                  </a:cubicBezTo>
                  <a:cubicBezTo>
                    <a:pt x="709" y="271"/>
                    <a:pt x="689" y="270"/>
                    <a:pt x="677" y="258"/>
                  </a:cubicBezTo>
                  <a:cubicBezTo>
                    <a:pt x="526" y="87"/>
                    <a:pt x="265" y="71"/>
                    <a:pt x="95" y="222"/>
                  </a:cubicBezTo>
                  <a:cubicBezTo>
                    <a:pt x="82" y="233"/>
                    <a:pt x="70" y="245"/>
                    <a:pt x="59" y="258"/>
                  </a:cubicBezTo>
                  <a:cubicBezTo>
                    <a:pt x="47" y="271"/>
                    <a:pt x="27" y="272"/>
                    <a:pt x="14" y="260"/>
                  </a:cubicBezTo>
                  <a:cubicBezTo>
                    <a:pt x="1" y="248"/>
                    <a:pt x="0" y="227"/>
                    <a:pt x="12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7472305" y="2281481"/>
              <a:ext cx="1314450" cy="503238"/>
            </a:xfrm>
            <a:custGeom>
              <a:avLst/>
              <a:gdLst>
                <a:gd name="T0" fmla="*/ 13 w 440"/>
                <a:gd name="T1" fmla="*/ 111 h 169"/>
                <a:gd name="T2" fmla="*/ 427 w 440"/>
                <a:gd name="T3" fmla="*/ 111 h 169"/>
                <a:gd name="T4" fmla="*/ 427 w 440"/>
                <a:gd name="T5" fmla="*/ 156 h 169"/>
                <a:gd name="T6" fmla="*/ 382 w 440"/>
                <a:gd name="T7" fmla="*/ 157 h 169"/>
                <a:gd name="T8" fmla="*/ 58 w 440"/>
                <a:gd name="T9" fmla="*/ 157 h 169"/>
                <a:gd name="T10" fmla="*/ 13 w 440"/>
                <a:gd name="T11" fmla="*/ 156 h 169"/>
                <a:gd name="T12" fmla="*/ 13 w 440"/>
                <a:gd name="T13" fmla="*/ 11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169">
                  <a:moveTo>
                    <a:pt x="13" y="111"/>
                  </a:moveTo>
                  <a:cubicBezTo>
                    <a:pt x="128" y="0"/>
                    <a:pt x="312" y="0"/>
                    <a:pt x="427" y="111"/>
                  </a:cubicBezTo>
                  <a:cubicBezTo>
                    <a:pt x="440" y="124"/>
                    <a:pt x="440" y="144"/>
                    <a:pt x="427" y="156"/>
                  </a:cubicBezTo>
                  <a:cubicBezTo>
                    <a:pt x="415" y="169"/>
                    <a:pt x="395" y="169"/>
                    <a:pt x="382" y="157"/>
                  </a:cubicBezTo>
                  <a:cubicBezTo>
                    <a:pt x="292" y="70"/>
                    <a:pt x="148" y="70"/>
                    <a:pt x="58" y="157"/>
                  </a:cubicBezTo>
                  <a:cubicBezTo>
                    <a:pt x="45" y="169"/>
                    <a:pt x="25" y="169"/>
                    <a:pt x="13" y="156"/>
                  </a:cubicBezTo>
                  <a:cubicBezTo>
                    <a:pt x="0" y="144"/>
                    <a:pt x="1" y="124"/>
                    <a:pt x="13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" name="Freeform 32"/>
            <p:cNvSpPr>
              <a:spLocks noEditPoints="1"/>
            </p:cNvSpPr>
            <p:nvPr/>
          </p:nvSpPr>
          <p:spPr bwMode="auto">
            <a:xfrm>
              <a:off x="7746943" y="2870443"/>
              <a:ext cx="765175" cy="763588"/>
            </a:xfrm>
            <a:custGeom>
              <a:avLst/>
              <a:gdLst>
                <a:gd name="T0" fmla="*/ 128 w 256"/>
                <a:gd name="T1" fmla="*/ 256 h 256"/>
                <a:gd name="T2" fmla="*/ 0 w 256"/>
                <a:gd name="T3" fmla="*/ 128 h 256"/>
                <a:gd name="T4" fmla="*/ 128 w 256"/>
                <a:gd name="T5" fmla="*/ 0 h 256"/>
                <a:gd name="T6" fmla="*/ 256 w 256"/>
                <a:gd name="T7" fmla="*/ 128 h 256"/>
                <a:gd name="T8" fmla="*/ 128 w 256"/>
                <a:gd name="T9" fmla="*/ 256 h 256"/>
                <a:gd name="T10" fmla="*/ 128 w 256"/>
                <a:gd name="T11" fmla="*/ 64 h 256"/>
                <a:gd name="T12" fmla="*/ 64 w 256"/>
                <a:gd name="T13" fmla="*/ 128 h 256"/>
                <a:gd name="T14" fmla="*/ 128 w 256"/>
                <a:gd name="T15" fmla="*/ 192 h 256"/>
                <a:gd name="T16" fmla="*/ 192 w 256"/>
                <a:gd name="T17" fmla="*/ 128 h 256"/>
                <a:gd name="T18" fmla="*/ 128 w 256"/>
                <a:gd name="T19" fmla="*/ 6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99"/>
                    <a:pt x="199" y="256"/>
                    <a:pt x="128" y="256"/>
                  </a:cubicBezTo>
                  <a:close/>
                  <a:moveTo>
                    <a:pt x="128" y="64"/>
                  </a:moveTo>
                  <a:cubicBezTo>
                    <a:pt x="93" y="64"/>
                    <a:pt x="64" y="93"/>
                    <a:pt x="64" y="128"/>
                  </a:cubicBezTo>
                  <a:cubicBezTo>
                    <a:pt x="64" y="164"/>
                    <a:pt x="93" y="192"/>
                    <a:pt x="128" y="192"/>
                  </a:cubicBezTo>
                  <a:cubicBezTo>
                    <a:pt x="163" y="192"/>
                    <a:pt x="192" y="164"/>
                    <a:pt x="192" y="128"/>
                  </a:cubicBezTo>
                  <a:cubicBezTo>
                    <a:pt x="192" y="93"/>
                    <a:pt x="163" y="64"/>
                    <a:pt x="12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29" name="Freeform 36"/>
          <p:cNvSpPr>
            <a:spLocks noEditPoints="1"/>
          </p:cNvSpPr>
          <p:nvPr/>
        </p:nvSpPr>
        <p:spPr bwMode="auto">
          <a:xfrm>
            <a:off x="3720002" y="1628490"/>
            <a:ext cx="597614" cy="690437"/>
          </a:xfrm>
          <a:custGeom>
            <a:avLst/>
            <a:gdLst>
              <a:gd name="T0" fmla="*/ 387 w 1718"/>
              <a:gd name="T1" fmla="*/ 441 h 1988"/>
              <a:gd name="T2" fmla="*/ 349 w 1718"/>
              <a:gd name="T3" fmla="*/ 39 h 1988"/>
              <a:gd name="T4" fmla="*/ 256 w 1718"/>
              <a:gd name="T5" fmla="*/ 0 h 1988"/>
              <a:gd name="T6" fmla="*/ 126 w 1718"/>
              <a:gd name="T7" fmla="*/ 131 h 1988"/>
              <a:gd name="T8" fmla="*/ 80 w 1718"/>
              <a:gd name="T9" fmla="*/ 441 h 1988"/>
              <a:gd name="T10" fmla="*/ 0 w 1718"/>
              <a:gd name="T11" fmla="*/ 907 h 1988"/>
              <a:gd name="T12" fmla="*/ 298 w 1718"/>
              <a:gd name="T13" fmla="*/ 1369 h 1988"/>
              <a:gd name="T14" fmla="*/ 377 w 1718"/>
              <a:gd name="T15" fmla="*/ 1587 h 1988"/>
              <a:gd name="T16" fmla="*/ 470 w 1718"/>
              <a:gd name="T17" fmla="*/ 1726 h 1988"/>
              <a:gd name="T18" fmla="*/ 732 w 1718"/>
              <a:gd name="T19" fmla="*/ 1988 h 1988"/>
              <a:gd name="T20" fmla="*/ 1277 w 1718"/>
              <a:gd name="T21" fmla="*/ 1726 h 1988"/>
              <a:gd name="T22" fmla="*/ 1330 w 1718"/>
              <a:gd name="T23" fmla="*/ 235 h 1988"/>
              <a:gd name="T24" fmla="*/ 1585 w 1718"/>
              <a:gd name="T25" fmla="*/ 235 h 1988"/>
              <a:gd name="T26" fmla="*/ 1638 w 1718"/>
              <a:gd name="T27" fmla="*/ 1727 h 1988"/>
              <a:gd name="T28" fmla="*/ 1718 w 1718"/>
              <a:gd name="T29" fmla="*/ 1727 h 1988"/>
              <a:gd name="T30" fmla="*/ 1641 w 1718"/>
              <a:gd name="T31" fmla="*/ 179 h 1988"/>
              <a:gd name="T32" fmla="*/ 1274 w 1718"/>
              <a:gd name="T33" fmla="*/ 179 h 1988"/>
              <a:gd name="T34" fmla="*/ 1197 w 1718"/>
              <a:gd name="T35" fmla="*/ 1726 h 1988"/>
              <a:gd name="T36" fmla="*/ 732 w 1718"/>
              <a:gd name="T37" fmla="*/ 1908 h 1988"/>
              <a:gd name="T38" fmla="*/ 550 w 1718"/>
              <a:gd name="T39" fmla="*/ 1726 h 1988"/>
              <a:gd name="T40" fmla="*/ 642 w 1718"/>
              <a:gd name="T41" fmla="*/ 1587 h 1988"/>
              <a:gd name="T42" fmla="*/ 722 w 1718"/>
              <a:gd name="T43" fmla="*/ 1369 h 1988"/>
              <a:gd name="T44" fmla="*/ 1019 w 1718"/>
              <a:gd name="T45" fmla="*/ 907 h 1988"/>
              <a:gd name="T46" fmla="*/ 940 w 1718"/>
              <a:gd name="T47" fmla="*/ 441 h 1988"/>
              <a:gd name="T48" fmla="*/ 894 w 1718"/>
              <a:gd name="T49" fmla="*/ 131 h 1988"/>
              <a:gd name="T50" fmla="*/ 763 w 1718"/>
              <a:gd name="T51" fmla="*/ 0 h 1988"/>
              <a:gd name="T52" fmla="*/ 671 w 1718"/>
              <a:gd name="T53" fmla="*/ 39 h 1988"/>
              <a:gd name="T54" fmla="*/ 633 w 1718"/>
              <a:gd name="T55" fmla="*/ 441 h 1988"/>
              <a:gd name="T56" fmla="*/ 377 w 1718"/>
              <a:gd name="T57" fmla="*/ 1507 h 1988"/>
              <a:gd name="T58" fmla="*/ 642 w 1718"/>
              <a:gd name="T59" fmla="*/ 1398 h 1988"/>
              <a:gd name="T60" fmla="*/ 509 w 1718"/>
              <a:gd name="T61" fmla="*/ 1415 h 1988"/>
              <a:gd name="T62" fmla="*/ 940 w 1718"/>
              <a:gd name="T63" fmla="*/ 521 h 1988"/>
              <a:gd name="T64" fmla="*/ 80 w 1718"/>
              <a:gd name="T65" fmla="*/ 907 h 1988"/>
              <a:gd name="T66" fmla="*/ 509 w 1718"/>
              <a:gd name="T67" fmla="*/ 1336 h 1988"/>
              <a:gd name="T68" fmla="*/ 814 w 1718"/>
              <a:gd name="T69" fmla="*/ 1210 h 1988"/>
              <a:gd name="T70" fmla="*/ 940 w 1718"/>
              <a:gd name="T71" fmla="*/ 521 h 1988"/>
              <a:gd name="T72" fmla="*/ 298 w 1718"/>
              <a:gd name="T73" fmla="*/ 936 h 1988"/>
              <a:gd name="T74" fmla="*/ 722 w 1718"/>
              <a:gd name="T75" fmla="*/ 936 h 1988"/>
              <a:gd name="T76" fmla="*/ 510 w 1718"/>
              <a:gd name="T77" fmla="*/ 803 h 1988"/>
              <a:gd name="T78" fmla="*/ 510 w 1718"/>
              <a:gd name="T79" fmla="*/ 1068 h 1988"/>
              <a:gd name="T80" fmla="*/ 510 w 1718"/>
              <a:gd name="T81" fmla="*/ 803 h 1988"/>
              <a:gd name="T82" fmla="*/ 308 w 1718"/>
              <a:gd name="T83" fmla="*/ 131 h 1988"/>
              <a:gd name="T84" fmla="*/ 256 w 1718"/>
              <a:gd name="T85" fmla="*/ 80 h 1988"/>
              <a:gd name="T86" fmla="*/ 220 w 1718"/>
              <a:gd name="T87" fmla="*/ 95 h 1988"/>
              <a:gd name="T88" fmla="*/ 205 w 1718"/>
              <a:gd name="T89" fmla="*/ 441 h 1988"/>
              <a:gd name="T90" fmla="*/ 814 w 1718"/>
              <a:gd name="T91" fmla="*/ 441 h 1988"/>
              <a:gd name="T92" fmla="*/ 799 w 1718"/>
              <a:gd name="T93" fmla="*/ 95 h 1988"/>
              <a:gd name="T94" fmla="*/ 763 w 1718"/>
              <a:gd name="T95" fmla="*/ 80 h 1988"/>
              <a:gd name="T96" fmla="*/ 712 w 1718"/>
              <a:gd name="T97" fmla="*/ 131 h 1988"/>
              <a:gd name="T98" fmla="*/ 814 w 1718"/>
              <a:gd name="T99" fmla="*/ 441 h 1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18" h="1988">
                <a:moveTo>
                  <a:pt x="633" y="441"/>
                </a:moveTo>
                <a:cubicBezTo>
                  <a:pt x="387" y="441"/>
                  <a:pt x="387" y="441"/>
                  <a:pt x="387" y="441"/>
                </a:cubicBezTo>
                <a:cubicBezTo>
                  <a:pt x="387" y="131"/>
                  <a:pt x="387" y="131"/>
                  <a:pt x="387" y="131"/>
                </a:cubicBezTo>
                <a:cubicBezTo>
                  <a:pt x="387" y="96"/>
                  <a:pt x="373" y="63"/>
                  <a:pt x="349" y="39"/>
                </a:cubicBezTo>
                <a:cubicBezTo>
                  <a:pt x="324" y="14"/>
                  <a:pt x="291" y="0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22" y="0"/>
                  <a:pt x="188" y="14"/>
                  <a:pt x="164" y="39"/>
                </a:cubicBezTo>
                <a:cubicBezTo>
                  <a:pt x="139" y="63"/>
                  <a:pt x="126" y="96"/>
                  <a:pt x="126" y="131"/>
                </a:cubicBezTo>
                <a:cubicBezTo>
                  <a:pt x="126" y="441"/>
                  <a:pt x="126" y="441"/>
                  <a:pt x="126" y="441"/>
                </a:cubicBezTo>
                <a:cubicBezTo>
                  <a:pt x="80" y="441"/>
                  <a:pt x="80" y="441"/>
                  <a:pt x="80" y="441"/>
                </a:cubicBezTo>
                <a:cubicBezTo>
                  <a:pt x="36" y="441"/>
                  <a:pt x="0" y="477"/>
                  <a:pt x="0" y="521"/>
                </a:cubicBezTo>
                <a:cubicBezTo>
                  <a:pt x="0" y="907"/>
                  <a:pt x="0" y="907"/>
                  <a:pt x="0" y="907"/>
                </a:cubicBezTo>
                <a:cubicBezTo>
                  <a:pt x="0" y="1042"/>
                  <a:pt x="54" y="1171"/>
                  <a:pt x="149" y="1266"/>
                </a:cubicBezTo>
                <a:cubicBezTo>
                  <a:pt x="193" y="1310"/>
                  <a:pt x="243" y="1344"/>
                  <a:pt x="298" y="1369"/>
                </a:cubicBezTo>
                <a:cubicBezTo>
                  <a:pt x="298" y="1507"/>
                  <a:pt x="298" y="1507"/>
                  <a:pt x="298" y="1507"/>
                </a:cubicBezTo>
                <a:cubicBezTo>
                  <a:pt x="298" y="1551"/>
                  <a:pt x="333" y="1587"/>
                  <a:pt x="377" y="1587"/>
                </a:cubicBezTo>
                <a:cubicBezTo>
                  <a:pt x="470" y="1587"/>
                  <a:pt x="470" y="1587"/>
                  <a:pt x="470" y="1587"/>
                </a:cubicBezTo>
                <a:cubicBezTo>
                  <a:pt x="470" y="1726"/>
                  <a:pt x="470" y="1726"/>
                  <a:pt x="470" y="1726"/>
                </a:cubicBezTo>
                <a:cubicBezTo>
                  <a:pt x="470" y="1795"/>
                  <a:pt x="498" y="1862"/>
                  <a:pt x="547" y="1911"/>
                </a:cubicBezTo>
                <a:cubicBezTo>
                  <a:pt x="596" y="1960"/>
                  <a:pt x="662" y="1988"/>
                  <a:pt x="732" y="1988"/>
                </a:cubicBezTo>
                <a:cubicBezTo>
                  <a:pt x="1015" y="1988"/>
                  <a:pt x="1015" y="1988"/>
                  <a:pt x="1015" y="1988"/>
                </a:cubicBezTo>
                <a:cubicBezTo>
                  <a:pt x="1160" y="1988"/>
                  <a:pt x="1277" y="1870"/>
                  <a:pt x="1277" y="1726"/>
                </a:cubicBezTo>
                <a:cubicBezTo>
                  <a:pt x="1277" y="363"/>
                  <a:pt x="1277" y="363"/>
                  <a:pt x="1277" y="363"/>
                </a:cubicBezTo>
                <a:cubicBezTo>
                  <a:pt x="1277" y="315"/>
                  <a:pt x="1296" y="269"/>
                  <a:pt x="1330" y="235"/>
                </a:cubicBezTo>
                <a:cubicBezTo>
                  <a:pt x="1364" y="201"/>
                  <a:pt x="1410" y="182"/>
                  <a:pt x="1457" y="182"/>
                </a:cubicBezTo>
                <a:cubicBezTo>
                  <a:pt x="1505" y="182"/>
                  <a:pt x="1551" y="201"/>
                  <a:pt x="1585" y="235"/>
                </a:cubicBezTo>
                <a:cubicBezTo>
                  <a:pt x="1619" y="269"/>
                  <a:pt x="1638" y="315"/>
                  <a:pt x="1638" y="363"/>
                </a:cubicBezTo>
                <a:cubicBezTo>
                  <a:pt x="1638" y="1727"/>
                  <a:pt x="1638" y="1727"/>
                  <a:pt x="1638" y="1727"/>
                </a:cubicBezTo>
                <a:cubicBezTo>
                  <a:pt x="1638" y="1749"/>
                  <a:pt x="1656" y="1767"/>
                  <a:pt x="1678" y="1767"/>
                </a:cubicBezTo>
                <a:cubicBezTo>
                  <a:pt x="1700" y="1767"/>
                  <a:pt x="1718" y="1749"/>
                  <a:pt x="1718" y="1727"/>
                </a:cubicBezTo>
                <a:cubicBezTo>
                  <a:pt x="1718" y="363"/>
                  <a:pt x="1718" y="363"/>
                  <a:pt x="1718" y="363"/>
                </a:cubicBezTo>
                <a:cubicBezTo>
                  <a:pt x="1718" y="294"/>
                  <a:pt x="1690" y="228"/>
                  <a:pt x="1641" y="179"/>
                </a:cubicBezTo>
                <a:cubicBezTo>
                  <a:pt x="1593" y="130"/>
                  <a:pt x="1526" y="103"/>
                  <a:pt x="1457" y="103"/>
                </a:cubicBezTo>
                <a:cubicBezTo>
                  <a:pt x="1388" y="103"/>
                  <a:pt x="1322" y="130"/>
                  <a:pt x="1274" y="179"/>
                </a:cubicBezTo>
                <a:cubicBezTo>
                  <a:pt x="1225" y="228"/>
                  <a:pt x="1197" y="294"/>
                  <a:pt x="1197" y="363"/>
                </a:cubicBezTo>
                <a:cubicBezTo>
                  <a:pt x="1197" y="1726"/>
                  <a:pt x="1197" y="1726"/>
                  <a:pt x="1197" y="1726"/>
                </a:cubicBezTo>
                <a:cubicBezTo>
                  <a:pt x="1197" y="1826"/>
                  <a:pt x="1116" y="1908"/>
                  <a:pt x="1015" y="1908"/>
                </a:cubicBezTo>
                <a:cubicBezTo>
                  <a:pt x="732" y="1908"/>
                  <a:pt x="732" y="1908"/>
                  <a:pt x="732" y="1908"/>
                </a:cubicBezTo>
                <a:cubicBezTo>
                  <a:pt x="684" y="1908"/>
                  <a:pt x="637" y="1889"/>
                  <a:pt x="603" y="1855"/>
                </a:cubicBezTo>
                <a:cubicBezTo>
                  <a:pt x="569" y="1820"/>
                  <a:pt x="550" y="1774"/>
                  <a:pt x="550" y="1726"/>
                </a:cubicBezTo>
                <a:cubicBezTo>
                  <a:pt x="550" y="1587"/>
                  <a:pt x="550" y="1587"/>
                  <a:pt x="550" y="1587"/>
                </a:cubicBezTo>
                <a:cubicBezTo>
                  <a:pt x="642" y="1587"/>
                  <a:pt x="642" y="1587"/>
                  <a:pt x="642" y="1587"/>
                </a:cubicBezTo>
                <a:cubicBezTo>
                  <a:pt x="686" y="1587"/>
                  <a:pt x="722" y="1551"/>
                  <a:pt x="722" y="1507"/>
                </a:cubicBezTo>
                <a:cubicBezTo>
                  <a:pt x="722" y="1369"/>
                  <a:pt x="722" y="1369"/>
                  <a:pt x="722" y="1369"/>
                </a:cubicBezTo>
                <a:cubicBezTo>
                  <a:pt x="777" y="1344"/>
                  <a:pt x="827" y="1310"/>
                  <a:pt x="870" y="1266"/>
                </a:cubicBezTo>
                <a:cubicBezTo>
                  <a:pt x="966" y="1171"/>
                  <a:pt x="1019" y="1042"/>
                  <a:pt x="1019" y="907"/>
                </a:cubicBezTo>
                <a:cubicBezTo>
                  <a:pt x="1019" y="521"/>
                  <a:pt x="1019" y="521"/>
                  <a:pt x="1019" y="521"/>
                </a:cubicBezTo>
                <a:cubicBezTo>
                  <a:pt x="1019" y="477"/>
                  <a:pt x="984" y="441"/>
                  <a:pt x="940" y="441"/>
                </a:cubicBezTo>
                <a:cubicBezTo>
                  <a:pt x="894" y="441"/>
                  <a:pt x="894" y="441"/>
                  <a:pt x="894" y="441"/>
                </a:cubicBezTo>
                <a:cubicBezTo>
                  <a:pt x="894" y="131"/>
                  <a:pt x="894" y="131"/>
                  <a:pt x="894" y="131"/>
                </a:cubicBezTo>
                <a:cubicBezTo>
                  <a:pt x="894" y="96"/>
                  <a:pt x="880" y="63"/>
                  <a:pt x="856" y="39"/>
                </a:cubicBezTo>
                <a:cubicBezTo>
                  <a:pt x="831" y="14"/>
                  <a:pt x="798" y="0"/>
                  <a:pt x="763" y="0"/>
                </a:cubicBezTo>
                <a:cubicBezTo>
                  <a:pt x="763" y="0"/>
                  <a:pt x="763" y="0"/>
                  <a:pt x="763" y="0"/>
                </a:cubicBezTo>
                <a:cubicBezTo>
                  <a:pt x="729" y="0"/>
                  <a:pt x="695" y="14"/>
                  <a:pt x="671" y="39"/>
                </a:cubicBezTo>
                <a:cubicBezTo>
                  <a:pt x="646" y="63"/>
                  <a:pt x="633" y="96"/>
                  <a:pt x="633" y="131"/>
                </a:cubicBezTo>
                <a:cubicBezTo>
                  <a:pt x="633" y="441"/>
                  <a:pt x="633" y="441"/>
                  <a:pt x="633" y="441"/>
                </a:cubicBezTo>
                <a:close/>
                <a:moveTo>
                  <a:pt x="377" y="1398"/>
                </a:moveTo>
                <a:cubicBezTo>
                  <a:pt x="377" y="1507"/>
                  <a:pt x="377" y="1507"/>
                  <a:pt x="377" y="1507"/>
                </a:cubicBezTo>
                <a:cubicBezTo>
                  <a:pt x="642" y="1507"/>
                  <a:pt x="642" y="1507"/>
                  <a:pt x="642" y="1507"/>
                </a:cubicBezTo>
                <a:cubicBezTo>
                  <a:pt x="642" y="1398"/>
                  <a:pt x="642" y="1398"/>
                  <a:pt x="642" y="1398"/>
                </a:cubicBezTo>
                <a:cubicBezTo>
                  <a:pt x="600" y="1409"/>
                  <a:pt x="555" y="1415"/>
                  <a:pt x="511" y="1415"/>
                </a:cubicBezTo>
                <a:cubicBezTo>
                  <a:pt x="509" y="1415"/>
                  <a:pt x="509" y="1415"/>
                  <a:pt x="509" y="1415"/>
                </a:cubicBezTo>
                <a:cubicBezTo>
                  <a:pt x="464" y="1415"/>
                  <a:pt x="420" y="1409"/>
                  <a:pt x="377" y="1398"/>
                </a:cubicBezTo>
                <a:close/>
                <a:moveTo>
                  <a:pt x="940" y="521"/>
                </a:moveTo>
                <a:cubicBezTo>
                  <a:pt x="80" y="521"/>
                  <a:pt x="80" y="521"/>
                  <a:pt x="80" y="521"/>
                </a:cubicBezTo>
                <a:cubicBezTo>
                  <a:pt x="80" y="907"/>
                  <a:pt x="80" y="907"/>
                  <a:pt x="80" y="907"/>
                </a:cubicBezTo>
                <a:cubicBezTo>
                  <a:pt x="80" y="1021"/>
                  <a:pt x="125" y="1130"/>
                  <a:pt x="206" y="1210"/>
                </a:cubicBezTo>
                <a:cubicBezTo>
                  <a:pt x="286" y="1291"/>
                  <a:pt x="395" y="1336"/>
                  <a:pt x="509" y="1336"/>
                </a:cubicBezTo>
                <a:cubicBezTo>
                  <a:pt x="511" y="1336"/>
                  <a:pt x="511" y="1336"/>
                  <a:pt x="511" y="1336"/>
                </a:cubicBezTo>
                <a:cubicBezTo>
                  <a:pt x="624" y="1336"/>
                  <a:pt x="734" y="1291"/>
                  <a:pt x="814" y="1210"/>
                </a:cubicBezTo>
                <a:cubicBezTo>
                  <a:pt x="894" y="1130"/>
                  <a:pt x="940" y="1021"/>
                  <a:pt x="940" y="907"/>
                </a:cubicBezTo>
                <a:cubicBezTo>
                  <a:pt x="940" y="521"/>
                  <a:pt x="940" y="521"/>
                  <a:pt x="940" y="521"/>
                </a:cubicBezTo>
                <a:close/>
                <a:moveTo>
                  <a:pt x="510" y="724"/>
                </a:moveTo>
                <a:cubicBezTo>
                  <a:pt x="393" y="724"/>
                  <a:pt x="298" y="819"/>
                  <a:pt x="298" y="936"/>
                </a:cubicBezTo>
                <a:cubicBezTo>
                  <a:pt x="298" y="1053"/>
                  <a:pt x="393" y="1148"/>
                  <a:pt x="510" y="1148"/>
                </a:cubicBezTo>
                <a:cubicBezTo>
                  <a:pt x="627" y="1148"/>
                  <a:pt x="722" y="1053"/>
                  <a:pt x="722" y="936"/>
                </a:cubicBezTo>
                <a:cubicBezTo>
                  <a:pt x="722" y="819"/>
                  <a:pt x="627" y="724"/>
                  <a:pt x="510" y="724"/>
                </a:cubicBezTo>
                <a:close/>
                <a:moveTo>
                  <a:pt x="510" y="803"/>
                </a:moveTo>
                <a:cubicBezTo>
                  <a:pt x="583" y="803"/>
                  <a:pt x="642" y="863"/>
                  <a:pt x="642" y="936"/>
                </a:cubicBezTo>
                <a:cubicBezTo>
                  <a:pt x="642" y="1009"/>
                  <a:pt x="583" y="1068"/>
                  <a:pt x="510" y="1068"/>
                </a:cubicBezTo>
                <a:cubicBezTo>
                  <a:pt x="437" y="1068"/>
                  <a:pt x="377" y="1009"/>
                  <a:pt x="377" y="936"/>
                </a:cubicBezTo>
                <a:cubicBezTo>
                  <a:pt x="377" y="863"/>
                  <a:pt x="437" y="803"/>
                  <a:pt x="510" y="803"/>
                </a:cubicBezTo>
                <a:close/>
                <a:moveTo>
                  <a:pt x="308" y="441"/>
                </a:moveTo>
                <a:cubicBezTo>
                  <a:pt x="308" y="131"/>
                  <a:pt x="308" y="131"/>
                  <a:pt x="308" y="131"/>
                </a:cubicBezTo>
                <a:cubicBezTo>
                  <a:pt x="308" y="117"/>
                  <a:pt x="302" y="104"/>
                  <a:pt x="293" y="95"/>
                </a:cubicBezTo>
                <a:cubicBezTo>
                  <a:pt x="283" y="85"/>
                  <a:pt x="270" y="80"/>
                  <a:pt x="256" y="80"/>
                </a:cubicBezTo>
                <a:cubicBezTo>
                  <a:pt x="256" y="80"/>
                  <a:pt x="256" y="80"/>
                  <a:pt x="256" y="80"/>
                </a:cubicBezTo>
                <a:cubicBezTo>
                  <a:pt x="243" y="80"/>
                  <a:pt x="230" y="85"/>
                  <a:pt x="220" y="95"/>
                </a:cubicBezTo>
                <a:cubicBezTo>
                  <a:pt x="211" y="104"/>
                  <a:pt x="205" y="117"/>
                  <a:pt x="205" y="131"/>
                </a:cubicBezTo>
                <a:cubicBezTo>
                  <a:pt x="205" y="441"/>
                  <a:pt x="205" y="441"/>
                  <a:pt x="205" y="441"/>
                </a:cubicBezTo>
                <a:lnTo>
                  <a:pt x="308" y="441"/>
                </a:lnTo>
                <a:close/>
                <a:moveTo>
                  <a:pt x="814" y="441"/>
                </a:moveTo>
                <a:cubicBezTo>
                  <a:pt x="814" y="131"/>
                  <a:pt x="814" y="131"/>
                  <a:pt x="814" y="131"/>
                </a:cubicBezTo>
                <a:cubicBezTo>
                  <a:pt x="814" y="117"/>
                  <a:pt x="809" y="104"/>
                  <a:pt x="799" y="95"/>
                </a:cubicBezTo>
                <a:cubicBezTo>
                  <a:pt x="790" y="85"/>
                  <a:pt x="777" y="80"/>
                  <a:pt x="763" y="80"/>
                </a:cubicBezTo>
                <a:cubicBezTo>
                  <a:pt x="763" y="80"/>
                  <a:pt x="763" y="80"/>
                  <a:pt x="763" y="80"/>
                </a:cubicBezTo>
                <a:cubicBezTo>
                  <a:pt x="750" y="80"/>
                  <a:pt x="737" y="85"/>
                  <a:pt x="727" y="95"/>
                </a:cubicBezTo>
                <a:cubicBezTo>
                  <a:pt x="717" y="104"/>
                  <a:pt x="712" y="117"/>
                  <a:pt x="712" y="131"/>
                </a:cubicBezTo>
                <a:cubicBezTo>
                  <a:pt x="712" y="441"/>
                  <a:pt x="712" y="441"/>
                  <a:pt x="712" y="441"/>
                </a:cubicBezTo>
                <a:lnTo>
                  <a:pt x="814" y="4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0" name="Freeform 40"/>
          <p:cNvSpPr>
            <a:spLocks noEditPoints="1"/>
          </p:cNvSpPr>
          <p:nvPr/>
        </p:nvSpPr>
        <p:spPr bwMode="auto">
          <a:xfrm>
            <a:off x="5424203" y="1690048"/>
            <a:ext cx="819700" cy="567321"/>
          </a:xfrm>
          <a:custGeom>
            <a:avLst/>
            <a:gdLst>
              <a:gd name="T0" fmla="*/ 1938 w 2048"/>
              <a:gd name="T1" fmla="*/ 1122 h 1418"/>
              <a:gd name="T2" fmla="*/ 1795 w 2048"/>
              <a:gd name="T3" fmla="*/ 0 h 1418"/>
              <a:gd name="T4" fmla="*/ 117 w 2048"/>
              <a:gd name="T5" fmla="*/ 142 h 1418"/>
              <a:gd name="T6" fmla="*/ 32 w 2048"/>
              <a:gd name="T7" fmla="*/ 1122 h 1418"/>
              <a:gd name="T8" fmla="*/ 0 w 2048"/>
              <a:gd name="T9" fmla="*/ 1270 h 1418"/>
              <a:gd name="T10" fmla="*/ 1900 w 2048"/>
              <a:gd name="T11" fmla="*/ 1418 h 1418"/>
              <a:gd name="T12" fmla="*/ 2048 w 2048"/>
              <a:gd name="T13" fmla="*/ 1154 h 1418"/>
              <a:gd name="T14" fmla="*/ 181 w 2048"/>
              <a:gd name="T15" fmla="*/ 142 h 1418"/>
              <a:gd name="T16" fmla="*/ 1795 w 2048"/>
              <a:gd name="T17" fmla="*/ 64 h 1418"/>
              <a:gd name="T18" fmla="*/ 1874 w 2048"/>
              <a:gd name="T19" fmla="*/ 1122 h 1418"/>
              <a:gd name="T20" fmla="*/ 181 w 2048"/>
              <a:gd name="T21" fmla="*/ 142 h 1418"/>
              <a:gd name="T22" fmla="*/ 1213 w 2048"/>
              <a:gd name="T23" fmla="*/ 1238 h 1418"/>
              <a:gd name="T24" fmla="*/ 750 w 2048"/>
              <a:gd name="T25" fmla="*/ 1186 h 1418"/>
              <a:gd name="T26" fmla="*/ 1984 w 2048"/>
              <a:gd name="T27" fmla="*/ 1270 h 1418"/>
              <a:gd name="T28" fmla="*/ 148 w 2048"/>
              <a:gd name="T29" fmla="*/ 1354 h 1418"/>
              <a:gd name="T30" fmla="*/ 64 w 2048"/>
              <a:gd name="T31" fmla="*/ 1186 h 1418"/>
              <a:gd name="T32" fmla="*/ 835 w 2048"/>
              <a:gd name="T33" fmla="*/ 1302 h 1418"/>
              <a:gd name="T34" fmla="*/ 1367 w 2048"/>
              <a:gd name="T35" fmla="*/ 1186 h 1418"/>
              <a:gd name="T36" fmla="*/ 1984 w 2048"/>
              <a:gd name="T37" fmla="*/ 1270 h 1418"/>
              <a:gd name="T38" fmla="*/ 1112 w 2048"/>
              <a:gd name="T39" fmla="*/ 212 h 1418"/>
              <a:gd name="T40" fmla="*/ 911 w 2048"/>
              <a:gd name="T41" fmla="*/ 180 h 1418"/>
              <a:gd name="T42" fmla="*/ 1112 w 2048"/>
              <a:gd name="T43" fmla="*/ 148 h 1418"/>
              <a:gd name="T44" fmla="*/ 1141 w 2048"/>
              <a:gd name="T45" fmla="*/ 433 h 1418"/>
              <a:gd name="T46" fmla="*/ 933 w 2048"/>
              <a:gd name="T47" fmla="*/ 903 h 1418"/>
              <a:gd name="T48" fmla="*/ 1081 w 2048"/>
              <a:gd name="T49" fmla="*/ 411 h 1418"/>
              <a:gd name="T50" fmla="*/ 1141 w 2048"/>
              <a:gd name="T51" fmla="*/ 433 h 1418"/>
              <a:gd name="T52" fmla="*/ 798 w 2048"/>
              <a:gd name="T53" fmla="*/ 656 h 1418"/>
              <a:gd name="T54" fmla="*/ 895 w 2048"/>
              <a:gd name="T55" fmla="*/ 795 h 1418"/>
              <a:gd name="T56" fmla="*/ 850 w 2048"/>
              <a:gd name="T57" fmla="*/ 795 h 1418"/>
              <a:gd name="T58" fmla="*/ 730 w 2048"/>
              <a:gd name="T59" fmla="*/ 633 h 1418"/>
              <a:gd name="T60" fmla="*/ 850 w 2048"/>
              <a:gd name="T61" fmla="*/ 517 h 1418"/>
              <a:gd name="T62" fmla="*/ 894 w 2048"/>
              <a:gd name="T63" fmla="*/ 562 h 1418"/>
              <a:gd name="T64" fmla="*/ 1325 w 2048"/>
              <a:gd name="T65" fmla="*/ 678 h 1418"/>
              <a:gd name="T66" fmla="*/ 1205 w 2048"/>
              <a:gd name="T67" fmla="*/ 795 h 1418"/>
              <a:gd name="T68" fmla="*/ 1160 w 2048"/>
              <a:gd name="T69" fmla="*/ 750 h 1418"/>
              <a:gd name="T70" fmla="*/ 1256 w 2048"/>
              <a:gd name="T71" fmla="*/ 656 h 1418"/>
              <a:gd name="T72" fmla="*/ 1160 w 2048"/>
              <a:gd name="T73" fmla="*/ 517 h 1418"/>
              <a:gd name="T74" fmla="*/ 1205 w 2048"/>
              <a:gd name="T75" fmla="*/ 517 h 1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48" h="1418">
                <a:moveTo>
                  <a:pt x="2016" y="1122"/>
                </a:moveTo>
                <a:cubicBezTo>
                  <a:pt x="1938" y="1122"/>
                  <a:pt x="1938" y="1122"/>
                  <a:pt x="1938" y="1122"/>
                </a:cubicBezTo>
                <a:cubicBezTo>
                  <a:pt x="1938" y="142"/>
                  <a:pt x="1938" y="142"/>
                  <a:pt x="1938" y="142"/>
                </a:cubicBezTo>
                <a:cubicBezTo>
                  <a:pt x="1937" y="63"/>
                  <a:pt x="1874" y="0"/>
                  <a:pt x="1795" y="0"/>
                </a:cubicBezTo>
                <a:cubicBezTo>
                  <a:pt x="260" y="0"/>
                  <a:pt x="260" y="0"/>
                  <a:pt x="260" y="0"/>
                </a:cubicBezTo>
                <a:cubicBezTo>
                  <a:pt x="181" y="0"/>
                  <a:pt x="117" y="63"/>
                  <a:pt x="117" y="142"/>
                </a:cubicBezTo>
                <a:cubicBezTo>
                  <a:pt x="117" y="1122"/>
                  <a:pt x="117" y="1122"/>
                  <a:pt x="117" y="1122"/>
                </a:cubicBezTo>
                <a:cubicBezTo>
                  <a:pt x="32" y="1122"/>
                  <a:pt x="32" y="1122"/>
                  <a:pt x="32" y="1122"/>
                </a:cubicBezTo>
                <a:cubicBezTo>
                  <a:pt x="14" y="1122"/>
                  <a:pt x="0" y="1136"/>
                  <a:pt x="0" y="1154"/>
                </a:cubicBezTo>
                <a:cubicBezTo>
                  <a:pt x="0" y="1270"/>
                  <a:pt x="0" y="1270"/>
                  <a:pt x="0" y="1270"/>
                </a:cubicBezTo>
                <a:cubicBezTo>
                  <a:pt x="0" y="1352"/>
                  <a:pt x="66" y="1418"/>
                  <a:pt x="148" y="1418"/>
                </a:cubicBezTo>
                <a:cubicBezTo>
                  <a:pt x="1900" y="1418"/>
                  <a:pt x="1900" y="1418"/>
                  <a:pt x="1900" y="1418"/>
                </a:cubicBezTo>
                <a:cubicBezTo>
                  <a:pt x="1982" y="1418"/>
                  <a:pt x="2048" y="1352"/>
                  <a:pt x="2048" y="1270"/>
                </a:cubicBezTo>
                <a:cubicBezTo>
                  <a:pt x="2048" y="1154"/>
                  <a:pt x="2048" y="1154"/>
                  <a:pt x="2048" y="1154"/>
                </a:cubicBezTo>
                <a:cubicBezTo>
                  <a:pt x="2048" y="1136"/>
                  <a:pt x="2034" y="1122"/>
                  <a:pt x="2016" y="1122"/>
                </a:cubicBezTo>
                <a:close/>
                <a:moveTo>
                  <a:pt x="181" y="142"/>
                </a:moveTo>
                <a:cubicBezTo>
                  <a:pt x="181" y="99"/>
                  <a:pt x="216" y="64"/>
                  <a:pt x="260" y="64"/>
                </a:cubicBezTo>
                <a:cubicBezTo>
                  <a:pt x="1795" y="64"/>
                  <a:pt x="1795" y="64"/>
                  <a:pt x="1795" y="64"/>
                </a:cubicBezTo>
                <a:cubicBezTo>
                  <a:pt x="1838" y="64"/>
                  <a:pt x="1873" y="99"/>
                  <a:pt x="1874" y="142"/>
                </a:cubicBezTo>
                <a:cubicBezTo>
                  <a:pt x="1874" y="1122"/>
                  <a:pt x="1874" y="1122"/>
                  <a:pt x="1874" y="1122"/>
                </a:cubicBezTo>
                <a:cubicBezTo>
                  <a:pt x="181" y="1122"/>
                  <a:pt x="181" y="1122"/>
                  <a:pt x="181" y="1122"/>
                </a:cubicBezTo>
                <a:lnTo>
                  <a:pt x="181" y="142"/>
                </a:lnTo>
                <a:close/>
                <a:moveTo>
                  <a:pt x="1298" y="1186"/>
                </a:moveTo>
                <a:cubicBezTo>
                  <a:pt x="1282" y="1218"/>
                  <a:pt x="1249" y="1238"/>
                  <a:pt x="1213" y="1238"/>
                </a:cubicBezTo>
                <a:cubicBezTo>
                  <a:pt x="835" y="1238"/>
                  <a:pt x="835" y="1238"/>
                  <a:pt x="835" y="1238"/>
                </a:cubicBezTo>
                <a:cubicBezTo>
                  <a:pt x="799" y="1238"/>
                  <a:pt x="766" y="1218"/>
                  <a:pt x="750" y="1186"/>
                </a:cubicBezTo>
                <a:lnTo>
                  <a:pt x="1298" y="1186"/>
                </a:lnTo>
                <a:close/>
                <a:moveTo>
                  <a:pt x="1984" y="1270"/>
                </a:moveTo>
                <a:cubicBezTo>
                  <a:pt x="1984" y="1317"/>
                  <a:pt x="1946" y="1354"/>
                  <a:pt x="1900" y="1354"/>
                </a:cubicBezTo>
                <a:cubicBezTo>
                  <a:pt x="148" y="1354"/>
                  <a:pt x="148" y="1354"/>
                  <a:pt x="148" y="1354"/>
                </a:cubicBezTo>
                <a:cubicBezTo>
                  <a:pt x="102" y="1354"/>
                  <a:pt x="64" y="1317"/>
                  <a:pt x="64" y="1270"/>
                </a:cubicBezTo>
                <a:cubicBezTo>
                  <a:pt x="64" y="1186"/>
                  <a:pt x="64" y="1186"/>
                  <a:pt x="64" y="1186"/>
                </a:cubicBezTo>
                <a:cubicBezTo>
                  <a:pt x="681" y="1186"/>
                  <a:pt x="681" y="1186"/>
                  <a:pt x="681" y="1186"/>
                </a:cubicBezTo>
                <a:cubicBezTo>
                  <a:pt x="701" y="1255"/>
                  <a:pt x="763" y="1302"/>
                  <a:pt x="835" y="1302"/>
                </a:cubicBezTo>
                <a:cubicBezTo>
                  <a:pt x="1213" y="1302"/>
                  <a:pt x="1213" y="1302"/>
                  <a:pt x="1213" y="1302"/>
                </a:cubicBezTo>
                <a:cubicBezTo>
                  <a:pt x="1285" y="1302"/>
                  <a:pt x="1347" y="1255"/>
                  <a:pt x="1367" y="1186"/>
                </a:cubicBezTo>
                <a:cubicBezTo>
                  <a:pt x="1984" y="1186"/>
                  <a:pt x="1984" y="1186"/>
                  <a:pt x="1984" y="1186"/>
                </a:cubicBezTo>
                <a:lnTo>
                  <a:pt x="1984" y="1270"/>
                </a:lnTo>
                <a:close/>
                <a:moveTo>
                  <a:pt x="1144" y="180"/>
                </a:moveTo>
                <a:cubicBezTo>
                  <a:pt x="1144" y="197"/>
                  <a:pt x="1129" y="212"/>
                  <a:pt x="1112" y="212"/>
                </a:cubicBezTo>
                <a:cubicBezTo>
                  <a:pt x="943" y="212"/>
                  <a:pt x="943" y="212"/>
                  <a:pt x="943" y="212"/>
                </a:cubicBezTo>
                <a:cubicBezTo>
                  <a:pt x="925" y="212"/>
                  <a:pt x="911" y="197"/>
                  <a:pt x="911" y="180"/>
                </a:cubicBezTo>
                <a:cubicBezTo>
                  <a:pt x="911" y="162"/>
                  <a:pt x="925" y="148"/>
                  <a:pt x="943" y="148"/>
                </a:cubicBezTo>
                <a:cubicBezTo>
                  <a:pt x="1112" y="148"/>
                  <a:pt x="1112" y="148"/>
                  <a:pt x="1112" y="148"/>
                </a:cubicBezTo>
                <a:cubicBezTo>
                  <a:pt x="1129" y="148"/>
                  <a:pt x="1144" y="162"/>
                  <a:pt x="1144" y="180"/>
                </a:cubicBezTo>
                <a:close/>
                <a:moveTo>
                  <a:pt x="1141" y="433"/>
                </a:moveTo>
                <a:cubicBezTo>
                  <a:pt x="974" y="884"/>
                  <a:pt x="974" y="884"/>
                  <a:pt x="974" y="884"/>
                </a:cubicBezTo>
                <a:cubicBezTo>
                  <a:pt x="968" y="901"/>
                  <a:pt x="950" y="909"/>
                  <a:pt x="933" y="903"/>
                </a:cubicBezTo>
                <a:cubicBezTo>
                  <a:pt x="916" y="897"/>
                  <a:pt x="908" y="879"/>
                  <a:pt x="914" y="862"/>
                </a:cubicBezTo>
                <a:cubicBezTo>
                  <a:pt x="1081" y="411"/>
                  <a:pt x="1081" y="411"/>
                  <a:pt x="1081" y="411"/>
                </a:cubicBezTo>
                <a:cubicBezTo>
                  <a:pt x="1087" y="394"/>
                  <a:pt x="1105" y="386"/>
                  <a:pt x="1122" y="392"/>
                </a:cubicBezTo>
                <a:cubicBezTo>
                  <a:pt x="1138" y="398"/>
                  <a:pt x="1147" y="417"/>
                  <a:pt x="1141" y="433"/>
                </a:cubicBezTo>
                <a:close/>
                <a:moveTo>
                  <a:pt x="894" y="562"/>
                </a:moveTo>
                <a:cubicBezTo>
                  <a:pt x="798" y="656"/>
                  <a:pt x="798" y="656"/>
                  <a:pt x="798" y="656"/>
                </a:cubicBezTo>
                <a:cubicBezTo>
                  <a:pt x="894" y="749"/>
                  <a:pt x="894" y="749"/>
                  <a:pt x="894" y="749"/>
                </a:cubicBezTo>
                <a:cubicBezTo>
                  <a:pt x="907" y="762"/>
                  <a:pt x="908" y="782"/>
                  <a:pt x="895" y="795"/>
                </a:cubicBezTo>
                <a:cubicBezTo>
                  <a:pt x="883" y="807"/>
                  <a:pt x="863" y="808"/>
                  <a:pt x="850" y="796"/>
                </a:cubicBezTo>
                <a:cubicBezTo>
                  <a:pt x="850" y="795"/>
                  <a:pt x="850" y="795"/>
                  <a:pt x="850" y="795"/>
                </a:cubicBezTo>
                <a:cubicBezTo>
                  <a:pt x="730" y="679"/>
                  <a:pt x="730" y="679"/>
                  <a:pt x="730" y="679"/>
                </a:cubicBezTo>
                <a:cubicBezTo>
                  <a:pt x="718" y="666"/>
                  <a:pt x="717" y="646"/>
                  <a:pt x="730" y="633"/>
                </a:cubicBezTo>
                <a:cubicBezTo>
                  <a:pt x="730" y="633"/>
                  <a:pt x="730" y="633"/>
                  <a:pt x="730" y="633"/>
                </a:cubicBezTo>
                <a:cubicBezTo>
                  <a:pt x="850" y="517"/>
                  <a:pt x="850" y="517"/>
                  <a:pt x="850" y="517"/>
                </a:cubicBezTo>
                <a:cubicBezTo>
                  <a:pt x="862" y="504"/>
                  <a:pt x="883" y="505"/>
                  <a:pt x="895" y="517"/>
                </a:cubicBezTo>
                <a:cubicBezTo>
                  <a:pt x="907" y="530"/>
                  <a:pt x="907" y="550"/>
                  <a:pt x="894" y="562"/>
                </a:cubicBezTo>
                <a:close/>
                <a:moveTo>
                  <a:pt x="1325" y="633"/>
                </a:moveTo>
                <a:cubicBezTo>
                  <a:pt x="1337" y="645"/>
                  <a:pt x="1337" y="666"/>
                  <a:pt x="1325" y="678"/>
                </a:cubicBezTo>
                <a:cubicBezTo>
                  <a:pt x="1325" y="678"/>
                  <a:pt x="1325" y="679"/>
                  <a:pt x="1325" y="679"/>
                </a:cubicBezTo>
                <a:cubicBezTo>
                  <a:pt x="1205" y="795"/>
                  <a:pt x="1205" y="795"/>
                  <a:pt x="1205" y="795"/>
                </a:cubicBezTo>
                <a:cubicBezTo>
                  <a:pt x="1193" y="808"/>
                  <a:pt x="1172" y="807"/>
                  <a:pt x="1160" y="795"/>
                </a:cubicBezTo>
                <a:cubicBezTo>
                  <a:pt x="1148" y="782"/>
                  <a:pt x="1148" y="762"/>
                  <a:pt x="1160" y="750"/>
                </a:cubicBezTo>
                <a:cubicBezTo>
                  <a:pt x="1160" y="750"/>
                  <a:pt x="1160" y="749"/>
                  <a:pt x="1161" y="749"/>
                </a:cubicBezTo>
                <a:cubicBezTo>
                  <a:pt x="1256" y="656"/>
                  <a:pt x="1256" y="656"/>
                  <a:pt x="1256" y="656"/>
                </a:cubicBezTo>
                <a:cubicBezTo>
                  <a:pt x="1161" y="562"/>
                  <a:pt x="1161" y="562"/>
                  <a:pt x="1161" y="562"/>
                </a:cubicBezTo>
                <a:cubicBezTo>
                  <a:pt x="1148" y="550"/>
                  <a:pt x="1147" y="530"/>
                  <a:pt x="1160" y="517"/>
                </a:cubicBezTo>
                <a:cubicBezTo>
                  <a:pt x="1172" y="504"/>
                  <a:pt x="1192" y="504"/>
                  <a:pt x="1205" y="516"/>
                </a:cubicBezTo>
                <a:cubicBezTo>
                  <a:pt x="1205" y="516"/>
                  <a:pt x="1205" y="516"/>
                  <a:pt x="1205" y="517"/>
                </a:cubicBezTo>
                <a:lnTo>
                  <a:pt x="1325" y="6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31" name="Group 53"/>
          <p:cNvGrpSpPr/>
          <p:nvPr/>
        </p:nvGrpSpPr>
        <p:grpSpPr>
          <a:xfrm>
            <a:off x="7303465" y="1700287"/>
            <a:ext cx="753914" cy="546842"/>
            <a:chOff x="2572430" y="5063672"/>
            <a:chExt cx="6115050" cy="4435475"/>
          </a:xfrm>
          <a:solidFill>
            <a:schemeClr val="bg1"/>
          </a:solidFill>
        </p:grpSpPr>
        <p:sp>
          <p:nvSpPr>
            <p:cNvPr id="32" name="Freeform 44"/>
            <p:cNvSpPr>
              <a:spLocks noEditPoints="1"/>
            </p:cNvSpPr>
            <p:nvPr/>
          </p:nvSpPr>
          <p:spPr bwMode="auto">
            <a:xfrm>
              <a:off x="2572430" y="5063672"/>
              <a:ext cx="6115050" cy="4435475"/>
            </a:xfrm>
            <a:custGeom>
              <a:avLst/>
              <a:gdLst>
                <a:gd name="T0" fmla="*/ 2016 w 2048"/>
                <a:gd name="T1" fmla="*/ 896 h 1487"/>
                <a:gd name="T2" fmla="*/ 2048 w 2048"/>
                <a:gd name="T3" fmla="*/ 864 h 1487"/>
                <a:gd name="T4" fmla="*/ 2048 w 2048"/>
                <a:gd name="T5" fmla="*/ 32 h 1487"/>
                <a:gd name="T6" fmla="*/ 2016 w 2048"/>
                <a:gd name="T7" fmla="*/ 0 h 1487"/>
                <a:gd name="T8" fmla="*/ 32 w 2048"/>
                <a:gd name="T9" fmla="*/ 0 h 1487"/>
                <a:gd name="T10" fmla="*/ 0 w 2048"/>
                <a:gd name="T11" fmla="*/ 32 h 1487"/>
                <a:gd name="T12" fmla="*/ 0 w 2048"/>
                <a:gd name="T13" fmla="*/ 864 h 1487"/>
                <a:gd name="T14" fmla="*/ 32 w 2048"/>
                <a:gd name="T15" fmla="*/ 896 h 1487"/>
                <a:gd name="T16" fmla="*/ 992 w 2048"/>
                <a:gd name="T17" fmla="*/ 896 h 1487"/>
                <a:gd name="T18" fmla="*/ 992 w 2048"/>
                <a:gd name="T19" fmla="*/ 1155 h 1487"/>
                <a:gd name="T20" fmla="*/ 867 w 2048"/>
                <a:gd name="T21" fmla="*/ 1280 h 1487"/>
                <a:gd name="T22" fmla="*/ 32 w 2048"/>
                <a:gd name="T23" fmla="*/ 1280 h 1487"/>
                <a:gd name="T24" fmla="*/ 0 w 2048"/>
                <a:gd name="T25" fmla="*/ 1312 h 1487"/>
                <a:gd name="T26" fmla="*/ 32 w 2048"/>
                <a:gd name="T27" fmla="*/ 1344 h 1487"/>
                <a:gd name="T28" fmla="*/ 867 w 2048"/>
                <a:gd name="T29" fmla="*/ 1344 h 1487"/>
                <a:gd name="T30" fmla="*/ 1056 w 2048"/>
                <a:gd name="T31" fmla="*/ 1469 h 1487"/>
                <a:gd name="T32" fmla="*/ 1181 w 2048"/>
                <a:gd name="T33" fmla="*/ 1344 h 1487"/>
                <a:gd name="T34" fmla="*/ 2016 w 2048"/>
                <a:gd name="T35" fmla="*/ 1344 h 1487"/>
                <a:gd name="T36" fmla="*/ 2048 w 2048"/>
                <a:gd name="T37" fmla="*/ 1312 h 1487"/>
                <a:gd name="T38" fmla="*/ 2016 w 2048"/>
                <a:gd name="T39" fmla="*/ 1280 h 1487"/>
                <a:gd name="T40" fmla="*/ 1181 w 2048"/>
                <a:gd name="T41" fmla="*/ 1280 h 1487"/>
                <a:gd name="T42" fmla="*/ 1056 w 2048"/>
                <a:gd name="T43" fmla="*/ 1155 h 1487"/>
                <a:gd name="T44" fmla="*/ 1056 w 2048"/>
                <a:gd name="T45" fmla="*/ 896 h 1487"/>
                <a:gd name="T46" fmla="*/ 2016 w 2048"/>
                <a:gd name="T47" fmla="*/ 896 h 1487"/>
                <a:gd name="T48" fmla="*/ 1120 w 2048"/>
                <a:gd name="T49" fmla="*/ 1312 h 1487"/>
                <a:gd name="T50" fmla="*/ 1024 w 2048"/>
                <a:gd name="T51" fmla="*/ 1408 h 1487"/>
                <a:gd name="T52" fmla="*/ 928 w 2048"/>
                <a:gd name="T53" fmla="*/ 1312 h 1487"/>
                <a:gd name="T54" fmla="*/ 1024 w 2048"/>
                <a:gd name="T55" fmla="*/ 1216 h 1487"/>
                <a:gd name="T56" fmla="*/ 1120 w 2048"/>
                <a:gd name="T57" fmla="*/ 1312 h 1487"/>
                <a:gd name="T58" fmla="*/ 64 w 2048"/>
                <a:gd name="T59" fmla="*/ 64 h 1487"/>
                <a:gd name="T60" fmla="*/ 1984 w 2048"/>
                <a:gd name="T61" fmla="*/ 64 h 1487"/>
                <a:gd name="T62" fmla="*/ 1984 w 2048"/>
                <a:gd name="T63" fmla="*/ 832 h 1487"/>
                <a:gd name="T64" fmla="*/ 64 w 2048"/>
                <a:gd name="T65" fmla="*/ 832 h 1487"/>
                <a:gd name="T66" fmla="*/ 64 w 2048"/>
                <a:gd name="T67" fmla="*/ 64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487">
                  <a:moveTo>
                    <a:pt x="2016" y="896"/>
                  </a:moveTo>
                  <a:cubicBezTo>
                    <a:pt x="2034" y="896"/>
                    <a:pt x="2048" y="882"/>
                    <a:pt x="2048" y="864"/>
                  </a:cubicBezTo>
                  <a:cubicBezTo>
                    <a:pt x="2048" y="32"/>
                    <a:pt x="2048" y="32"/>
                    <a:pt x="2048" y="32"/>
                  </a:cubicBezTo>
                  <a:cubicBezTo>
                    <a:pt x="2048" y="14"/>
                    <a:pt x="2034" y="0"/>
                    <a:pt x="201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0" y="882"/>
                    <a:pt x="14" y="896"/>
                    <a:pt x="32" y="896"/>
                  </a:cubicBezTo>
                  <a:cubicBezTo>
                    <a:pt x="992" y="896"/>
                    <a:pt x="992" y="896"/>
                    <a:pt x="992" y="896"/>
                  </a:cubicBezTo>
                  <a:cubicBezTo>
                    <a:pt x="992" y="1155"/>
                    <a:pt x="992" y="1155"/>
                    <a:pt x="992" y="1155"/>
                  </a:cubicBezTo>
                  <a:cubicBezTo>
                    <a:pt x="929" y="1168"/>
                    <a:pt x="880" y="1217"/>
                    <a:pt x="867" y="1280"/>
                  </a:cubicBezTo>
                  <a:cubicBezTo>
                    <a:pt x="32" y="1280"/>
                    <a:pt x="32" y="1280"/>
                    <a:pt x="32" y="1280"/>
                  </a:cubicBezTo>
                  <a:cubicBezTo>
                    <a:pt x="14" y="1280"/>
                    <a:pt x="0" y="1294"/>
                    <a:pt x="0" y="1312"/>
                  </a:cubicBezTo>
                  <a:cubicBezTo>
                    <a:pt x="0" y="1330"/>
                    <a:pt x="14" y="1344"/>
                    <a:pt x="32" y="1344"/>
                  </a:cubicBezTo>
                  <a:cubicBezTo>
                    <a:pt x="867" y="1344"/>
                    <a:pt x="867" y="1344"/>
                    <a:pt x="867" y="1344"/>
                  </a:cubicBezTo>
                  <a:cubicBezTo>
                    <a:pt x="885" y="1431"/>
                    <a:pt x="969" y="1487"/>
                    <a:pt x="1056" y="1469"/>
                  </a:cubicBezTo>
                  <a:cubicBezTo>
                    <a:pt x="1119" y="1456"/>
                    <a:pt x="1168" y="1407"/>
                    <a:pt x="1181" y="1344"/>
                  </a:cubicBezTo>
                  <a:cubicBezTo>
                    <a:pt x="2016" y="1344"/>
                    <a:pt x="2016" y="1344"/>
                    <a:pt x="2016" y="1344"/>
                  </a:cubicBezTo>
                  <a:cubicBezTo>
                    <a:pt x="2034" y="1344"/>
                    <a:pt x="2048" y="1330"/>
                    <a:pt x="2048" y="1312"/>
                  </a:cubicBezTo>
                  <a:cubicBezTo>
                    <a:pt x="2048" y="1294"/>
                    <a:pt x="2034" y="1280"/>
                    <a:pt x="2016" y="1280"/>
                  </a:cubicBezTo>
                  <a:cubicBezTo>
                    <a:pt x="1181" y="1280"/>
                    <a:pt x="1181" y="1280"/>
                    <a:pt x="1181" y="1280"/>
                  </a:cubicBezTo>
                  <a:cubicBezTo>
                    <a:pt x="1168" y="1217"/>
                    <a:pt x="1119" y="1168"/>
                    <a:pt x="1056" y="1155"/>
                  </a:cubicBezTo>
                  <a:cubicBezTo>
                    <a:pt x="1056" y="896"/>
                    <a:pt x="1056" y="896"/>
                    <a:pt x="1056" y="896"/>
                  </a:cubicBezTo>
                  <a:lnTo>
                    <a:pt x="2016" y="896"/>
                  </a:lnTo>
                  <a:close/>
                  <a:moveTo>
                    <a:pt x="1120" y="1312"/>
                  </a:moveTo>
                  <a:cubicBezTo>
                    <a:pt x="1120" y="1365"/>
                    <a:pt x="1077" y="1408"/>
                    <a:pt x="1024" y="1408"/>
                  </a:cubicBezTo>
                  <a:cubicBezTo>
                    <a:pt x="971" y="1408"/>
                    <a:pt x="928" y="1365"/>
                    <a:pt x="928" y="1312"/>
                  </a:cubicBezTo>
                  <a:cubicBezTo>
                    <a:pt x="928" y="1259"/>
                    <a:pt x="971" y="1216"/>
                    <a:pt x="1024" y="1216"/>
                  </a:cubicBezTo>
                  <a:cubicBezTo>
                    <a:pt x="1077" y="1216"/>
                    <a:pt x="1120" y="1259"/>
                    <a:pt x="1120" y="1312"/>
                  </a:cubicBezTo>
                  <a:close/>
                  <a:moveTo>
                    <a:pt x="64" y="64"/>
                  </a:moveTo>
                  <a:cubicBezTo>
                    <a:pt x="1984" y="64"/>
                    <a:pt x="1984" y="64"/>
                    <a:pt x="1984" y="64"/>
                  </a:cubicBezTo>
                  <a:cubicBezTo>
                    <a:pt x="1984" y="832"/>
                    <a:pt x="1984" y="832"/>
                    <a:pt x="1984" y="832"/>
                  </a:cubicBezTo>
                  <a:cubicBezTo>
                    <a:pt x="64" y="832"/>
                    <a:pt x="64" y="832"/>
                    <a:pt x="64" y="832"/>
                  </a:cubicBezTo>
                  <a:lnTo>
                    <a:pt x="6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" name="Freeform 45"/>
            <p:cNvSpPr>
              <a:spLocks noEditPoints="1"/>
            </p:cNvSpPr>
            <p:nvPr/>
          </p:nvSpPr>
          <p:spPr bwMode="auto">
            <a:xfrm>
              <a:off x="3337605" y="5636760"/>
              <a:ext cx="1909763" cy="1527175"/>
            </a:xfrm>
            <a:custGeom>
              <a:avLst/>
              <a:gdLst>
                <a:gd name="T0" fmla="*/ 608 w 640"/>
                <a:gd name="T1" fmla="*/ 192 h 512"/>
                <a:gd name="T2" fmla="*/ 512 w 640"/>
                <a:gd name="T3" fmla="*/ 192 h 512"/>
                <a:gd name="T4" fmla="*/ 512 w 640"/>
                <a:gd name="T5" fmla="*/ 32 h 512"/>
                <a:gd name="T6" fmla="*/ 480 w 640"/>
                <a:gd name="T7" fmla="*/ 0 h 512"/>
                <a:gd name="T8" fmla="*/ 160 w 640"/>
                <a:gd name="T9" fmla="*/ 0 h 512"/>
                <a:gd name="T10" fmla="*/ 128 w 640"/>
                <a:gd name="T11" fmla="*/ 32 h 512"/>
                <a:gd name="T12" fmla="*/ 128 w 640"/>
                <a:gd name="T13" fmla="*/ 192 h 512"/>
                <a:gd name="T14" fmla="*/ 32 w 640"/>
                <a:gd name="T15" fmla="*/ 192 h 512"/>
                <a:gd name="T16" fmla="*/ 0 w 640"/>
                <a:gd name="T17" fmla="*/ 224 h 512"/>
                <a:gd name="T18" fmla="*/ 0 w 640"/>
                <a:gd name="T19" fmla="*/ 480 h 512"/>
                <a:gd name="T20" fmla="*/ 32 w 640"/>
                <a:gd name="T21" fmla="*/ 512 h 512"/>
                <a:gd name="T22" fmla="*/ 608 w 640"/>
                <a:gd name="T23" fmla="*/ 512 h 512"/>
                <a:gd name="T24" fmla="*/ 640 w 640"/>
                <a:gd name="T25" fmla="*/ 480 h 512"/>
                <a:gd name="T26" fmla="*/ 640 w 640"/>
                <a:gd name="T27" fmla="*/ 224 h 512"/>
                <a:gd name="T28" fmla="*/ 608 w 640"/>
                <a:gd name="T29" fmla="*/ 192 h 512"/>
                <a:gd name="T30" fmla="*/ 576 w 640"/>
                <a:gd name="T31" fmla="*/ 448 h 512"/>
                <a:gd name="T32" fmla="*/ 64 w 640"/>
                <a:gd name="T33" fmla="*/ 448 h 512"/>
                <a:gd name="T34" fmla="*/ 64 w 640"/>
                <a:gd name="T35" fmla="*/ 256 h 512"/>
                <a:gd name="T36" fmla="*/ 160 w 640"/>
                <a:gd name="T37" fmla="*/ 256 h 512"/>
                <a:gd name="T38" fmla="*/ 192 w 640"/>
                <a:gd name="T39" fmla="*/ 224 h 512"/>
                <a:gd name="T40" fmla="*/ 192 w 640"/>
                <a:gd name="T41" fmla="*/ 64 h 512"/>
                <a:gd name="T42" fmla="*/ 448 w 640"/>
                <a:gd name="T43" fmla="*/ 64 h 512"/>
                <a:gd name="T44" fmla="*/ 448 w 640"/>
                <a:gd name="T45" fmla="*/ 224 h 512"/>
                <a:gd name="T46" fmla="*/ 480 w 640"/>
                <a:gd name="T47" fmla="*/ 256 h 512"/>
                <a:gd name="T48" fmla="*/ 576 w 640"/>
                <a:gd name="T49" fmla="*/ 256 h 512"/>
                <a:gd name="T50" fmla="*/ 576 w 640"/>
                <a:gd name="T51" fmla="*/ 44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0" h="512">
                  <a:moveTo>
                    <a:pt x="608" y="192"/>
                  </a:moveTo>
                  <a:cubicBezTo>
                    <a:pt x="512" y="192"/>
                    <a:pt x="512" y="192"/>
                    <a:pt x="512" y="192"/>
                  </a:cubicBezTo>
                  <a:cubicBezTo>
                    <a:pt x="512" y="32"/>
                    <a:pt x="512" y="32"/>
                    <a:pt x="512" y="32"/>
                  </a:cubicBezTo>
                  <a:cubicBezTo>
                    <a:pt x="512" y="14"/>
                    <a:pt x="498" y="0"/>
                    <a:pt x="48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2" y="0"/>
                    <a:pt x="128" y="14"/>
                    <a:pt x="128" y="3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14" y="192"/>
                    <a:pt x="0" y="206"/>
                    <a:pt x="0" y="224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498"/>
                    <a:pt x="14" y="512"/>
                    <a:pt x="32" y="512"/>
                  </a:cubicBezTo>
                  <a:cubicBezTo>
                    <a:pt x="608" y="512"/>
                    <a:pt x="608" y="512"/>
                    <a:pt x="608" y="512"/>
                  </a:cubicBezTo>
                  <a:cubicBezTo>
                    <a:pt x="626" y="512"/>
                    <a:pt x="640" y="498"/>
                    <a:pt x="640" y="480"/>
                  </a:cubicBezTo>
                  <a:cubicBezTo>
                    <a:pt x="640" y="224"/>
                    <a:pt x="640" y="224"/>
                    <a:pt x="640" y="224"/>
                  </a:cubicBezTo>
                  <a:cubicBezTo>
                    <a:pt x="640" y="206"/>
                    <a:pt x="626" y="192"/>
                    <a:pt x="608" y="192"/>
                  </a:cubicBezTo>
                  <a:close/>
                  <a:moveTo>
                    <a:pt x="576" y="448"/>
                  </a:moveTo>
                  <a:cubicBezTo>
                    <a:pt x="64" y="448"/>
                    <a:pt x="64" y="448"/>
                    <a:pt x="64" y="448"/>
                  </a:cubicBezTo>
                  <a:cubicBezTo>
                    <a:pt x="64" y="256"/>
                    <a:pt x="64" y="256"/>
                    <a:pt x="64" y="256"/>
                  </a:cubicBezTo>
                  <a:cubicBezTo>
                    <a:pt x="160" y="256"/>
                    <a:pt x="160" y="256"/>
                    <a:pt x="160" y="256"/>
                  </a:cubicBezTo>
                  <a:cubicBezTo>
                    <a:pt x="178" y="256"/>
                    <a:pt x="192" y="242"/>
                    <a:pt x="192" y="22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448" y="64"/>
                    <a:pt x="448" y="64"/>
                    <a:pt x="448" y="6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242"/>
                    <a:pt x="462" y="256"/>
                    <a:pt x="480" y="256"/>
                  </a:cubicBezTo>
                  <a:cubicBezTo>
                    <a:pt x="576" y="256"/>
                    <a:pt x="576" y="256"/>
                    <a:pt x="576" y="256"/>
                  </a:cubicBezTo>
                  <a:lnTo>
                    <a:pt x="576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" name="Freeform 46"/>
            <p:cNvSpPr>
              <a:spLocks noEditPoints="1"/>
            </p:cNvSpPr>
            <p:nvPr/>
          </p:nvSpPr>
          <p:spPr bwMode="auto">
            <a:xfrm>
              <a:off x="6012543" y="5636760"/>
              <a:ext cx="1911350" cy="1527175"/>
            </a:xfrm>
            <a:custGeom>
              <a:avLst/>
              <a:gdLst>
                <a:gd name="T0" fmla="*/ 32 w 640"/>
                <a:gd name="T1" fmla="*/ 512 h 512"/>
                <a:gd name="T2" fmla="*/ 608 w 640"/>
                <a:gd name="T3" fmla="*/ 512 h 512"/>
                <a:gd name="T4" fmla="*/ 640 w 640"/>
                <a:gd name="T5" fmla="*/ 480 h 512"/>
                <a:gd name="T6" fmla="*/ 640 w 640"/>
                <a:gd name="T7" fmla="*/ 224 h 512"/>
                <a:gd name="T8" fmla="*/ 608 w 640"/>
                <a:gd name="T9" fmla="*/ 192 h 512"/>
                <a:gd name="T10" fmla="*/ 512 w 640"/>
                <a:gd name="T11" fmla="*/ 192 h 512"/>
                <a:gd name="T12" fmla="*/ 512 w 640"/>
                <a:gd name="T13" fmla="*/ 32 h 512"/>
                <a:gd name="T14" fmla="*/ 480 w 640"/>
                <a:gd name="T15" fmla="*/ 0 h 512"/>
                <a:gd name="T16" fmla="*/ 160 w 640"/>
                <a:gd name="T17" fmla="*/ 0 h 512"/>
                <a:gd name="T18" fmla="*/ 128 w 640"/>
                <a:gd name="T19" fmla="*/ 32 h 512"/>
                <a:gd name="T20" fmla="*/ 128 w 640"/>
                <a:gd name="T21" fmla="*/ 192 h 512"/>
                <a:gd name="T22" fmla="*/ 32 w 640"/>
                <a:gd name="T23" fmla="*/ 192 h 512"/>
                <a:gd name="T24" fmla="*/ 0 w 640"/>
                <a:gd name="T25" fmla="*/ 224 h 512"/>
                <a:gd name="T26" fmla="*/ 0 w 640"/>
                <a:gd name="T27" fmla="*/ 480 h 512"/>
                <a:gd name="T28" fmla="*/ 32 w 640"/>
                <a:gd name="T29" fmla="*/ 512 h 512"/>
                <a:gd name="T30" fmla="*/ 64 w 640"/>
                <a:gd name="T31" fmla="*/ 256 h 512"/>
                <a:gd name="T32" fmla="*/ 160 w 640"/>
                <a:gd name="T33" fmla="*/ 256 h 512"/>
                <a:gd name="T34" fmla="*/ 192 w 640"/>
                <a:gd name="T35" fmla="*/ 224 h 512"/>
                <a:gd name="T36" fmla="*/ 192 w 640"/>
                <a:gd name="T37" fmla="*/ 64 h 512"/>
                <a:gd name="T38" fmla="*/ 448 w 640"/>
                <a:gd name="T39" fmla="*/ 64 h 512"/>
                <a:gd name="T40" fmla="*/ 448 w 640"/>
                <a:gd name="T41" fmla="*/ 224 h 512"/>
                <a:gd name="T42" fmla="*/ 480 w 640"/>
                <a:gd name="T43" fmla="*/ 256 h 512"/>
                <a:gd name="T44" fmla="*/ 576 w 640"/>
                <a:gd name="T45" fmla="*/ 256 h 512"/>
                <a:gd name="T46" fmla="*/ 576 w 640"/>
                <a:gd name="T47" fmla="*/ 448 h 512"/>
                <a:gd name="T48" fmla="*/ 64 w 640"/>
                <a:gd name="T49" fmla="*/ 448 h 512"/>
                <a:gd name="T50" fmla="*/ 64 w 640"/>
                <a:gd name="T51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0" h="512">
                  <a:moveTo>
                    <a:pt x="32" y="512"/>
                  </a:moveTo>
                  <a:cubicBezTo>
                    <a:pt x="608" y="512"/>
                    <a:pt x="608" y="512"/>
                    <a:pt x="608" y="512"/>
                  </a:cubicBezTo>
                  <a:cubicBezTo>
                    <a:pt x="626" y="512"/>
                    <a:pt x="640" y="498"/>
                    <a:pt x="640" y="480"/>
                  </a:cubicBezTo>
                  <a:cubicBezTo>
                    <a:pt x="640" y="224"/>
                    <a:pt x="640" y="224"/>
                    <a:pt x="640" y="224"/>
                  </a:cubicBezTo>
                  <a:cubicBezTo>
                    <a:pt x="640" y="206"/>
                    <a:pt x="626" y="192"/>
                    <a:pt x="608" y="192"/>
                  </a:cubicBezTo>
                  <a:cubicBezTo>
                    <a:pt x="512" y="192"/>
                    <a:pt x="512" y="192"/>
                    <a:pt x="512" y="192"/>
                  </a:cubicBezTo>
                  <a:cubicBezTo>
                    <a:pt x="512" y="32"/>
                    <a:pt x="512" y="32"/>
                    <a:pt x="512" y="32"/>
                  </a:cubicBezTo>
                  <a:cubicBezTo>
                    <a:pt x="512" y="14"/>
                    <a:pt x="498" y="0"/>
                    <a:pt x="48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2" y="0"/>
                    <a:pt x="128" y="14"/>
                    <a:pt x="128" y="3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14" y="192"/>
                    <a:pt x="0" y="206"/>
                    <a:pt x="0" y="224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498"/>
                    <a:pt x="14" y="512"/>
                    <a:pt x="32" y="512"/>
                  </a:cubicBezTo>
                  <a:close/>
                  <a:moveTo>
                    <a:pt x="64" y="256"/>
                  </a:moveTo>
                  <a:cubicBezTo>
                    <a:pt x="160" y="256"/>
                    <a:pt x="160" y="256"/>
                    <a:pt x="160" y="256"/>
                  </a:cubicBezTo>
                  <a:cubicBezTo>
                    <a:pt x="178" y="256"/>
                    <a:pt x="192" y="242"/>
                    <a:pt x="192" y="22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448" y="64"/>
                    <a:pt x="448" y="64"/>
                    <a:pt x="448" y="6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48" y="242"/>
                    <a:pt x="462" y="256"/>
                    <a:pt x="480" y="256"/>
                  </a:cubicBezTo>
                  <a:cubicBezTo>
                    <a:pt x="576" y="256"/>
                    <a:pt x="576" y="256"/>
                    <a:pt x="576" y="256"/>
                  </a:cubicBezTo>
                  <a:cubicBezTo>
                    <a:pt x="576" y="448"/>
                    <a:pt x="576" y="448"/>
                    <a:pt x="576" y="448"/>
                  </a:cubicBezTo>
                  <a:cubicBezTo>
                    <a:pt x="64" y="448"/>
                    <a:pt x="64" y="448"/>
                    <a:pt x="64" y="448"/>
                  </a:cubicBezTo>
                  <a:lnTo>
                    <a:pt x="6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5" name="Group 60"/>
          <p:cNvGrpSpPr/>
          <p:nvPr/>
        </p:nvGrpSpPr>
        <p:grpSpPr>
          <a:xfrm>
            <a:off x="8206850" y="1771359"/>
            <a:ext cx="714846" cy="404699"/>
            <a:chOff x="3886200" y="3883026"/>
            <a:chExt cx="2184400" cy="1236663"/>
          </a:xfrm>
          <a:solidFill>
            <a:schemeClr val="bg1"/>
          </a:solidFill>
        </p:grpSpPr>
        <p:sp>
          <p:nvSpPr>
            <p:cNvPr id="36" name="Freeform 50"/>
            <p:cNvSpPr>
              <a:spLocks noEditPoints="1"/>
            </p:cNvSpPr>
            <p:nvPr/>
          </p:nvSpPr>
          <p:spPr bwMode="auto">
            <a:xfrm>
              <a:off x="3886200" y="3883026"/>
              <a:ext cx="2184400" cy="1236663"/>
            </a:xfrm>
            <a:custGeom>
              <a:avLst/>
              <a:gdLst>
                <a:gd name="T0" fmla="*/ 1946 w 2048"/>
                <a:gd name="T1" fmla="*/ 0 h 1160"/>
                <a:gd name="T2" fmla="*/ 102 w 2048"/>
                <a:gd name="T3" fmla="*/ 0 h 1160"/>
                <a:gd name="T4" fmla="*/ 0 w 2048"/>
                <a:gd name="T5" fmla="*/ 102 h 1160"/>
                <a:gd name="T6" fmla="*/ 0 w 2048"/>
                <a:gd name="T7" fmla="*/ 1058 h 1160"/>
                <a:gd name="T8" fmla="*/ 102 w 2048"/>
                <a:gd name="T9" fmla="*/ 1160 h 1160"/>
                <a:gd name="T10" fmla="*/ 1946 w 2048"/>
                <a:gd name="T11" fmla="*/ 1160 h 1160"/>
                <a:gd name="T12" fmla="*/ 2048 w 2048"/>
                <a:gd name="T13" fmla="*/ 1058 h 1160"/>
                <a:gd name="T14" fmla="*/ 2048 w 2048"/>
                <a:gd name="T15" fmla="*/ 102 h 1160"/>
                <a:gd name="T16" fmla="*/ 1946 w 2048"/>
                <a:gd name="T17" fmla="*/ 0 h 1160"/>
                <a:gd name="T18" fmla="*/ 1980 w 2048"/>
                <a:gd name="T19" fmla="*/ 1058 h 1160"/>
                <a:gd name="T20" fmla="*/ 1946 w 2048"/>
                <a:gd name="T21" fmla="*/ 1092 h 1160"/>
                <a:gd name="T22" fmla="*/ 102 w 2048"/>
                <a:gd name="T23" fmla="*/ 1092 h 1160"/>
                <a:gd name="T24" fmla="*/ 68 w 2048"/>
                <a:gd name="T25" fmla="*/ 1058 h 1160"/>
                <a:gd name="T26" fmla="*/ 68 w 2048"/>
                <a:gd name="T27" fmla="*/ 102 h 1160"/>
                <a:gd name="T28" fmla="*/ 102 w 2048"/>
                <a:gd name="T29" fmla="*/ 68 h 1160"/>
                <a:gd name="T30" fmla="*/ 1946 w 2048"/>
                <a:gd name="T31" fmla="*/ 68 h 1160"/>
                <a:gd name="T32" fmla="*/ 1980 w 2048"/>
                <a:gd name="T33" fmla="*/ 102 h 1160"/>
                <a:gd name="T34" fmla="*/ 1980 w 2048"/>
                <a:gd name="T35" fmla="*/ 1058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8" h="1160">
                  <a:moveTo>
                    <a:pt x="1946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46" y="0"/>
                    <a:pt x="0" y="46"/>
                    <a:pt x="0" y="102"/>
                  </a:cubicBezTo>
                  <a:cubicBezTo>
                    <a:pt x="0" y="1058"/>
                    <a:pt x="0" y="1058"/>
                    <a:pt x="0" y="1058"/>
                  </a:cubicBezTo>
                  <a:cubicBezTo>
                    <a:pt x="0" y="1114"/>
                    <a:pt x="46" y="1160"/>
                    <a:pt x="102" y="1160"/>
                  </a:cubicBezTo>
                  <a:cubicBezTo>
                    <a:pt x="1946" y="1160"/>
                    <a:pt x="1946" y="1160"/>
                    <a:pt x="1946" y="1160"/>
                  </a:cubicBezTo>
                  <a:cubicBezTo>
                    <a:pt x="2002" y="1160"/>
                    <a:pt x="2048" y="1114"/>
                    <a:pt x="2048" y="1058"/>
                  </a:cubicBezTo>
                  <a:cubicBezTo>
                    <a:pt x="2048" y="102"/>
                    <a:pt x="2048" y="102"/>
                    <a:pt x="2048" y="102"/>
                  </a:cubicBezTo>
                  <a:cubicBezTo>
                    <a:pt x="2048" y="46"/>
                    <a:pt x="2002" y="0"/>
                    <a:pt x="1946" y="0"/>
                  </a:cubicBezTo>
                  <a:close/>
                  <a:moveTo>
                    <a:pt x="1980" y="1058"/>
                  </a:moveTo>
                  <a:cubicBezTo>
                    <a:pt x="1980" y="1077"/>
                    <a:pt x="1964" y="1092"/>
                    <a:pt x="1946" y="1092"/>
                  </a:cubicBezTo>
                  <a:cubicBezTo>
                    <a:pt x="102" y="1092"/>
                    <a:pt x="102" y="1092"/>
                    <a:pt x="102" y="1092"/>
                  </a:cubicBezTo>
                  <a:cubicBezTo>
                    <a:pt x="84" y="1092"/>
                    <a:pt x="68" y="1077"/>
                    <a:pt x="68" y="105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83"/>
                    <a:pt x="84" y="68"/>
                    <a:pt x="102" y="68"/>
                  </a:cubicBezTo>
                  <a:cubicBezTo>
                    <a:pt x="1946" y="68"/>
                    <a:pt x="1946" y="68"/>
                    <a:pt x="1946" y="68"/>
                  </a:cubicBezTo>
                  <a:cubicBezTo>
                    <a:pt x="1964" y="68"/>
                    <a:pt x="1980" y="83"/>
                    <a:pt x="1980" y="102"/>
                  </a:cubicBezTo>
                  <a:cubicBezTo>
                    <a:pt x="1980" y="1058"/>
                    <a:pt x="1980" y="1058"/>
                    <a:pt x="1980" y="10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" name="Freeform 51"/>
            <p:cNvSpPr>
              <a:spLocks noEditPoints="1"/>
            </p:cNvSpPr>
            <p:nvPr/>
          </p:nvSpPr>
          <p:spPr bwMode="auto">
            <a:xfrm>
              <a:off x="4141788" y="4173538"/>
              <a:ext cx="1674813" cy="655638"/>
            </a:xfrm>
            <a:custGeom>
              <a:avLst/>
              <a:gdLst>
                <a:gd name="T0" fmla="*/ 1536 w 1570"/>
                <a:gd name="T1" fmla="*/ 0 h 614"/>
                <a:gd name="T2" fmla="*/ 34 w 1570"/>
                <a:gd name="T3" fmla="*/ 0 h 614"/>
                <a:gd name="T4" fmla="*/ 0 w 1570"/>
                <a:gd name="T5" fmla="*/ 34 h 614"/>
                <a:gd name="T6" fmla="*/ 0 w 1570"/>
                <a:gd name="T7" fmla="*/ 444 h 614"/>
                <a:gd name="T8" fmla="*/ 10 w 1570"/>
                <a:gd name="T9" fmla="*/ 468 h 614"/>
                <a:gd name="T10" fmla="*/ 146 w 1570"/>
                <a:gd name="T11" fmla="*/ 604 h 614"/>
                <a:gd name="T12" fmla="*/ 171 w 1570"/>
                <a:gd name="T13" fmla="*/ 614 h 614"/>
                <a:gd name="T14" fmla="*/ 1399 w 1570"/>
                <a:gd name="T15" fmla="*/ 614 h 614"/>
                <a:gd name="T16" fmla="*/ 1424 w 1570"/>
                <a:gd name="T17" fmla="*/ 604 h 614"/>
                <a:gd name="T18" fmla="*/ 1560 w 1570"/>
                <a:gd name="T19" fmla="*/ 468 h 614"/>
                <a:gd name="T20" fmla="*/ 1570 w 1570"/>
                <a:gd name="T21" fmla="*/ 444 h 614"/>
                <a:gd name="T22" fmla="*/ 1570 w 1570"/>
                <a:gd name="T23" fmla="*/ 34 h 614"/>
                <a:gd name="T24" fmla="*/ 1536 w 1570"/>
                <a:gd name="T25" fmla="*/ 0 h 614"/>
                <a:gd name="T26" fmla="*/ 1502 w 1570"/>
                <a:gd name="T27" fmla="*/ 429 h 614"/>
                <a:gd name="T28" fmla="*/ 1385 w 1570"/>
                <a:gd name="T29" fmla="*/ 546 h 614"/>
                <a:gd name="T30" fmla="*/ 185 w 1570"/>
                <a:gd name="T31" fmla="*/ 546 h 614"/>
                <a:gd name="T32" fmla="*/ 68 w 1570"/>
                <a:gd name="T33" fmla="*/ 429 h 614"/>
                <a:gd name="T34" fmla="*/ 68 w 1570"/>
                <a:gd name="T35" fmla="*/ 68 h 614"/>
                <a:gd name="T36" fmla="*/ 1502 w 1570"/>
                <a:gd name="T37" fmla="*/ 68 h 614"/>
                <a:gd name="T38" fmla="*/ 1502 w 1570"/>
                <a:gd name="T39" fmla="*/ 42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0" h="614">
                  <a:moveTo>
                    <a:pt x="1536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53"/>
                    <a:pt x="4" y="461"/>
                    <a:pt x="10" y="468"/>
                  </a:cubicBezTo>
                  <a:cubicBezTo>
                    <a:pt x="146" y="604"/>
                    <a:pt x="146" y="604"/>
                    <a:pt x="146" y="604"/>
                  </a:cubicBezTo>
                  <a:cubicBezTo>
                    <a:pt x="153" y="611"/>
                    <a:pt x="162" y="614"/>
                    <a:pt x="171" y="614"/>
                  </a:cubicBezTo>
                  <a:cubicBezTo>
                    <a:pt x="1399" y="614"/>
                    <a:pt x="1399" y="614"/>
                    <a:pt x="1399" y="614"/>
                  </a:cubicBezTo>
                  <a:cubicBezTo>
                    <a:pt x="1408" y="614"/>
                    <a:pt x="1417" y="611"/>
                    <a:pt x="1424" y="604"/>
                  </a:cubicBezTo>
                  <a:cubicBezTo>
                    <a:pt x="1560" y="468"/>
                    <a:pt x="1560" y="468"/>
                    <a:pt x="1560" y="468"/>
                  </a:cubicBezTo>
                  <a:cubicBezTo>
                    <a:pt x="1566" y="461"/>
                    <a:pt x="1570" y="453"/>
                    <a:pt x="1570" y="444"/>
                  </a:cubicBezTo>
                  <a:cubicBezTo>
                    <a:pt x="1570" y="34"/>
                    <a:pt x="1570" y="34"/>
                    <a:pt x="1570" y="34"/>
                  </a:cubicBezTo>
                  <a:cubicBezTo>
                    <a:pt x="1570" y="15"/>
                    <a:pt x="1555" y="0"/>
                    <a:pt x="1536" y="0"/>
                  </a:cubicBezTo>
                  <a:close/>
                  <a:moveTo>
                    <a:pt x="1502" y="429"/>
                  </a:moveTo>
                  <a:cubicBezTo>
                    <a:pt x="1385" y="546"/>
                    <a:pt x="1385" y="546"/>
                    <a:pt x="1385" y="546"/>
                  </a:cubicBezTo>
                  <a:cubicBezTo>
                    <a:pt x="185" y="546"/>
                    <a:pt x="185" y="546"/>
                    <a:pt x="185" y="546"/>
                  </a:cubicBezTo>
                  <a:cubicBezTo>
                    <a:pt x="68" y="429"/>
                    <a:pt x="68" y="429"/>
                    <a:pt x="68" y="429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502" y="68"/>
                    <a:pt x="1502" y="68"/>
                    <a:pt x="1502" y="68"/>
                  </a:cubicBezTo>
                  <a:lnTo>
                    <a:pt x="1502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" name="Freeform 52"/>
            <p:cNvSpPr>
              <a:spLocks noEditPoints="1"/>
            </p:cNvSpPr>
            <p:nvPr/>
          </p:nvSpPr>
          <p:spPr bwMode="auto">
            <a:xfrm>
              <a:off x="4286250" y="4354513"/>
              <a:ext cx="1384300" cy="219075"/>
            </a:xfrm>
            <a:custGeom>
              <a:avLst/>
              <a:gdLst>
                <a:gd name="T0" fmla="*/ 35 w 1298"/>
                <a:gd name="T1" fmla="*/ 205 h 205"/>
                <a:gd name="T2" fmla="*/ 1263 w 1298"/>
                <a:gd name="T3" fmla="*/ 205 h 205"/>
                <a:gd name="T4" fmla="*/ 1298 w 1298"/>
                <a:gd name="T5" fmla="*/ 171 h 205"/>
                <a:gd name="T6" fmla="*/ 1298 w 1298"/>
                <a:gd name="T7" fmla="*/ 35 h 205"/>
                <a:gd name="T8" fmla="*/ 1263 w 1298"/>
                <a:gd name="T9" fmla="*/ 0 h 205"/>
                <a:gd name="T10" fmla="*/ 35 w 1298"/>
                <a:gd name="T11" fmla="*/ 0 h 205"/>
                <a:gd name="T12" fmla="*/ 0 w 1298"/>
                <a:gd name="T13" fmla="*/ 35 h 205"/>
                <a:gd name="T14" fmla="*/ 0 w 1298"/>
                <a:gd name="T15" fmla="*/ 171 h 205"/>
                <a:gd name="T16" fmla="*/ 35 w 1298"/>
                <a:gd name="T17" fmla="*/ 205 h 205"/>
                <a:gd name="T18" fmla="*/ 69 w 1298"/>
                <a:gd name="T19" fmla="*/ 69 h 205"/>
                <a:gd name="T20" fmla="*/ 1229 w 1298"/>
                <a:gd name="T21" fmla="*/ 69 h 205"/>
                <a:gd name="T22" fmla="*/ 1229 w 1298"/>
                <a:gd name="T23" fmla="*/ 137 h 205"/>
                <a:gd name="T24" fmla="*/ 69 w 1298"/>
                <a:gd name="T25" fmla="*/ 137 h 205"/>
                <a:gd name="T26" fmla="*/ 69 w 1298"/>
                <a:gd name="T27" fmla="*/ 69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8" h="205">
                  <a:moveTo>
                    <a:pt x="35" y="205"/>
                  </a:moveTo>
                  <a:cubicBezTo>
                    <a:pt x="1263" y="205"/>
                    <a:pt x="1263" y="205"/>
                    <a:pt x="1263" y="205"/>
                  </a:cubicBezTo>
                  <a:cubicBezTo>
                    <a:pt x="1282" y="205"/>
                    <a:pt x="1298" y="190"/>
                    <a:pt x="1298" y="171"/>
                  </a:cubicBezTo>
                  <a:cubicBezTo>
                    <a:pt x="1298" y="35"/>
                    <a:pt x="1298" y="35"/>
                    <a:pt x="1298" y="35"/>
                  </a:cubicBezTo>
                  <a:cubicBezTo>
                    <a:pt x="1298" y="16"/>
                    <a:pt x="1282" y="0"/>
                    <a:pt x="1263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90"/>
                    <a:pt x="16" y="205"/>
                    <a:pt x="35" y="205"/>
                  </a:cubicBezTo>
                  <a:close/>
                  <a:moveTo>
                    <a:pt x="69" y="69"/>
                  </a:moveTo>
                  <a:cubicBezTo>
                    <a:pt x="1229" y="69"/>
                    <a:pt x="1229" y="69"/>
                    <a:pt x="1229" y="69"/>
                  </a:cubicBezTo>
                  <a:cubicBezTo>
                    <a:pt x="1229" y="137"/>
                    <a:pt x="1229" y="137"/>
                    <a:pt x="1229" y="137"/>
                  </a:cubicBezTo>
                  <a:cubicBezTo>
                    <a:pt x="69" y="137"/>
                    <a:pt x="69" y="137"/>
                    <a:pt x="69" y="137"/>
                  </a:cubicBezTo>
                  <a:lnTo>
                    <a:pt x="69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9" name="Group 70"/>
          <p:cNvGrpSpPr/>
          <p:nvPr/>
        </p:nvGrpSpPr>
        <p:grpSpPr>
          <a:xfrm>
            <a:off x="9071167" y="1595371"/>
            <a:ext cx="781467" cy="756675"/>
            <a:chOff x="11676063" y="3792537"/>
            <a:chExt cx="2401888" cy="2325688"/>
          </a:xfrm>
          <a:solidFill>
            <a:schemeClr val="bg1"/>
          </a:solidFill>
        </p:grpSpPr>
        <p:sp>
          <p:nvSpPr>
            <p:cNvPr id="40" name="Freeform 56"/>
            <p:cNvSpPr>
              <a:spLocks noEditPoints="1"/>
            </p:cNvSpPr>
            <p:nvPr/>
          </p:nvSpPr>
          <p:spPr bwMode="auto">
            <a:xfrm>
              <a:off x="11676063" y="3792537"/>
              <a:ext cx="2401888" cy="2325688"/>
            </a:xfrm>
            <a:custGeom>
              <a:avLst/>
              <a:gdLst>
                <a:gd name="T0" fmla="*/ 1725 w 2048"/>
                <a:gd name="T1" fmla="*/ 0 h 1986"/>
                <a:gd name="T2" fmla="*/ 323 w 2048"/>
                <a:gd name="T3" fmla="*/ 0 h 1986"/>
                <a:gd name="T4" fmla="*/ 0 w 2048"/>
                <a:gd name="T5" fmla="*/ 323 h 1986"/>
                <a:gd name="T6" fmla="*/ 0 w 2048"/>
                <a:gd name="T7" fmla="*/ 1313 h 1986"/>
                <a:gd name="T8" fmla="*/ 323 w 2048"/>
                <a:gd name="T9" fmla="*/ 1636 h 1986"/>
                <a:gd name="T10" fmla="*/ 640 w 2048"/>
                <a:gd name="T11" fmla="*/ 1636 h 1986"/>
                <a:gd name="T12" fmla="*/ 640 w 2048"/>
                <a:gd name="T13" fmla="*/ 1691 h 1986"/>
                <a:gd name="T14" fmla="*/ 577 w 2048"/>
                <a:gd name="T15" fmla="*/ 1691 h 1986"/>
                <a:gd name="T16" fmla="*/ 430 w 2048"/>
                <a:gd name="T17" fmla="*/ 1839 h 1986"/>
                <a:gd name="T18" fmla="*/ 577 w 2048"/>
                <a:gd name="T19" fmla="*/ 1986 h 1986"/>
                <a:gd name="T20" fmla="*/ 1471 w 2048"/>
                <a:gd name="T21" fmla="*/ 1986 h 1986"/>
                <a:gd name="T22" fmla="*/ 1618 w 2048"/>
                <a:gd name="T23" fmla="*/ 1839 h 1986"/>
                <a:gd name="T24" fmla="*/ 1471 w 2048"/>
                <a:gd name="T25" fmla="*/ 1691 h 1986"/>
                <a:gd name="T26" fmla="*/ 1408 w 2048"/>
                <a:gd name="T27" fmla="*/ 1691 h 1986"/>
                <a:gd name="T28" fmla="*/ 1408 w 2048"/>
                <a:gd name="T29" fmla="*/ 1636 h 1986"/>
                <a:gd name="T30" fmla="*/ 1725 w 2048"/>
                <a:gd name="T31" fmla="*/ 1636 h 1986"/>
                <a:gd name="T32" fmla="*/ 2048 w 2048"/>
                <a:gd name="T33" fmla="*/ 1313 h 1986"/>
                <a:gd name="T34" fmla="*/ 2048 w 2048"/>
                <a:gd name="T35" fmla="*/ 323 h 1986"/>
                <a:gd name="T36" fmla="*/ 1725 w 2048"/>
                <a:gd name="T37" fmla="*/ 0 h 1986"/>
                <a:gd name="T38" fmla="*/ 1558 w 2048"/>
                <a:gd name="T39" fmla="*/ 1839 h 1986"/>
                <a:gd name="T40" fmla="*/ 1471 w 2048"/>
                <a:gd name="T41" fmla="*/ 1926 h 1986"/>
                <a:gd name="T42" fmla="*/ 577 w 2048"/>
                <a:gd name="T43" fmla="*/ 1926 h 1986"/>
                <a:gd name="T44" fmla="*/ 490 w 2048"/>
                <a:gd name="T45" fmla="*/ 1839 h 1986"/>
                <a:gd name="T46" fmla="*/ 577 w 2048"/>
                <a:gd name="T47" fmla="*/ 1751 h 1986"/>
                <a:gd name="T48" fmla="*/ 1471 w 2048"/>
                <a:gd name="T49" fmla="*/ 1751 h 1986"/>
                <a:gd name="T50" fmla="*/ 1558 w 2048"/>
                <a:gd name="T51" fmla="*/ 1839 h 1986"/>
                <a:gd name="T52" fmla="*/ 1348 w 2048"/>
                <a:gd name="T53" fmla="*/ 1691 h 1986"/>
                <a:gd name="T54" fmla="*/ 700 w 2048"/>
                <a:gd name="T55" fmla="*/ 1691 h 1986"/>
                <a:gd name="T56" fmla="*/ 700 w 2048"/>
                <a:gd name="T57" fmla="*/ 1636 h 1986"/>
                <a:gd name="T58" fmla="*/ 1348 w 2048"/>
                <a:gd name="T59" fmla="*/ 1636 h 1986"/>
                <a:gd name="T60" fmla="*/ 1348 w 2048"/>
                <a:gd name="T61" fmla="*/ 1691 h 1986"/>
                <a:gd name="T62" fmla="*/ 1988 w 2048"/>
                <a:gd name="T63" fmla="*/ 1313 h 1986"/>
                <a:gd name="T64" fmla="*/ 1725 w 2048"/>
                <a:gd name="T65" fmla="*/ 1576 h 1986"/>
                <a:gd name="T66" fmla="*/ 323 w 2048"/>
                <a:gd name="T67" fmla="*/ 1576 h 1986"/>
                <a:gd name="T68" fmla="*/ 60 w 2048"/>
                <a:gd name="T69" fmla="*/ 1313 h 1986"/>
                <a:gd name="T70" fmla="*/ 60 w 2048"/>
                <a:gd name="T71" fmla="*/ 323 h 1986"/>
                <a:gd name="T72" fmla="*/ 323 w 2048"/>
                <a:gd name="T73" fmla="*/ 60 h 1986"/>
                <a:gd name="T74" fmla="*/ 1725 w 2048"/>
                <a:gd name="T75" fmla="*/ 60 h 1986"/>
                <a:gd name="T76" fmla="*/ 1988 w 2048"/>
                <a:gd name="T77" fmla="*/ 323 h 1986"/>
                <a:gd name="T78" fmla="*/ 1988 w 2048"/>
                <a:gd name="T79" fmla="*/ 1313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8" h="1986">
                  <a:moveTo>
                    <a:pt x="1725" y="0"/>
                  </a:moveTo>
                  <a:cubicBezTo>
                    <a:pt x="323" y="0"/>
                    <a:pt x="323" y="0"/>
                    <a:pt x="323" y="0"/>
                  </a:cubicBezTo>
                  <a:cubicBezTo>
                    <a:pt x="145" y="0"/>
                    <a:pt x="0" y="145"/>
                    <a:pt x="0" y="323"/>
                  </a:cubicBezTo>
                  <a:cubicBezTo>
                    <a:pt x="0" y="1313"/>
                    <a:pt x="0" y="1313"/>
                    <a:pt x="0" y="1313"/>
                  </a:cubicBezTo>
                  <a:cubicBezTo>
                    <a:pt x="0" y="1491"/>
                    <a:pt x="145" y="1636"/>
                    <a:pt x="323" y="1636"/>
                  </a:cubicBezTo>
                  <a:cubicBezTo>
                    <a:pt x="640" y="1636"/>
                    <a:pt x="640" y="1636"/>
                    <a:pt x="640" y="1636"/>
                  </a:cubicBezTo>
                  <a:cubicBezTo>
                    <a:pt x="640" y="1691"/>
                    <a:pt x="640" y="1691"/>
                    <a:pt x="640" y="1691"/>
                  </a:cubicBezTo>
                  <a:cubicBezTo>
                    <a:pt x="577" y="1691"/>
                    <a:pt x="577" y="1691"/>
                    <a:pt x="577" y="1691"/>
                  </a:cubicBezTo>
                  <a:cubicBezTo>
                    <a:pt x="496" y="1691"/>
                    <a:pt x="430" y="1757"/>
                    <a:pt x="430" y="1839"/>
                  </a:cubicBezTo>
                  <a:cubicBezTo>
                    <a:pt x="430" y="1920"/>
                    <a:pt x="496" y="1986"/>
                    <a:pt x="577" y="1986"/>
                  </a:cubicBezTo>
                  <a:cubicBezTo>
                    <a:pt x="1471" y="1986"/>
                    <a:pt x="1471" y="1986"/>
                    <a:pt x="1471" y="1986"/>
                  </a:cubicBezTo>
                  <a:cubicBezTo>
                    <a:pt x="1552" y="1986"/>
                    <a:pt x="1618" y="1920"/>
                    <a:pt x="1618" y="1839"/>
                  </a:cubicBezTo>
                  <a:cubicBezTo>
                    <a:pt x="1618" y="1757"/>
                    <a:pt x="1552" y="1691"/>
                    <a:pt x="1471" y="1691"/>
                  </a:cubicBezTo>
                  <a:cubicBezTo>
                    <a:pt x="1408" y="1691"/>
                    <a:pt x="1408" y="1691"/>
                    <a:pt x="1408" y="1691"/>
                  </a:cubicBezTo>
                  <a:cubicBezTo>
                    <a:pt x="1408" y="1636"/>
                    <a:pt x="1408" y="1636"/>
                    <a:pt x="1408" y="1636"/>
                  </a:cubicBezTo>
                  <a:cubicBezTo>
                    <a:pt x="1725" y="1636"/>
                    <a:pt x="1725" y="1636"/>
                    <a:pt x="1725" y="1636"/>
                  </a:cubicBezTo>
                  <a:cubicBezTo>
                    <a:pt x="1903" y="1636"/>
                    <a:pt x="2048" y="1491"/>
                    <a:pt x="2048" y="1313"/>
                  </a:cubicBezTo>
                  <a:cubicBezTo>
                    <a:pt x="2048" y="323"/>
                    <a:pt x="2048" y="323"/>
                    <a:pt x="2048" y="323"/>
                  </a:cubicBezTo>
                  <a:cubicBezTo>
                    <a:pt x="2048" y="145"/>
                    <a:pt x="1903" y="0"/>
                    <a:pt x="1725" y="0"/>
                  </a:cubicBezTo>
                  <a:close/>
                  <a:moveTo>
                    <a:pt x="1558" y="1839"/>
                  </a:moveTo>
                  <a:cubicBezTo>
                    <a:pt x="1558" y="1887"/>
                    <a:pt x="1519" y="1926"/>
                    <a:pt x="1471" y="1926"/>
                  </a:cubicBezTo>
                  <a:cubicBezTo>
                    <a:pt x="577" y="1926"/>
                    <a:pt x="577" y="1926"/>
                    <a:pt x="577" y="1926"/>
                  </a:cubicBezTo>
                  <a:cubicBezTo>
                    <a:pt x="529" y="1926"/>
                    <a:pt x="490" y="1887"/>
                    <a:pt x="490" y="1839"/>
                  </a:cubicBezTo>
                  <a:cubicBezTo>
                    <a:pt x="490" y="1790"/>
                    <a:pt x="529" y="1751"/>
                    <a:pt x="577" y="1751"/>
                  </a:cubicBezTo>
                  <a:cubicBezTo>
                    <a:pt x="1471" y="1751"/>
                    <a:pt x="1471" y="1751"/>
                    <a:pt x="1471" y="1751"/>
                  </a:cubicBezTo>
                  <a:cubicBezTo>
                    <a:pt x="1519" y="1751"/>
                    <a:pt x="1558" y="1790"/>
                    <a:pt x="1558" y="1839"/>
                  </a:cubicBezTo>
                  <a:close/>
                  <a:moveTo>
                    <a:pt x="1348" y="1691"/>
                  </a:moveTo>
                  <a:cubicBezTo>
                    <a:pt x="700" y="1691"/>
                    <a:pt x="700" y="1691"/>
                    <a:pt x="700" y="1691"/>
                  </a:cubicBezTo>
                  <a:cubicBezTo>
                    <a:pt x="700" y="1636"/>
                    <a:pt x="700" y="1636"/>
                    <a:pt x="700" y="1636"/>
                  </a:cubicBezTo>
                  <a:cubicBezTo>
                    <a:pt x="1348" y="1636"/>
                    <a:pt x="1348" y="1636"/>
                    <a:pt x="1348" y="1636"/>
                  </a:cubicBezTo>
                  <a:lnTo>
                    <a:pt x="1348" y="1691"/>
                  </a:lnTo>
                  <a:close/>
                  <a:moveTo>
                    <a:pt x="1988" y="1313"/>
                  </a:moveTo>
                  <a:cubicBezTo>
                    <a:pt x="1988" y="1458"/>
                    <a:pt x="1870" y="1576"/>
                    <a:pt x="1725" y="1576"/>
                  </a:cubicBezTo>
                  <a:cubicBezTo>
                    <a:pt x="323" y="1576"/>
                    <a:pt x="323" y="1576"/>
                    <a:pt x="323" y="1576"/>
                  </a:cubicBezTo>
                  <a:cubicBezTo>
                    <a:pt x="178" y="1576"/>
                    <a:pt x="60" y="1458"/>
                    <a:pt x="60" y="1313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60" y="178"/>
                    <a:pt x="178" y="60"/>
                    <a:pt x="323" y="60"/>
                  </a:cubicBezTo>
                  <a:cubicBezTo>
                    <a:pt x="1725" y="60"/>
                    <a:pt x="1725" y="60"/>
                    <a:pt x="1725" y="60"/>
                  </a:cubicBezTo>
                  <a:cubicBezTo>
                    <a:pt x="1870" y="60"/>
                    <a:pt x="1988" y="178"/>
                    <a:pt x="1988" y="323"/>
                  </a:cubicBezTo>
                  <a:cubicBezTo>
                    <a:pt x="1988" y="1313"/>
                    <a:pt x="1988" y="1313"/>
                    <a:pt x="1988" y="13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1" name="Freeform 57"/>
            <p:cNvSpPr>
              <a:spLocks noEditPoints="1"/>
            </p:cNvSpPr>
            <p:nvPr/>
          </p:nvSpPr>
          <p:spPr bwMode="auto">
            <a:xfrm>
              <a:off x="11866563" y="3984625"/>
              <a:ext cx="2020888" cy="1624013"/>
            </a:xfrm>
            <a:custGeom>
              <a:avLst/>
              <a:gdLst>
                <a:gd name="T0" fmla="*/ 320 w 1722"/>
                <a:gd name="T1" fmla="*/ 0 h 1387"/>
                <a:gd name="T2" fmla="*/ 320 w 1722"/>
                <a:gd name="T3" fmla="*/ 60 h 1387"/>
                <a:gd name="T4" fmla="*/ 1662 w 1722"/>
                <a:gd name="T5" fmla="*/ 160 h 1387"/>
                <a:gd name="T6" fmla="*/ 1567 w 1722"/>
                <a:gd name="T7" fmla="*/ 1250 h 1387"/>
                <a:gd name="T8" fmla="*/ 1577 w 1722"/>
                <a:gd name="T9" fmla="*/ 1034 h 1387"/>
                <a:gd name="T10" fmla="*/ 1518 w 1722"/>
                <a:gd name="T11" fmla="*/ 1046 h 1387"/>
                <a:gd name="T12" fmla="*/ 1502 w 1722"/>
                <a:gd name="T13" fmla="*/ 1244 h 1387"/>
                <a:gd name="T14" fmla="*/ 1346 w 1722"/>
                <a:gd name="T15" fmla="*/ 1327 h 1387"/>
                <a:gd name="T16" fmla="*/ 1023 w 1722"/>
                <a:gd name="T17" fmla="*/ 819 h 1387"/>
                <a:gd name="T18" fmla="*/ 1187 w 1722"/>
                <a:gd name="T19" fmla="*/ 522 h 1387"/>
                <a:gd name="T20" fmla="*/ 1448 w 1722"/>
                <a:gd name="T21" fmla="*/ 696 h 1387"/>
                <a:gd name="T22" fmla="*/ 1530 w 1722"/>
                <a:gd name="T23" fmla="*/ 952 h 1387"/>
                <a:gd name="T24" fmla="*/ 1507 w 1722"/>
                <a:gd name="T25" fmla="*/ 684 h 1387"/>
                <a:gd name="T26" fmla="*/ 1236 w 1722"/>
                <a:gd name="T27" fmla="*/ 458 h 1387"/>
                <a:gd name="T28" fmla="*/ 215 w 1722"/>
                <a:gd name="T29" fmla="*/ 684 h 1387"/>
                <a:gd name="T30" fmla="*/ 155 w 1722"/>
                <a:gd name="T31" fmla="*/ 1250 h 1387"/>
                <a:gd name="T32" fmla="*/ 60 w 1722"/>
                <a:gd name="T33" fmla="*/ 160 h 1387"/>
                <a:gd name="T34" fmla="*/ 200 w 1722"/>
                <a:gd name="T35" fmla="*/ 60 h 1387"/>
                <a:gd name="T36" fmla="*/ 200 w 1722"/>
                <a:gd name="T37" fmla="*/ 0 h 1387"/>
                <a:gd name="T38" fmla="*/ 0 w 1722"/>
                <a:gd name="T39" fmla="*/ 160 h 1387"/>
                <a:gd name="T40" fmla="*/ 160 w 1722"/>
                <a:gd name="T41" fmla="*/ 1310 h 1387"/>
                <a:gd name="T42" fmla="*/ 327 w 1722"/>
                <a:gd name="T43" fmla="*/ 1382 h 1387"/>
                <a:gd name="T44" fmla="*/ 554 w 1722"/>
                <a:gd name="T45" fmla="*/ 1310 h 1387"/>
                <a:gd name="T46" fmla="*/ 1346 w 1722"/>
                <a:gd name="T47" fmla="*/ 1387 h 1387"/>
                <a:gd name="T48" fmla="*/ 1525 w 1722"/>
                <a:gd name="T49" fmla="*/ 1310 h 1387"/>
                <a:gd name="T50" fmla="*/ 1722 w 1722"/>
                <a:gd name="T51" fmla="*/ 1150 h 1387"/>
                <a:gd name="T52" fmla="*/ 1562 w 1722"/>
                <a:gd name="T53" fmla="*/ 0 h 1387"/>
                <a:gd name="T54" fmla="*/ 967 w 1722"/>
                <a:gd name="T55" fmla="*/ 840 h 1387"/>
                <a:gd name="T56" fmla="*/ 692 w 1722"/>
                <a:gd name="T57" fmla="*/ 1002 h 1387"/>
                <a:gd name="T58" fmla="*/ 738 w 1722"/>
                <a:gd name="T59" fmla="*/ 603 h 1387"/>
                <a:gd name="T60" fmla="*/ 1057 w 1722"/>
                <a:gd name="T61" fmla="*/ 517 h 1387"/>
                <a:gd name="T62" fmla="*/ 339 w 1722"/>
                <a:gd name="T63" fmla="*/ 1323 h 1387"/>
                <a:gd name="T64" fmla="*/ 274 w 1722"/>
                <a:gd name="T65" fmla="*/ 696 h 1387"/>
                <a:gd name="T66" fmla="*/ 535 w 1722"/>
                <a:gd name="T67" fmla="*/ 522 h 1387"/>
                <a:gd name="T68" fmla="*/ 699 w 1722"/>
                <a:gd name="T69" fmla="*/ 819 h 1387"/>
                <a:gd name="T70" fmla="*/ 339 w 1722"/>
                <a:gd name="T71" fmla="*/ 1323 h 1387"/>
                <a:gd name="T72" fmla="*/ 606 w 1722"/>
                <a:gd name="T73" fmla="*/ 1229 h 1387"/>
                <a:gd name="T74" fmla="*/ 1053 w 1722"/>
                <a:gd name="T75" fmla="*/ 1062 h 1387"/>
                <a:gd name="T76" fmla="*/ 1126 w 1722"/>
                <a:gd name="T77" fmla="*/ 1250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2" h="1387">
                  <a:moveTo>
                    <a:pt x="1562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03" y="0"/>
                    <a:pt x="290" y="13"/>
                    <a:pt x="290" y="30"/>
                  </a:cubicBezTo>
                  <a:cubicBezTo>
                    <a:pt x="290" y="46"/>
                    <a:pt x="303" y="60"/>
                    <a:pt x="320" y="60"/>
                  </a:cubicBezTo>
                  <a:cubicBezTo>
                    <a:pt x="1562" y="60"/>
                    <a:pt x="1562" y="60"/>
                    <a:pt x="1562" y="60"/>
                  </a:cubicBezTo>
                  <a:cubicBezTo>
                    <a:pt x="1617" y="60"/>
                    <a:pt x="1662" y="105"/>
                    <a:pt x="1662" y="160"/>
                  </a:cubicBezTo>
                  <a:cubicBezTo>
                    <a:pt x="1662" y="1150"/>
                    <a:pt x="1662" y="1150"/>
                    <a:pt x="1662" y="1150"/>
                  </a:cubicBezTo>
                  <a:cubicBezTo>
                    <a:pt x="1662" y="1203"/>
                    <a:pt x="1620" y="1247"/>
                    <a:pt x="1567" y="1250"/>
                  </a:cubicBezTo>
                  <a:cubicBezTo>
                    <a:pt x="1592" y="1201"/>
                    <a:pt x="1599" y="1146"/>
                    <a:pt x="1589" y="1092"/>
                  </a:cubicBezTo>
                  <a:cubicBezTo>
                    <a:pt x="1577" y="1034"/>
                    <a:pt x="1577" y="1034"/>
                    <a:pt x="1577" y="1034"/>
                  </a:cubicBezTo>
                  <a:cubicBezTo>
                    <a:pt x="1574" y="1018"/>
                    <a:pt x="1558" y="1008"/>
                    <a:pt x="1542" y="1011"/>
                  </a:cubicBezTo>
                  <a:cubicBezTo>
                    <a:pt x="1525" y="1014"/>
                    <a:pt x="1515" y="1030"/>
                    <a:pt x="1518" y="1046"/>
                  </a:cubicBezTo>
                  <a:cubicBezTo>
                    <a:pt x="1530" y="1104"/>
                    <a:pt x="1530" y="1104"/>
                    <a:pt x="1530" y="1104"/>
                  </a:cubicBezTo>
                  <a:cubicBezTo>
                    <a:pt x="1540" y="1152"/>
                    <a:pt x="1530" y="1202"/>
                    <a:pt x="1502" y="1244"/>
                  </a:cubicBezTo>
                  <a:cubicBezTo>
                    <a:pt x="1474" y="1285"/>
                    <a:pt x="1432" y="1314"/>
                    <a:pt x="1383" y="1323"/>
                  </a:cubicBezTo>
                  <a:cubicBezTo>
                    <a:pt x="1371" y="1326"/>
                    <a:pt x="1359" y="1327"/>
                    <a:pt x="1346" y="1327"/>
                  </a:cubicBezTo>
                  <a:cubicBezTo>
                    <a:pt x="1270" y="1327"/>
                    <a:pt x="1200" y="1279"/>
                    <a:pt x="1172" y="1207"/>
                  </a:cubicBezTo>
                  <a:cubicBezTo>
                    <a:pt x="1023" y="819"/>
                    <a:pt x="1023" y="819"/>
                    <a:pt x="1023" y="819"/>
                  </a:cubicBezTo>
                  <a:cubicBezTo>
                    <a:pt x="1000" y="758"/>
                    <a:pt x="1005" y="690"/>
                    <a:pt x="1036" y="632"/>
                  </a:cubicBezTo>
                  <a:cubicBezTo>
                    <a:pt x="1068" y="575"/>
                    <a:pt x="1123" y="535"/>
                    <a:pt x="1187" y="522"/>
                  </a:cubicBezTo>
                  <a:cubicBezTo>
                    <a:pt x="1245" y="510"/>
                    <a:pt x="1304" y="522"/>
                    <a:pt x="1354" y="555"/>
                  </a:cubicBezTo>
                  <a:cubicBezTo>
                    <a:pt x="1403" y="588"/>
                    <a:pt x="1436" y="638"/>
                    <a:pt x="1448" y="696"/>
                  </a:cubicBezTo>
                  <a:cubicBezTo>
                    <a:pt x="1495" y="929"/>
                    <a:pt x="1495" y="929"/>
                    <a:pt x="1495" y="929"/>
                  </a:cubicBezTo>
                  <a:cubicBezTo>
                    <a:pt x="1498" y="945"/>
                    <a:pt x="1514" y="956"/>
                    <a:pt x="1530" y="952"/>
                  </a:cubicBezTo>
                  <a:cubicBezTo>
                    <a:pt x="1546" y="949"/>
                    <a:pt x="1557" y="933"/>
                    <a:pt x="1554" y="917"/>
                  </a:cubicBezTo>
                  <a:cubicBezTo>
                    <a:pt x="1507" y="684"/>
                    <a:pt x="1507" y="684"/>
                    <a:pt x="1507" y="684"/>
                  </a:cubicBezTo>
                  <a:cubicBezTo>
                    <a:pt x="1492" y="610"/>
                    <a:pt x="1449" y="547"/>
                    <a:pt x="1387" y="505"/>
                  </a:cubicBezTo>
                  <a:cubicBezTo>
                    <a:pt x="1341" y="474"/>
                    <a:pt x="1289" y="458"/>
                    <a:pt x="1236" y="458"/>
                  </a:cubicBezTo>
                  <a:cubicBezTo>
                    <a:pt x="1235" y="458"/>
                    <a:pt x="479" y="458"/>
                    <a:pt x="478" y="458"/>
                  </a:cubicBezTo>
                  <a:cubicBezTo>
                    <a:pt x="352" y="464"/>
                    <a:pt x="241" y="555"/>
                    <a:pt x="215" y="684"/>
                  </a:cubicBezTo>
                  <a:cubicBezTo>
                    <a:pt x="133" y="1092"/>
                    <a:pt x="133" y="1092"/>
                    <a:pt x="133" y="1092"/>
                  </a:cubicBezTo>
                  <a:cubicBezTo>
                    <a:pt x="122" y="1148"/>
                    <a:pt x="131" y="1203"/>
                    <a:pt x="155" y="1250"/>
                  </a:cubicBezTo>
                  <a:cubicBezTo>
                    <a:pt x="102" y="1247"/>
                    <a:pt x="60" y="1203"/>
                    <a:pt x="60" y="1150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60" y="105"/>
                    <a:pt x="105" y="60"/>
                    <a:pt x="160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17" y="60"/>
                    <a:pt x="230" y="46"/>
                    <a:pt x="230" y="30"/>
                  </a:cubicBezTo>
                  <a:cubicBezTo>
                    <a:pt x="230" y="13"/>
                    <a:pt x="217" y="0"/>
                    <a:pt x="20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1150"/>
                    <a:pt x="0" y="1150"/>
                    <a:pt x="0" y="1150"/>
                  </a:cubicBezTo>
                  <a:cubicBezTo>
                    <a:pt x="0" y="1238"/>
                    <a:pt x="72" y="1310"/>
                    <a:pt x="160" y="1310"/>
                  </a:cubicBezTo>
                  <a:cubicBezTo>
                    <a:pt x="197" y="1310"/>
                    <a:pt x="197" y="1310"/>
                    <a:pt x="197" y="1310"/>
                  </a:cubicBezTo>
                  <a:cubicBezTo>
                    <a:pt x="231" y="1346"/>
                    <a:pt x="275" y="1372"/>
                    <a:pt x="327" y="1382"/>
                  </a:cubicBezTo>
                  <a:cubicBezTo>
                    <a:pt x="343" y="1385"/>
                    <a:pt x="360" y="1387"/>
                    <a:pt x="376" y="1387"/>
                  </a:cubicBezTo>
                  <a:cubicBezTo>
                    <a:pt x="444" y="1387"/>
                    <a:pt x="508" y="1359"/>
                    <a:pt x="554" y="1310"/>
                  </a:cubicBezTo>
                  <a:cubicBezTo>
                    <a:pt x="1168" y="1310"/>
                    <a:pt x="1168" y="1310"/>
                    <a:pt x="1168" y="1310"/>
                  </a:cubicBezTo>
                  <a:cubicBezTo>
                    <a:pt x="1214" y="1358"/>
                    <a:pt x="1278" y="1387"/>
                    <a:pt x="1346" y="1387"/>
                  </a:cubicBezTo>
                  <a:cubicBezTo>
                    <a:pt x="1363" y="1387"/>
                    <a:pt x="1379" y="1385"/>
                    <a:pt x="1395" y="1382"/>
                  </a:cubicBezTo>
                  <a:cubicBezTo>
                    <a:pt x="1446" y="1372"/>
                    <a:pt x="1491" y="1347"/>
                    <a:pt x="1525" y="1310"/>
                  </a:cubicBezTo>
                  <a:cubicBezTo>
                    <a:pt x="1562" y="1310"/>
                    <a:pt x="1562" y="1310"/>
                    <a:pt x="1562" y="1310"/>
                  </a:cubicBezTo>
                  <a:cubicBezTo>
                    <a:pt x="1650" y="1310"/>
                    <a:pt x="1722" y="1238"/>
                    <a:pt x="1722" y="1150"/>
                  </a:cubicBezTo>
                  <a:cubicBezTo>
                    <a:pt x="1722" y="160"/>
                    <a:pt x="1722" y="160"/>
                    <a:pt x="1722" y="160"/>
                  </a:cubicBezTo>
                  <a:cubicBezTo>
                    <a:pt x="1722" y="72"/>
                    <a:pt x="1650" y="0"/>
                    <a:pt x="1562" y="0"/>
                  </a:cubicBezTo>
                  <a:close/>
                  <a:moveTo>
                    <a:pt x="984" y="603"/>
                  </a:moveTo>
                  <a:cubicBezTo>
                    <a:pt x="944" y="676"/>
                    <a:pt x="938" y="762"/>
                    <a:pt x="967" y="840"/>
                  </a:cubicBezTo>
                  <a:cubicBezTo>
                    <a:pt x="1030" y="1002"/>
                    <a:pt x="1030" y="1002"/>
                    <a:pt x="1030" y="1002"/>
                  </a:cubicBezTo>
                  <a:cubicBezTo>
                    <a:pt x="692" y="1002"/>
                    <a:pt x="692" y="1002"/>
                    <a:pt x="692" y="1002"/>
                  </a:cubicBezTo>
                  <a:cubicBezTo>
                    <a:pt x="755" y="840"/>
                    <a:pt x="755" y="840"/>
                    <a:pt x="755" y="840"/>
                  </a:cubicBezTo>
                  <a:cubicBezTo>
                    <a:pt x="784" y="762"/>
                    <a:pt x="778" y="676"/>
                    <a:pt x="738" y="603"/>
                  </a:cubicBezTo>
                  <a:cubicBezTo>
                    <a:pt x="720" y="570"/>
                    <a:pt x="695" y="541"/>
                    <a:pt x="665" y="517"/>
                  </a:cubicBezTo>
                  <a:cubicBezTo>
                    <a:pt x="1057" y="517"/>
                    <a:pt x="1057" y="517"/>
                    <a:pt x="1057" y="517"/>
                  </a:cubicBezTo>
                  <a:cubicBezTo>
                    <a:pt x="1027" y="541"/>
                    <a:pt x="1002" y="570"/>
                    <a:pt x="984" y="603"/>
                  </a:cubicBezTo>
                  <a:close/>
                  <a:moveTo>
                    <a:pt x="339" y="1323"/>
                  </a:moveTo>
                  <a:cubicBezTo>
                    <a:pt x="238" y="1303"/>
                    <a:pt x="172" y="1205"/>
                    <a:pt x="192" y="1104"/>
                  </a:cubicBezTo>
                  <a:cubicBezTo>
                    <a:pt x="274" y="696"/>
                    <a:pt x="274" y="696"/>
                    <a:pt x="274" y="696"/>
                  </a:cubicBezTo>
                  <a:cubicBezTo>
                    <a:pt x="295" y="590"/>
                    <a:pt x="388" y="517"/>
                    <a:pt x="491" y="517"/>
                  </a:cubicBezTo>
                  <a:cubicBezTo>
                    <a:pt x="506" y="517"/>
                    <a:pt x="520" y="519"/>
                    <a:pt x="535" y="522"/>
                  </a:cubicBezTo>
                  <a:cubicBezTo>
                    <a:pt x="599" y="535"/>
                    <a:pt x="654" y="575"/>
                    <a:pt x="686" y="632"/>
                  </a:cubicBezTo>
                  <a:cubicBezTo>
                    <a:pt x="717" y="690"/>
                    <a:pt x="722" y="758"/>
                    <a:pt x="699" y="819"/>
                  </a:cubicBezTo>
                  <a:cubicBezTo>
                    <a:pt x="550" y="1207"/>
                    <a:pt x="550" y="1207"/>
                    <a:pt x="550" y="1207"/>
                  </a:cubicBezTo>
                  <a:cubicBezTo>
                    <a:pt x="517" y="1292"/>
                    <a:pt x="428" y="1341"/>
                    <a:pt x="339" y="1323"/>
                  </a:cubicBezTo>
                  <a:close/>
                  <a:moveTo>
                    <a:pt x="596" y="1250"/>
                  </a:moveTo>
                  <a:cubicBezTo>
                    <a:pt x="600" y="1243"/>
                    <a:pt x="603" y="1236"/>
                    <a:pt x="606" y="1229"/>
                  </a:cubicBezTo>
                  <a:cubicBezTo>
                    <a:pt x="669" y="1062"/>
                    <a:pt x="669" y="1062"/>
                    <a:pt x="669" y="1062"/>
                  </a:cubicBezTo>
                  <a:cubicBezTo>
                    <a:pt x="1053" y="1062"/>
                    <a:pt x="1053" y="1062"/>
                    <a:pt x="1053" y="1062"/>
                  </a:cubicBezTo>
                  <a:cubicBezTo>
                    <a:pt x="1116" y="1229"/>
                    <a:pt x="1116" y="1229"/>
                    <a:pt x="1116" y="1229"/>
                  </a:cubicBezTo>
                  <a:cubicBezTo>
                    <a:pt x="1119" y="1236"/>
                    <a:pt x="1122" y="1243"/>
                    <a:pt x="1126" y="1250"/>
                  </a:cubicBezTo>
                  <a:lnTo>
                    <a:pt x="596" y="1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2" name="Freeform 58"/>
            <p:cNvSpPr>
              <a:spLocks noEditPoints="1"/>
            </p:cNvSpPr>
            <p:nvPr/>
          </p:nvSpPr>
          <p:spPr bwMode="auto">
            <a:xfrm>
              <a:off x="12222163" y="4672013"/>
              <a:ext cx="400050" cy="396875"/>
            </a:xfrm>
            <a:custGeom>
              <a:avLst/>
              <a:gdLst>
                <a:gd name="T0" fmla="*/ 340 w 340"/>
                <a:gd name="T1" fmla="*/ 169 h 339"/>
                <a:gd name="T2" fmla="*/ 258 w 340"/>
                <a:gd name="T3" fmla="*/ 81 h 339"/>
                <a:gd name="T4" fmla="*/ 170 w 340"/>
                <a:gd name="T5" fmla="*/ 0 h 339"/>
                <a:gd name="T6" fmla="*/ 81 w 340"/>
                <a:gd name="T7" fmla="*/ 81 h 339"/>
                <a:gd name="T8" fmla="*/ 0 w 340"/>
                <a:gd name="T9" fmla="*/ 169 h 339"/>
                <a:gd name="T10" fmla="*/ 81 w 340"/>
                <a:gd name="T11" fmla="*/ 258 h 339"/>
                <a:gd name="T12" fmla="*/ 170 w 340"/>
                <a:gd name="T13" fmla="*/ 339 h 339"/>
                <a:gd name="T14" fmla="*/ 258 w 340"/>
                <a:gd name="T15" fmla="*/ 258 h 339"/>
                <a:gd name="T16" fmla="*/ 340 w 340"/>
                <a:gd name="T17" fmla="*/ 169 h 339"/>
                <a:gd name="T18" fmla="*/ 229 w 340"/>
                <a:gd name="T19" fmla="*/ 198 h 339"/>
                <a:gd name="T20" fmla="*/ 199 w 340"/>
                <a:gd name="T21" fmla="*/ 228 h 339"/>
                <a:gd name="T22" fmla="*/ 199 w 340"/>
                <a:gd name="T23" fmla="*/ 250 h 339"/>
                <a:gd name="T24" fmla="*/ 170 w 340"/>
                <a:gd name="T25" fmla="*/ 279 h 339"/>
                <a:gd name="T26" fmla="*/ 141 w 340"/>
                <a:gd name="T27" fmla="*/ 250 h 339"/>
                <a:gd name="T28" fmla="*/ 141 w 340"/>
                <a:gd name="T29" fmla="*/ 228 h 339"/>
                <a:gd name="T30" fmla="*/ 111 w 340"/>
                <a:gd name="T31" fmla="*/ 198 h 339"/>
                <a:gd name="T32" fmla="*/ 89 w 340"/>
                <a:gd name="T33" fmla="*/ 198 h 339"/>
                <a:gd name="T34" fmla="*/ 60 w 340"/>
                <a:gd name="T35" fmla="*/ 169 h 339"/>
                <a:gd name="T36" fmla="*/ 89 w 340"/>
                <a:gd name="T37" fmla="*/ 141 h 339"/>
                <a:gd name="T38" fmla="*/ 111 w 340"/>
                <a:gd name="T39" fmla="*/ 141 h 339"/>
                <a:gd name="T40" fmla="*/ 141 w 340"/>
                <a:gd name="T41" fmla="*/ 111 h 339"/>
                <a:gd name="T42" fmla="*/ 141 w 340"/>
                <a:gd name="T43" fmla="*/ 88 h 339"/>
                <a:gd name="T44" fmla="*/ 170 w 340"/>
                <a:gd name="T45" fmla="*/ 60 h 339"/>
                <a:gd name="T46" fmla="*/ 199 w 340"/>
                <a:gd name="T47" fmla="*/ 88 h 339"/>
                <a:gd name="T48" fmla="*/ 199 w 340"/>
                <a:gd name="T49" fmla="*/ 111 h 339"/>
                <a:gd name="T50" fmla="*/ 229 w 340"/>
                <a:gd name="T51" fmla="*/ 141 h 339"/>
                <a:gd name="T52" fmla="*/ 251 w 340"/>
                <a:gd name="T53" fmla="*/ 141 h 339"/>
                <a:gd name="T54" fmla="*/ 280 w 340"/>
                <a:gd name="T55" fmla="*/ 169 h 339"/>
                <a:gd name="T56" fmla="*/ 251 w 340"/>
                <a:gd name="T57" fmla="*/ 198 h 339"/>
                <a:gd name="T58" fmla="*/ 229 w 340"/>
                <a:gd name="T59" fmla="*/ 198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0" h="339">
                  <a:moveTo>
                    <a:pt x="340" y="169"/>
                  </a:moveTo>
                  <a:cubicBezTo>
                    <a:pt x="340" y="123"/>
                    <a:pt x="304" y="85"/>
                    <a:pt x="258" y="81"/>
                  </a:cubicBezTo>
                  <a:cubicBezTo>
                    <a:pt x="255" y="35"/>
                    <a:pt x="216" y="0"/>
                    <a:pt x="170" y="0"/>
                  </a:cubicBezTo>
                  <a:cubicBezTo>
                    <a:pt x="123" y="0"/>
                    <a:pt x="85" y="35"/>
                    <a:pt x="81" y="81"/>
                  </a:cubicBezTo>
                  <a:cubicBezTo>
                    <a:pt x="36" y="85"/>
                    <a:pt x="0" y="123"/>
                    <a:pt x="0" y="169"/>
                  </a:cubicBezTo>
                  <a:cubicBezTo>
                    <a:pt x="0" y="216"/>
                    <a:pt x="36" y="254"/>
                    <a:pt x="81" y="258"/>
                  </a:cubicBezTo>
                  <a:cubicBezTo>
                    <a:pt x="85" y="303"/>
                    <a:pt x="123" y="339"/>
                    <a:pt x="170" y="339"/>
                  </a:cubicBezTo>
                  <a:cubicBezTo>
                    <a:pt x="216" y="339"/>
                    <a:pt x="255" y="303"/>
                    <a:pt x="258" y="258"/>
                  </a:cubicBezTo>
                  <a:cubicBezTo>
                    <a:pt x="304" y="254"/>
                    <a:pt x="340" y="216"/>
                    <a:pt x="340" y="169"/>
                  </a:cubicBezTo>
                  <a:close/>
                  <a:moveTo>
                    <a:pt x="229" y="198"/>
                  </a:moveTo>
                  <a:cubicBezTo>
                    <a:pt x="212" y="198"/>
                    <a:pt x="199" y="212"/>
                    <a:pt x="199" y="228"/>
                  </a:cubicBezTo>
                  <a:cubicBezTo>
                    <a:pt x="199" y="250"/>
                    <a:pt x="199" y="250"/>
                    <a:pt x="199" y="250"/>
                  </a:cubicBezTo>
                  <a:cubicBezTo>
                    <a:pt x="199" y="266"/>
                    <a:pt x="186" y="279"/>
                    <a:pt x="170" y="279"/>
                  </a:cubicBezTo>
                  <a:cubicBezTo>
                    <a:pt x="154" y="279"/>
                    <a:pt x="141" y="266"/>
                    <a:pt x="141" y="250"/>
                  </a:cubicBezTo>
                  <a:cubicBezTo>
                    <a:pt x="141" y="228"/>
                    <a:pt x="141" y="228"/>
                    <a:pt x="141" y="228"/>
                  </a:cubicBezTo>
                  <a:cubicBezTo>
                    <a:pt x="141" y="212"/>
                    <a:pt x="128" y="198"/>
                    <a:pt x="111" y="198"/>
                  </a:cubicBezTo>
                  <a:cubicBezTo>
                    <a:pt x="89" y="198"/>
                    <a:pt x="89" y="198"/>
                    <a:pt x="89" y="198"/>
                  </a:cubicBezTo>
                  <a:cubicBezTo>
                    <a:pt x="73" y="198"/>
                    <a:pt x="60" y="185"/>
                    <a:pt x="60" y="169"/>
                  </a:cubicBezTo>
                  <a:cubicBezTo>
                    <a:pt x="60" y="154"/>
                    <a:pt x="73" y="141"/>
                    <a:pt x="89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28" y="141"/>
                    <a:pt x="141" y="127"/>
                    <a:pt x="141" y="111"/>
                  </a:cubicBezTo>
                  <a:cubicBezTo>
                    <a:pt x="141" y="88"/>
                    <a:pt x="141" y="88"/>
                    <a:pt x="141" y="88"/>
                  </a:cubicBezTo>
                  <a:cubicBezTo>
                    <a:pt x="141" y="72"/>
                    <a:pt x="154" y="60"/>
                    <a:pt x="170" y="60"/>
                  </a:cubicBezTo>
                  <a:cubicBezTo>
                    <a:pt x="186" y="60"/>
                    <a:pt x="199" y="72"/>
                    <a:pt x="199" y="88"/>
                  </a:cubicBezTo>
                  <a:cubicBezTo>
                    <a:pt x="199" y="111"/>
                    <a:pt x="199" y="111"/>
                    <a:pt x="199" y="111"/>
                  </a:cubicBezTo>
                  <a:cubicBezTo>
                    <a:pt x="199" y="127"/>
                    <a:pt x="212" y="141"/>
                    <a:pt x="229" y="141"/>
                  </a:cubicBezTo>
                  <a:cubicBezTo>
                    <a:pt x="251" y="141"/>
                    <a:pt x="251" y="141"/>
                    <a:pt x="251" y="141"/>
                  </a:cubicBezTo>
                  <a:cubicBezTo>
                    <a:pt x="267" y="141"/>
                    <a:pt x="280" y="154"/>
                    <a:pt x="280" y="169"/>
                  </a:cubicBezTo>
                  <a:cubicBezTo>
                    <a:pt x="280" y="185"/>
                    <a:pt x="267" y="198"/>
                    <a:pt x="251" y="198"/>
                  </a:cubicBezTo>
                  <a:lnTo>
                    <a:pt x="229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3" name="Freeform 59"/>
            <p:cNvSpPr>
              <a:spLocks noEditPoints="1"/>
            </p:cNvSpPr>
            <p:nvPr/>
          </p:nvSpPr>
          <p:spPr bwMode="auto">
            <a:xfrm>
              <a:off x="13293726" y="4672013"/>
              <a:ext cx="207963" cy="207963"/>
            </a:xfrm>
            <a:custGeom>
              <a:avLst/>
              <a:gdLst>
                <a:gd name="T0" fmla="*/ 89 w 177"/>
                <a:gd name="T1" fmla="*/ 177 h 177"/>
                <a:gd name="T2" fmla="*/ 177 w 177"/>
                <a:gd name="T3" fmla="*/ 88 h 177"/>
                <a:gd name="T4" fmla="*/ 89 w 177"/>
                <a:gd name="T5" fmla="*/ 0 h 177"/>
                <a:gd name="T6" fmla="*/ 0 w 177"/>
                <a:gd name="T7" fmla="*/ 88 h 177"/>
                <a:gd name="T8" fmla="*/ 89 w 177"/>
                <a:gd name="T9" fmla="*/ 177 h 177"/>
                <a:gd name="T10" fmla="*/ 89 w 177"/>
                <a:gd name="T11" fmla="*/ 60 h 177"/>
                <a:gd name="T12" fmla="*/ 117 w 177"/>
                <a:gd name="T13" fmla="*/ 88 h 177"/>
                <a:gd name="T14" fmla="*/ 89 w 177"/>
                <a:gd name="T15" fmla="*/ 117 h 177"/>
                <a:gd name="T16" fmla="*/ 60 w 177"/>
                <a:gd name="T17" fmla="*/ 88 h 177"/>
                <a:gd name="T18" fmla="*/ 89 w 177"/>
                <a:gd name="T19" fmla="*/ 6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177">
                  <a:moveTo>
                    <a:pt x="89" y="177"/>
                  </a:moveTo>
                  <a:cubicBezTo>
                    <a:pt x="138" y="177"/>
                    <a:pt x="177" y="137"/>
                    <a:pt x="177" y="88"/>
                  </a:cubicBezTo>
                  <a:cubicBezTo>
                    <a:pt x="177" y="39"/>
                    <a:pt x="138" y="0"/>
                    <a:pt x="89" y="0"/>
                  </a:cubicBezTo>
                  <a:cubicBezTo>
                    <a:pt x="40" y="0"/>
                    <a:pt x="0" y="39"/>
                    <a:pt x="0" y="88"/>
                  </a:cubicBezTo>
                  <a:cubicBezTo>
                    <a:pt x="0" y="137"/>
                    <a:pt x="40" y="177"/>
                    <a:pt x="89" y="177"/>
                  </a:cubicBezTo>
                  <a:close/>
                  <a:moveTo>
                    <a:pt x="89" y="60"/>
                  </a:moveTo>
                  <a:cubicBezTo>
                    <a:pt x="104" y="60"/>
                    <a:pt x="117" y="72"/>
                    <a:pt x="117" y="88"/>
                  </a:cubicBezTo>
                  <a:cubicBezTo>
                    <a:pt x="117" y="104"/>
                    <a:pt x="104" y="117"/>
                    <a:pt x="89" y="117"/>
                  </a:cubicBezTo>
                  <a:cubicBezTo>
                    <a:pt x="73" y="117"/>
                    <a:pt x="60" y="104"/>
                    <a:pt x="60" y="88"/>
                  </a:cubicBezTo>
                  <a:cubicBezTo>
                    <a:pt x="60" y="72"/>
                    <a:pt x="73" y="60"/>
                    <a:pt x="8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4" name="Freeform 60"/>
            <p:cNvSpPr>
              <a:spLocks noEditPoints="1"/>
            </p:cNvSpPr>
            <p:nvPr/>
          </p:nvSpPr>
          <p:spPr bwMode="auto">
            <a:xfrm>
              <a:off x="13106401" y="4810125"/>
              <a:ext cx="209550" cy="207963"/>
            </a:xfrm>
            <a:custGeom>
              <a:avLst/>
              <a:gdLst>
                <a:gd name="T0" fmla="*/ 89 w 178"/>
                <a:gd name="T1" fmla="*/ 0 h 178"/>
                <a:gd name="T2" fmla="*/ 0 w 178"/>
                <a:gd name="T3" fmla="*/ 89 h 178"/>
                <a:gd name="T4" fmla="*/ 89 w 178"/>
                <a:gd name="T5" fmla="*/ 178 h 178"/>
                <a:gd name="T6" fmla="*/ 178 w 178"/>
                <a:gd name="T7" fmla="*/ 89 h 178"/>
                <a:gd name="T8" fmla="*/ 89 w 178"/>
                <a:gd name="T9" fmla="*/ 0 h 178"/>
                <a:gd name="T10" fmla="*/ 89 w 178"/>
                <a:gd name="T11" fmla="*/ 118 h 178"/>
                <a:gd name="T12" fmla="*/ 60 w 178"/>
                <a:gd name="T13" fmla="*/ 89 h 178"/>
                <a:gd name="T14" fmla="*/ 89 w 178"/>
                <a:gd name="T15" fmla="*/ 60 h 178"/>
                <a:gd name="T16" fmla="*/ 118 w 178"/>
                <a:gd name="T17" fmla="*/ 89 h 178"/>
                <a:gd name="T18" fmla="*/ 89 w 178"/>
                <a:gd name="T19" fmla="*/ 11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178">
                  <a:moveTo>
                    <a:pt x="89" y="0"/>
                  </a:moveTo>
                  <a:cubicBezTo>
                    <a:pt x="40" y="0"/>
                    <a:pt x="0" y="40"/>
                    <a:pt x="0" y="89"/>
                  </a:cubicBezTo>
                  <a:cubicBezTo>
                    <a:pt x="0" y="138"/>
                    <a:pt x="40" y="178"/>
                    <a:pt x="89" y="178"/>
                  </a:cubicBezTo>
                  <a:cubicBezTo>
                    <a:pt x="138" y="178"/>
                    <a:pt x="178" y="138"/>
                    <a:pt x="178" y="89"/>
                  </a:cubicBezTo>
                  <a:cubicBezTo>
                    <a:pt x="178" y="40"/>
                    <a:pt x="138" y="0"/>
                    <a:pt x="89" y="0"/>
                  </a:cubicBezTo>
                  <a:close/>
                  <a:moveTo>
                    <a:pt x="89" y="118"/>
                  </a:moveTo>
                  <a:cubicBezTo>
                    <a:pt x="73" y="118"/>
                    <a:pt x="60" y="105"/>
                    <a:pt x="60" y="89"/>
                  </a:cubicBezTo>
                  <a:cubicBezTo>
                    <a:pt x="60" y="73"/>
                    <a:pt x="73" y="60"/>
                    <a:pt x="89" y="60"/>
                  </a:cubicBezTo>
                  <a:cubicBezTo>
                    <a:pt x="105" y="60"/>
                    <a:pt x="118" y="73"/>
                    <a:pt x="118" y="89"/>
                  </a:cubicBezTo>
                  <a:cubicBezTo>
                    <a:pt x="118" y="105"/>
                    <a:pt x="105" y="118"/>
                    <a:pt x="89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5" name="Freeform 61"/>
            <p:cNvSpPr>
              <a:spLocks noEditPoints="1"/>
            </p:cNvSpPr>
            <p:nvPr/>
          </p:nvSpPr>
          <p:spPr bwMode="auto">
            <a:xfrm>
              <a:off x="12750801" y="4948238"/>
              <a:ext cx="252413" cy="169863"/>
            </a:xfrm>
            <a:custGeom>
              <a:avLst/>
              <a:gdLst>
                <a:gd name="T0" fmla="*/ 143 w 216"/>
                <a:gd name="T1" fmla="*/ 0 h 145"/>
                <a:gd name="T2" fmla="*/ 73 w 216"/>
                <a:gd name="T3" fmla="*/ 0 h 145"/>
                <a:gd name="T4" fmla="*/ 0 w 216"/>
                <a:gd name="T5" fmla="*/ 72 h 145"/>
                <a:gd name="T6" fmla="*/ 73 w 216"/>
                <a:gd name="T7" fmla="*/ 145 h 145"/>
                <a:gd name="T8" fmla="*/ 143 w 216"/>
                <a:gd name="T9" fmla="*/ 145 h 145"/>
                <a:gd name="T10" fmla="*/ 216 w 216"/>
                <a:gd name="T11" fmla="*/ 72 h 145"/>
                <a:gd name="T12" fmla="*/ 143 w 216"/>
                <a:gd name="T13" fmla="*/ 0 h 145"/>
                <a:gd name="T14" fmla="*/ 143 w 216"/>
                <a:gd name="T15" fmla="*/ 85 h 145"/>
                <a:gd name="T16" fmla="*/ 73 w 216"/>
                <a:gd name="T17" fmla="*/ 85 h 145"/>
                <a:gd name="T18" fmla="*/ 60 w 216"/>
                <a:gd name="T19" fmla="*/ 72 h 145"/>
                <a:gd name="T20" fmla="*/ 73 w 216"/>
                <a:gd name="T21" fmla="*/ 60 h 145"/>
                <a:gd name="T22" fmla="*/ 143 w 216"/>
                <a:gd name="T23" fmla="*/ 60 h 145"/>
                <a:gd name="T24" fmla="*/ 156 w 216"/>
                <a:gd name="T25" fmla="*/ 72 h 145"/>
                <a:gd name="T26" fmla="*/ 143 w 216"/>
                <a:gd name="T27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45">
                  <a:moveTo>
                    <a:pt x="14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2"/>
                    <a:pt x="0" y="72"/>
                  </a:cubicBezTo>
                  <a:cubicBezTo>
                    <a:pt x="0" y="112"/>
                    <a:pt x="33" y="145"/>
                    <a:pt x="7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83" y="145"/>
                    <a:pt x="216" y="112"/>
                    <a:pt x="216" y="72"/>
                  </a:cubicBezTo>
                  <a:cubicBezTo>
                    <a:pt x="216" y="32"/>
                    <a:pt x="183" y="0"/>
                    <a:pt x="143" y="0"/>
                  </a:cubicBezTo>
                  <a:close/>
                  <a:moveTo>
                    <a:pt x="143" y="85"/>
                  </a:moveTo>
                  <a:cubicBezTo>
                    <a:pt x="73" y="85"/>
                    <a:pt x="73" y="85"/>
                    <a:pt x="73" y="85"/>
                  </a:cubicBezTo>
                  <a:cubicBezTo>
                    <a:pt x="66" y="85"/>
                    <a:pt x="60" y="79"/>
                    <a:pt x="60" y="72"/>
                  </a:cubicBezTo>
                  <a:cubicBezTo>
                    <a:pt x="60" y="65"/>
                    <a:pt x="66" y="60"/>
                    <a:pt x="73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50" y="60"/>
                    <a:pt x="156" y="65"/>
                    <a:pt x="156" y="72"/>
                  </a:cubicBezTo>
                  <a:cubicBezTo>
                    <a:pt x="156" y="79"/>
                    <a:pt x="150" y="85"/>
                    <a:pt x="14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46" name="Group 76"/>
          <p:cNvGrpSpPr/>
          <p:nvPr/>
        </p:nvGrpSpPr>
        <p:grpSpPr>
          <a:xfrm>
            <a:off x="10002105" y="1675721"/>
            <a:ext cx="596446" cy="595974"/>
            <a:chOff x="12785725" y="1955800"/>
            <a:chExt cx="4014788" cy="4011613"/>
          </a:xfrm>
          <a:solidFill>
            <a:schemeClr val="bg1"/>
          </a:solidFill>
        </p:grpSpPr>
        <p:sp>
          <p:nvSpPr>
            <p:cNvPr id="47" name="Freeform 65"/>
            <p:cNvSpPr>
              <a:spLocks noEditPoints="1"/>
            </p:cNvSpPr>
            <p:nvPr/>
          </p:nvSpPr>
          <p:spPr bwMode="auto">
            <a:xfrm>
              <a:off x="12785725" y="1955800"/>
              <a:ext cx="4014788" cy="4011613"/>
            </a:xfrm>
            <a:custGeom>
              <a:avLst/>
              <a:gdLst>
                <a:gd name="T0" fmla="*/ 1317 w 1344"/>
                <a:gd name="T1" fmla="*/ 0 h 1344"/>
                <a:gd name="T2" fmla="*/ 27 w 1344"/>
                <a:gd name="T3" fmla="*/ 0 h 1344"/>
                <a:gd name="T4" fmla="*/ 0 w 1344"/>
                <a:gd name="T5" fmla="*/ 27 h 1344"/>
                <a:gd name="T6" fmla="*/ 0 w 1344"/>
                <a:gd name="T7" fmla="*/ 1317 h 1344"/>
                <a:gd name="T8" fmla="*/ 27 w 1344"/>
                <a:gd name="T9" fmla="*/ 1344 h 1344"/>
                <a:gd name="T10" fmla="*/ 1317 w 1344"/>
                <a:gd name="T11" fmla="*/ 1344 h 1344"/>
                <a:gd name="T12" fmla="*/ 1344 w 1344"/>
                <a:gd name="T13" fmla="*/ 1317 h 1344"/>
                <a:gd name="T14" fmla="*/ 1344 w 1344"/>
                <a:gd name="T15" fmla="*/ 27 h 1344"/>
                <a:gd name="T16" fmla="*/ 1317 w 1344"/>
                <a:gd name="T17" fmla="*/ 0 h 1344"/>
                <a:gd name="T18" fmla="*/ 1290 w 1344"/>
                <a:gd name="T19" fmla="*/ 1290 h 1344"/>
                <a:gd name="T20" fmla="*/ 54 w 1344"/>
                <a:gd name="T21" fmla="*/ 1290 h 1344"/>
                <a:gd name="T22" fmla="*/ 54 w 1344"/>
                <a:gd name="T23" fmla="*/ 54 h 1344"/>
                <a:gd name="T24" fmla="*/ 1290 w 1344"/>
                <a:gd name="T25" fmla="*/ 54 h 1344"/>
                <a:gd name="T26" fmla="*/ 1290 w 1344"/>
                <a:gd name="T27" fmla="*/ 129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4" h="1344">
                  <a:moveTo>
                    <a:pt x="131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17"/>
                    <a:pt x="0" y="1317"/>
                    <a:pt x="0" y="1317"/>
                  </a:cubicBezTo>
                  <a:cubicBezTo>
                    <a:pt x="0" y="1332"/>
                    <a:pt x="12" y="1344"/>
                    <a:pt x="27" y="1344"/>
                  </a:cubicBezTo>
                  <a:cubicBezTo>
                    <a:pt x="1317" y="1344"/>
                    <a:pt x="1317" y="1344"/>
                    <a:pt x="1317" y="1344"/>
                  </a:cubicBezTo>
                  <a:cubicBezTo>
                    <a:pt x="1332" y="1344"/>
                    <a:pt x="1344" y="1332"/>
                    <a:pt x="1344" y="1317"/>
                  </a:cubicBezTo>
                  <a:cubicBezTo>
                    <a:pt x="1344" y="27"/>
                    <a:pt x="1344" y="27"/>
                    <a:pt x="1344" y="27"/>
                  </a:cubicBezTo>
                  <a:cubicBezTo>
                    <a:pt x="1344" y="12"/>
                    <a:pt x="1332" y="0"/>
                    <a:pt x="1317" y="0"/>
                  </a:cubicBezTo>
                  <a:close/>
                  <a:moveTo>
                    <a:pt x="1290" y="1290"/>
                  </a:moveTo>
                  <a:cubicBezTo>
                    <a:pt x="54" y="1290"/>
                    <a:pt x="54" y="1290"/>
                    <a:pt x="54" y="1290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1290" y="54"/>
                    <a:pt x="1290" y="54"/>
                    <a:pt x="1290" y="54"/>
                  </a:cubicBezTo>
                  <a:lnTo>
                    <a:pt x="1290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48" name="Freeform 66"/>
            <p:cNvSpPr>
              <a:spLocks noEditPoints="1"/>
            </p:cNvSpPr>
            <p:nvPr/>
          </p:nvSpPr>
          <p:spPr bwMode="auto">
            <a:xfrm>
              <a:off x="13188950" y="2359025"/>
              <a:ext cx="3208338" cy="3205163"/>
            </a:xfrm>
            <a:custGeom>
              <a:avLst/>
              <a:gdLst>
                <a:gd name="T0" fmla="*/ 27 w 1074"/>
                <a:gd name="T1" fmla="*/ 480 h 1074"/>
                <a:gd name="T2" fmla="*/ 165 w 1074"/>
                <a:gd name="T3" fmla="*/ 480 h 1074"/>
                <a:gd name="T4" fmla="*/ 165 w 1074"/>
                <a:gd name="T5" fmla="*/ 750 h 1074"/>
                <a:gd name="T6" fmla="*/ 192 w 1074"/>
                <a:gd name="T7" fmla="*/ 777 h 1074"/>
                <a:gd name="T8" fmla="*/ 357 w 1074"/>
                <a:gd name="T9" fmla="*/ 777 h 1074"/>
                <a:gd name="T10" fmla="*/ 357 w 1074"/>
                <a:gd name="T11" fmla="*/ 1047 h 1074"/>
                <a:gd name="T12" fmla="*/ 384 w 1074"/>
                <a:gd name="T13" fmla="*/ 1074 h 1074"/>
                <a:gd name="T14" fmla="*/ 690 w 1074"/>
                <a:gd name="T15" fmla="*/ 1074 h 1074"/>
                <a:gd name="T16" fmla="*/ 717 w 1074"/>
                <a:gd name="T17" fmla="*/ 1047 h 1074"/>
                <a:gd name="T18" fmla="*/ 717 w 1074"/>
                <a:gd name="T19" fmla="*/ 777 h 1074"/>
                <a:gd name="T20" fmla="*/ 882 w 1074"/>
                <a:gd name="T21" fmla="*/ 777 h 1074"/>
                <a:gd name="T22" fmla="*/ 909 w 1074"/>
                <a:gd name="T23" fmla="*/ 750 h 1074"/>
                <a:gd name="T24" fmla="*/ 909 w 1074"/>
                <a:gd name="T25" fmla="*/ 480 h 1074"/>
                <a:gd name="T26" fmla="*/ 1047 w 1074"/>
                <a:gd name="T27" fmla="*/ 480 h 1074"/>
                <a:gd name="T28" fmla="*/ 1074 w 1074"/>
                <a:gd name="T29" fmla="*/ 453 h 1074"/>
                <a:gd name="T30" fmla="*/ 1074 w 1074"/>
                <a:gd name="T31" fmla="*/ 27 h 1074"/>
                <a:gd name="T32" fmla="*/ 1047 w 1074"/>
                <a:gd name="T33" fmla="*/ 0 h 1074"/>
                <a:gd name="T34" fmla="*/ 27 w 1074"/>
                <a:gd name="T35" fmla="*/ 0 h 1074"/>
                <a:gd name="T36" fmla="*/ 0 w 1074"/>
                <a:gd name="T37" fmla="*/ 27 h 1074"/>
                <a:gd name="T38" fmla="*/ 0 w 1074"/>
                <a:gd name="T39" fmla="*/ 453 h 1074"/>
                <a:gd name="T40" fmla="*/ 27 w 1074"/>
                <a:gd name="T41" fmla="*/ 480 h 1074"/>
                <a:gd name="T42" fmla="*/ 54 w 1074"/>
                <a:gd name="T43" fmla="*/ 53 h 1074"/>
                <a:gd name="T44" fmla="*/ 161 w 1074"/>
                <a:gd name="T45" fmla="*/ 53 h 1074"/>
                <a:gd name="T46" fmla="*/ 161 w 1074"/>
                <a:gd name="T47" fmla="*/ 169 h 1074"/>
                <a:gd name="T48" fmla="*/ 188 w 1074"/>
                <a:gd name="T49" fmla="*/ 196 h 1074"/>
                <a:gd name="T50" fmla="*/ 215 w 1074"/>
                <a:gd name="T51" fmla="*/ 169 h 1074"/>
                <a:gd name="T52" fmla="*/ 215 w 1074"/>
                <a:gd name="T53" fmla="*/ 53 h 1074"/>
                <a:gd name="T54" fmla="*/ 336 w 1074"/>
                <a:gd name="T55" fmla="*/ 53 h 1074"/>
                <a:gd name="T56" fmla="*/ 336 w 1074"/>
                <a:gd name="T57" fmla="*/ 169 h 1074"/>
                <a:gd name="T58" fmla="*/ 363 w 1074"/>
                <a:gd name="T59" fmla="*/ 196 h 1074"/>
                <a:gd name="T60" fmla="*/ 389 w 1074"/>
                <a:gd name="T61" fmla="*/ 169 h 1074"/>
                <a:gd name="T62" fmla="*/ 389 w 1074"/>
                <a:gd name="T63" fmla="*/ 53 h 1074"/>
                <a:gd name="T64" fmla="*/ 510 w 1074"/>
                <a:gd name="T65" fmla="*/ 53 h 1074"/>
                <a:gd name="T66" fmla="*/ 510 w 1074"/>
                <a:gd name="T67" fmla="*/ 169 h 1074"/>
                <a:gd name="T68" fmla="*/ 537 w 1074"/>
                <a:gd name="T69" fmla="*/ 196 h 1074"/>
                <a:gd name="T70" fmla="*/ 564 w 1074"/>
                <a:gd name="T71" fmla="*/ 169 h 1074"/>
                <a:gd name="T72" fmla="*/ 564 w 1074"/>
                <a:gd name="T73" fmla="*/ 53 h 1074"/>
                <a:gd name="T74" fmla="*/ 685 w 1074"/>
                <a:gd name="T75" fmla="*/ 53 h 1074"/>
                <a:gd name="T76" fmla="*/ 685 w 1074"/>
                <a:gd name="T77" fmla="*/ 169 h 1074"/>
                <a:gd name="T78" fmla="*/ 712 w 1074"/>
                <a:gd name="T79" fmla="*/ 196 h 1074"/>
                <a:gd name="T80" fmla="*/ 739 w 1074"/>
                <a:gd name="T81" fmla="*/ 169 h 1074"/>
                <a:gd name="T82" fmla="*/ 739 w 1074"/>
                <a:gd name="T83" fmla="*/ 53 h 1074"/>
                <a:gd name="T84" fmla="*/ 859 w 1074"/>
                <a:gd name="T85" fmla="*/ 53 h 1074"/>
                <a:gd name="T86" fmla="*/ 859 w 1074"/>
                <a:gd name="T87" fmla="*/ 169 h 1074"/>
                <a:gd name="T88" fmla="*/ 886 w 1074"/>
                <a:gd name="T89" fmla="*/ 196 h 1074"/>
                <a:gd name="T90" fmla="*/ 913 w 1074"/>
                <a:gd name="T91" fmla="*/ 169 h 1074"/>
                <a:gd name="T92" fmla="*/ 913 w 1074"/>
                <a:gd name="T93" fmla="*/ 53 h 1074"/>
                <a:gd name="T94" fmla="*/ 1021 w 1074"/>
                <a:gd name="T95" fmla="*/ 53 h 1074"/>
                <a:gd name="T96" fmla="*/ 1021 w 1074"/>
                <a:gd name="T97" fmla="*/ 426 h 1074"/>
                <a:gd name="T98" fmla="*/ 882 w 1074"/>
                <a:gd name="T99" fmla="*/ 426 h 1074"/>
                <a:gd name="T100" fmla="*/ 855 w 1074"/>
                <a:gd name="T101" fmla="*/ 453 h 1074"/>
                <a:gd name="T102" fmla="*/ 855 w 1074"/>
                <a:gd name="T103" fmla="*/ 723 h 1074"/>
                <a:gd name="T104" fmla="*/ 690 w 1074"/>
                <a:gd name="T105" fmla="*/ 723 h 1074"/>
                <a:gd name="T106" fmla="*/ 663 w 1074"/>
                <a:gd name="T107" fmla="*/ 750 h 1074"/>
                <a:gd name="T108" fmla="*/ 663 w 1074"/>
                <a:gd name="T109" fmla="*/ 1021 h 1074"/>
                <a:gd name="T110" fmla="*/ 411 w 1074"/>
                <a:gd name="T111" fmla="*/ 1021 h 1074"/>
                <a:gd name="T112" fmla="*/ 411 w 1074"/>
                <a:gd name="T113" fmla="*/ 750 h 1074"/>
                <a:gd name="T114" fmla="*/ 384 w 1074"/>
                <a:gd name="T115" fmla="*/ 723 h 1074"/>
                <a:gd name="T116" fmla="*/ 219 w 1074"/>
                <a:gd name="T117" fmla="*/ 723 h 1074"/>
                <a:gd name="T118" fmla="*/ 219 w 1074"/>
                <a:gd name="T119" fmla="*/ 453 h 1074"/>
                <a:gd name="T120" fmla="*/ 192 w 1074"/>
                <a:gd name="T121" fmla="*/ 426 h 1074"/>
                <a:gd name="T122" fmla="*/ 54 w 1074"/>
                <a:gd name="T123" fmla="*/ 426 h 1074"/>
                <a:gd name="T124" fmla="*/ 54 w 1074"/>
                <a:gd name="T125" fmla="*/ 53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4" h="1074">
                  <a:moveTo>
                    <a:pt x="27" y="480"/>
                  </a:moveTo>
                  <a:cubicBezTo>
                    <a:pt x="165" y="480"/>
                    <a:pt x="165" y="480"/>
                    <a:pt x="165" y="480"/>
                  </a:cubicBezTo>
                  <a:cubicBezTo>
                    <a:pt x="165" y="750"/>
                    <a:pt x="165" y="750"/>
                    <a:pt x="165" y="750"/>
                  </a:cubicBezTo>
                  <a:cubicBezTo>
                    <a:pt x="165" y="765"/>
                    <a:pt x="177" y="777"/>
                    <a:pt x="192" y="777"/>
                  </a:cubicBezTo>
                  <a:cubicBezTo>
                    <a:pt x="357" y="777"/>
                    <a:pt x="357" y="777"/>
                    <a:pt x="357" y="777"/>
                  </a:cubicBezTo>
                  <a:cubicBezTo>
                    <a:pt x="357" y="1047"/>
                    <a:pt x="357" y="1047"/>
                    <a:pt x="357" y="1047"/>
                  </a:cubicBezTo>
                  <a:cubicBezTo>
                    <a:pt x="357" y="1062"/>
                    <a:pt x="369" y="1074"/>
                    <a:pt x="384" y="1074"/>
                  </a:cubicBezTo>
                  <a:cubicBezTo>
                    <a:pt x="690" y="1074"/>
                    <a:pt x="690" y="1074"/>
                    <a:pt x="690" y="1074"/>
                  </a:cubicBezTo>
                  <a:cubicBezTo>
                    <a:pt x="705" y="1074"/>
                    <a:pt x="717" y="1062"/>
                    <a:pt x="717" y="1047"/>
                  </a:cubicBezTo>
                  <a:cubicBezTo>
                    <a:pt x="717" y="777"/>
                    <a:pt x="717" y="777"/>
                    <a:pt x="717" y="777"/>
                  </a:cubicBezTo>
                  <a:cubicBezTo>
                    <a:pt x="882" y="777"/>
                    <a:pt x="882" y="777"/>
                    <a:pt x="882" y="777"/>
                  </a:cubicBezTo>
                  <a:cubicBezTo>
                    <a:pt x="897" y="777"/>
                    <a:pt x="909" y="765"/>
                    <a:pt x="909" y="750"/>
                  </a:cubicBezTo>
                  <a:cubicBezTo>
                    <a:pt x="909" y="480"/>
                    <a:pt x="909" y="480"/>
                    <a:pt x="909" y="480"/>
                  </a:cubicBezTo>
                  <a:cubicBezTo>
                    <a:pt x="1047" y="480"/>
                    <a:pt x="1047" y="480"/>
                    <a:pt x="1047" y="480"/>
                  </a:cubicBezTo>
                  <a:cubicBezTo>
                    <a:pt x="1062" y="480"/>
                    <a:pt x="1074" y="468"/>
                    <a:pt x="1074" y="453"/>
                  </a:cubicBezTo>
                  <a:cubicBezTo>
                    <a:pt x="1074" y="27"/>
                    <a:pt x="1074" y="27"/>
                    <a:pt x="1074" y="27"/>
                  </a:cubicBezTo>
                  <a:cubicBezTo>
                    <a:pt x="1074" y="12"/>
                    <a:pt x="1062" y="0"/>
                    <a:pt x="104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468"/>
                    <a:pt x="12" y="480"/>
                    <a:pt x="27" y="480"/>
                  </a:cubicBezTo>
                  <a:close/>
                  <a:moveTo>
                    <a:pt x="54" y="53"/>
                  </a:moveTo>
                  <a:cubicBezTo>
                    <a:pt x="161" y="53"/>
                    <a:pt x="161" y="53"/>
                    <a:pt x="161" y="53"/>
                  </a:cubicBezTo>
                  <a:cubicBezTo>
                    <a:pt x="161" y="169"/>
                    <a:pt x="161" y="169"/>
                    <a:pt x="161" y="169"/>
                  </a:cubicBezTo>
                  <a:cubicBezTo>
                    <a:pt x="161" y="184"/>
                    <a:pt x="173" y="196"/>
                    <a:pt x="188" y="196"/>
                  </a:cubicBezTo>
                  <a:cubicBezTo>
                    <a:pt x="203" y="196"/>
                    <a:pt x="215" y="184"/>
                    <a:pt x="215" y="169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336" y="53"/>
                    <a:pt x="336" y="53"/>
                    <a:pt x="336" y="53"/>
                  </a:cubicBezTo>
                  <a:cubicBezTo>
                    <a:pt x="336" y="169"/>
                    <a:pt x="336" y="169"/>
                    <a:pt x="336" y="169"/>
                  </a:cubicBezTo>
                  <a:cubicBezTo>
                    <a:pt x="336" y="184"/>
                    <a:pt x="348" y="196"/>
                    <a:pt x="363" y="196"/>
                  </a:cubicBezTo>
                  <a:cubicBezTo>
                    <a:pt x="377" y="196"/>
                    <a:pt x="389" y="184"/>
                    <a:pt x="389" y="169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169"/>
                    <a:pt x="510" y="169"/>
                    <a:pt x="510" y="169"/>
                  </a:cubicBezTo>
                  <a:cubicBezTo>
                    <a:pt x="510" y="184"/>
                    <a:pt x="522" y="196"/>
                    <a:pt x="537" y="196"/>
                  </a:cubicBezTo>
                  <a:cubicBezTo>
                    <a:pt x="552" y="196"/>
                    <a:pt x="564" y="184"/>
                    <a:pt x="564" y="169"/>
                  </a:cubicBezTo>
                  <a:cubicBezTo>
                    <a:pt x="564" y="53"/>
                    <a:pt x="564" y="53"/>
                    <a:pt x="564" y="53"/>
                  </a:cubicBezTo>
                  <a:cubicBezTo>
                    <a:pt x="685" y="53"/>
                    <a:pt x="685" y="53"/>
                    <a:pt x="685" y="53"/>
                  </a:cubicBezTo>
                  <a:cubicBezTo>
                    <a:pt x="685" y="169"/>
                    <a:pt x="685" y="169"/>
                    <a:pt x="685" y="169"/>
                  </a:cubicBezTo>
                  <a:cubicBezTo>
                    <a:pt x="685" y="184"/>
                    <a:pt x="697" y="196"/>
                    <a:pt x="712" y="196"/>
                  </a:cubicBezTo>
                  <a:cubicBezTo>
                    <a:pt x="727" y="196"/>
                    <a:pt x="739" y="184"/>
                    <a:pt x="739" y="169"/>
                  </a:cubicBezTo>
                  <a:cubicBezTo>
                    <a:pt x="739" y="53"/>
                    <a:pt x="739" y="53"/>
                    <a:pt x="739" y="53"/>
                  </a:cubicBezTo>
                  <a:cubicBezTo>
                    <a:pt x="859" y="53"/>
                    <a:pt x="859" y="53"/>
                    <a:pt x="859" y="53"/>
                  </a:cubicBezTo>
                  <a:cubicBezTo>
                    <a:pt x="859" y="169"/>
                    <a:pt x="859" y="169"/>
                    <a:pt x="859" y="169"/>
                  </a:cubicBezTo>
                  <a:cubicBezTo>
                    <a:pt x="859" y="184"/>
                    <a:pt x="871" y="196"/>
                    <a:pt x="886" y="196"/>
                  </a:cubicBezTo>
                  <a:cubicBezTo>
                    <a:pt x="901" y="196"/>
                    <a:pt x="913" y="184"/>
                    <a:pt x="913" y="169"/>
                  </a:cubicBezTo>
                  <a:cubicBezTo>
                    <a:pt x="913" y="53"/>
                    <a:pt x="913" y="53"/>
                    <a:pt x="913" y="53"/>
                  </a:cubicBezTo>
                  <a:cubicBezTo>
                    <a:pt x="1021" y="53"/>
                    <a:pt x="1021" y="53"/>
                    <a:pt x="1021" y="53"/>
                  </a:cubicBezTo>
                  <a:cubicBezTo>
                    <a:pt x="1021" y="426"/>
                    <a:pt x="1021" y="426"/>
                    <a:pt x="1021" y="426"/>
                  </a:cubicBezTo>
                  <a:cubicBezTo>
                    <a:pt x="882" y="426"/>
                    <a:pt x="882" y="426"/>
                    <a:pt x="882" y="426"/>
                  </a:cubicBezTo>
                  <a:cubicBezTo>
                    <a:pt x="867" y="426"/>
                    <a:pt x="855" y="438"/>
                    <a:pt x="855" y="453"/>
                  </a:cubicBezTo>
                  <a:cubicBezTo>
                    <a:pt x="855" y="723"/>
                    <a:pt x="855" y="723"/>
                    <a:pt x="855" y="723"/>
                  </a:cubicBezTo>
                  <a:cubicBezTo>
                    <a:pt x="690" y="723"/>
                    <a:pt x="690" y="723"/>
                    <a:pt x="690" y="723"/>
                  </a:cubicBezTo>
                  <a:cubicBezTo>
                    <a:pt x="675" y="723"/>
                    <a:pt x="663" y="735"/>
                    <a:pt x="663" y="750"/>
                  </a:cubicBezTo>
                  <a:cubicBezTo>
                    <a:pt x="663" y="1021"/>
                    <a:pt x="663" y="1021"/>
                    <a:pt x="663" y="1021"/>
                  </a:cubicBezTo>
                  <a:cubicBezTo>
                    <a:pt x="411" y="1021"/>
                    <a:pt x="411" y="1021"/>
                    <a:pt x="411" y="1021"/>
                  </a:cubicBezTo>
                  <a:cubicBezTo>
                    <a:pt x="411" y="750"/>
                    <a:pt x="411" y="750"/>
                    <a:pt x="411" y="750"/>
                  </a:cubicBezTo>
                  <a:cubicBezTo>
                    <a:pt x="411" y="735"/>
                    <a:pt x="399" y="723"/>
                    <a:pt x="384" y="723"/>
                  </a:cubicBezTo>
                  <a:cubicBezTo>
                    <a:pt x="219" y="723"/>
                    <a:pt x="219" y="723"/>
                    <a:pt x="219" y="723"/>
                  </a:cubicBezTo>
                  <a:cubicBezTo>
                    <a:pt x="219" y="453"/>
                    <a:pt x="219" y="453"/>
                    <a:pt x="219" y="453"/>
                  </a:cubicBezTo>
                  <a:cubicBezTo>
                    <a:pt x="219" y="438"/>
                    <a:pt x="207" y="426"/>
                    <a:pt x="192" y="426"/>
                  </a:cubicBezTo>
                  <a:cubicBezTo>
                    <a:pt x="54" y="426"/>
                    <a:pt x="54" y="426"/>
                    <a:pt x="54" y="426"/>
                  </a:cubicBezTo>
                  <a:lnTo>
                    <a:pt x="54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49" name="Freeform 70"/>
          <p:cNvSpPr>
            <a:spLocks noEditPoints="1"/>
          </p:cNvSpPr>
          <p:nvPr/>
        </p:nvSpPr>
        <p:spPr bwMode="auto">
          <a:xfrm>
            <a:off x="575690" y="2870760"/>
            <a:ext cx="860844" cy="487756"/>
          </a:xfrm>
          <a:custGeom>
            <a:avLst/>
            <a:gdLst>
              <a:gd name="T0" fmla="*/ 1824 w 1920"/>
              <a:gd name="T1" fmla="*/ 448 h 1088"/>
              <a:gd name="T2" fmla="*/ 1792 w 1920"/>
              <a:gd name="T3" fmla="*/ 320 h 1088"/>
              <a:gd name="T4" fmla="*/ 1728 w 1920"/>
              <a:gd name="T5" fmla="*/ 192 h 1088"/>
              <a:gd name="T6" fmla="*/ 1856 w 1920"/>
              <a:gd name="T7" fmla="*/ 128 h 1088"/>
              <a:gd name="T8" fmla="*/ 1728 w 1920"/>
              <a:gd name="T9" fmla="*/ 96 h 1088"/>
              <a:gd name="T10" fmla="*/ 640 w 1920"/>
              <a:gd name="T11" fmla="*/ 0 h 1088"/>
              <a:gd name="T12" fmla="*/ 544 w 1920"/>
              <a:gd name="T13" fmla="*/ 320 h 1088"/>
              <a:gd name="T14" fmla="*/ 416 w 1920"/>
              <a:gd name="T15" fmla="*/ 352 h 1088"/>
              <a:gd name="T16" fmla="*/ 288 w 1920"/>
              <a:gd name="T17" fmla="*/ 448 h 1088"/>
              <a:gd name="T18" fmla="*/ 256 w 1920"/>
              <a:gd name="T19" fmla="*/ 352 h 1088"/>
              <a:gd name="T20" fmla="*/ 0 w 1920"/>
              <a:gd name="T21" fmla="*/ 384 h 1088"/>
              <a:gd name="T22" fmla="*/ 32 w 1920"/>
              <a:gd name="T23" fmla="*/ 736 h 1088"/>
              <a:gd name="T24" fmla="*/ 288 w 1920"/>
              <a:gd name="T25" fmla="*/ 704 h 1088"/>
              <a:gd name="T26" fmla="*/ 416 w 1920"/>
              <a:gd name="T27" fmla="*/ 640 h 1088"/>
              <a:gd name="T28" fmla="*/ 448 w 1920"/>
              <a:gd name="T29" fmla="*/ 768 h 1088"/>
              <a:gd name="T30" fmla="*/ 544 w 1920"/>
              <a:gd name="T31" fmla="*/ 992 h 1088"/>
              <a:gd name="T32" fmla="*/ 1632 w 1920"/>
              <a:gd name="T33" fmla="*/ 1088 h 1088"/>
              <a:gd name="T34" fmla="*/ 1728 w 1920"/>
              <a:gd name="T35" fmla="*/ 960 h 1088"/>
              <a:gd name="T36" fmla="*/ 1856 w 1920"/>
              <a:gd name="T37" fmla="*/ 896 h 1088"/>
              <a:gd name="T38" fmla="*/ 1728 w 1920"/>
              <a:gd name="T39" fmla="*/ 768 h 1088"/>
              <a:gd name="T40" fmla="*/ 1824 w 1920"/>
              <a:gd name="T41" fmla="*/ 736 h 1088"/>
              <a:gd name="T42" fmla="*/ 1888 w 1920"/>
              <a:gd name="T43" fmla="*/ 640 h 1088"/>
              <a:gd name="T44" fmla="*/ 1920 w 1920"/>
              <a:gd name="T45" fmla="*/ 480 h 1088"/>
              <a:gd name="T46" fmla="*/ 224 w 1920"/>
              <a:gd name="T47" fmla="*/ 672 h 1088"/>
              <a:gd name="T48" fmla="*/ 64 w 1920"/>
              <a:gd name="T49" fmla="*/ 640 h 1088"/>
              <a:gd name="T50" fmla="*/ 224 w 1920"/>
              <a:gd name="T51" fmla="*/ 672 h 1088"/>
              <a:gd name="T52" fmla="*/ 64 w 1920"/>
              <a:gd name="T53" fmla="*/ 576 h 1088"/>
              <a:gd name="T54" fmla="*/ 224 w 1920"/>
              <a:gd name="T55" fmla="*/ 512 h 1088"/>
              <a:gd name="T56" fmla="*/ 224 w 1920"/>
              <a:gd name="T57" fmla="*/ 448 h 1088"/>
              <a:gd name="T58" fmla="*/ 64 w 1920"/>
              <a:gd name="T59" fmla="*/ 416 h 1088"/>
              <a:gd name="T60" fmla="*/ 224 w 1920"/>
              <a:gd name="T61" fmla="*/ 448 h 1088"/>
              <a:gd name="T62" fmla="*/ 288 w 1920"/>
              <a:gd name="T63" fmla="*/ 576 h 1088"/>
              <a:gd name="T64" fmla="*/ 416 w 1920"/>
              <a:gd name="T65" fmla="*/ 512 h 1088"/>
              <a:gd name="T66" fmla="*/ 544 w 1920"/>
              <a:gd name="T67" fmla="*/ 704 h 1088"/>
              <a:gd name="T68" fmla="*/ 480 w 1920"/>
              <a:gd name="T69" fmla="*/ 384 h 1088"/>
              <a:gd name="T70" fmla="*/ 544 w 1920"/>
              <a:gd name="T71" fmla="*/ 704 h 1088"/>
              <a:gd name="T72" fmla="*/ 736 w 1920"/>
              <a:gd name="T73" fmla="*/ 768 h 1088"/>
              <a:gd name="T74" fmla="*/ 1408 w 1920"/>
              <a:gd name="T75" fmla="*/ 320 h 1088"/>
              <a:gd name="T76" fmla="*/ 1408 w 1920"/>
              <a:gd name="T77" fmla="*/ 256 h 1088"/>
              <a:gd name="T78" fmla="*/ 672 w 1920"/>
              <a:gd name="T79" fmla="*/ 288 h 1088"/>
              <a:gd name="T80" fmla="*/ 704 w 1920"/>
              <a:gd name="T81" fmla="*/ 832 h 1088"/>
              <a:gd name="T82" fmla="*/ 1408 w 1920"/>
              <a:gd name="T83" fmla="*/ 1024 h 1088"/>
              <a:gd name="T84" fmla="*/ 608 w 1920"/>
              <a:gd name="T85" fmla="*/ 992 h 1088"/>
              <a:gd name="T86" fmla="*/ 640 w 1920"/>
              <a:gd name="T87" fmla="*/ 64 h 1088"/>
              <a:gd name="T88" fmla="*/ 1408 w 1920"/>
              <a:gd name="T89" fmla="*/ 256 h 1088"/>
              <a:gd name="T90" fmla="*/ 1632 w 1920"/>
              <a:gd name="T91" fmla="*/ 1024 h 1088"/>
              <a:gd name="T92" fmla="*/ 1472 w 1920"/>
              <a:gd name="T93" fmla="*/ 64 h 1088"/>
              <a:gd name="T94" fmla="*/ 1664 w 1920"/>
              <a:gd name="T95" fmla="*/ 96 h 1088"/>
              <a:gd name="T96" fmla="*/ 1760 w 1920"/>
              <a:gd name="T97" fmla="*/ 704 h 1088"/>
              <a:gd name="T98" fmla="*/ 1728 w 1920"/>
              <a:gd name="T99" fmla="*/ 384 h 1088"/>
              <a:gd name="T100" fmla="*/ 1760 w 1920"/>
              <a:gd name="T101" fmla="*/ 704 h 1088"/>
              <a:gd name="T102" fmla="*/ 1824 w 1920"/>
              <a:gd name="T103" fmla="*/ 576 h 1088"/>
              <a:gd name="T104" fmla="*/ 1856 w 1920"/>
              <a:gd name="T105" fmla="*/ 512 h 10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20" h="1088">
                <a:moveTo>
                  <a:pt x="1888" y="448"/>
                </a:moveTo>
                <a:cubicBezTo>
                  <a:pt x="1824" y="448"/>
                  <a:pt x="1824" y="448"/>
                  <a:pt x="1824" y="448"/>
                </a:cubicBezTo>
                <a:cubicBezTo>
                  <a:pt x="1824" y="352"/>
                  <a:pt x="1824" y="352"/>
                  <a:pt x="1824" y="352"/>
                </a:cubicBezTo>
                <a:cubicBezTo>
                  <a:pt x="1824" y="334"/>
                  <a:pt x="1810" y="320"/>
                  <a:pt x="1792" y="320"/>
                </a:cubicBezTo>
                <a:cubicBezTo>
                  <a:pt x="1728" y="320"/>
                  <a:pt x="1728" y="320"/>
                  <a:pt x="1728" y="320"/>
                </a:cubicBezTo>
                <a:cubicBezTo>
                  <a:pt x="1728" y="192"/>
                  <a:pt x="1728" y="192"/>
                  <a:pt x="1728" y="192"/>
                </a:cubicBezTo>
                <a:cubicBezTo>
                  <a:pt x="1856" y="192"/>
                  <a:pt x="1856" y="192"/>
                  <a:pt x="1856" y="192"/>
                </a:cubicBezTo>
                <a:cubicBezTo>
                  <a:pt x="1856" y="128"/>
                  <a:pt x="1856" y="128"/>
                  <a:pt x="1856" y="128"/>
                </a:cubicBezTo>
                <a:cubicBezTo>
                  <a:pt x="1728" y="128"/>
                  <a:pt x="1728" y="128"/>
                  <a:pt x="1728" y="128"/>
                </a:cubicBezTo>
                <a:cubicBezTo>
                  <a:pt x="1728" y="96"/>
                  <a:pt x="1728" y="96"/>
                  <a:pt x="1728" y="96"/>
                </a:cubicBezTo>
                <a:cubicBezTo>
                  <a:pt x="1728" y="43"/>
                  <a:pt x="1685" y="0"/>
                  <a:pt x="1632" y="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0"/>
                  <a:pt x="544" y="43"/>
                  <a:pt x="544" y="96"/>
                </a:cubicBezTo>
                <a:cubicBezTo>
                  <a:pt x="544" y="320"/>
                  <a:pt x="544" y="320"/>
                  <a:pt x="544" y="320"/>
                </a:cubicBezTo>
                <a:cubicBezTo>
                  <a:pt x="448" y="320"/>
                  <a:pt x="448" y="320"/>
                  <a:pt x="448" y="320"/>
                </a:cubicBezTo>
                <a:cubicBezTo>
                  <a:pt x="430" y="320"/>
                  <a:pt x="416" y="334"/>
                  <a:pt x="416" y="352"/>
                </a:cubicBezTo>
                <a:cubicBezTo>
                  <a:pt x="416" y="448"/>
                  <a:pt x="416" y="448"/>
                  <a:pt x="416" y="448"/>
                </a:cubicBezTo>
                <a:cubicBezTo>
                  <a:pt x="288" y="448"/>
                  <a:pt x="288" y="448"/>
                  <a:pt x="288" y="448"/>
                </a:cubicBezTo>
                <a:cubicBezTo>
                  <a:pt x="288" y="384"/>
                  <a:pt x="288" y="384"/>
                  <a:pt x="288" y="384"/>
                </a:cubicBezTo>
                <a:cubicBezTo>
                  <a:pt x="288" y="366"/>
                  <a:pt x="274" y="352"/>
                  <a:pt x="256" y="352"/>
                </a:cubicBezTo>
                <a:cubicBezTo>
                  <a:pt x="32" y="352"/>
                  <a:pt x="32" y="352"/>
                  <a:pt x="32" y="352"/>
                </a:cubicBezTo>
                <a:cubicBezTo>
                  <a:pt x="14" y="352"/>
                  <a:pt x="0" y="366"/>
                  <a:pt x="0" y="384"/>
                </a:cubicBezTo>
                <a:cubicBezTo>
                  <a:pt x="0" y="704"/>
                  <a:pt x="0" y="704"/>
                  <a:pt x="0" y="704"/>
                </a:cubicBezTo>
                <a:cubicBezTo>
                  <a:pt x="0" y="722"/>
                  <a:pt x="14" y="736"/>
                  <a:pt x="32" y="736"/>
                </a:cubicBezTo>
                <a:cubicBezTo>
                  <a:pt x="256" y="736"/>
                  <a:pt x="256" y="736"/>
                  <a:pt x="256" y="736"/>
                </a:cubicBezTo>
                <a:cubicBezTo>
                  <a:pt x="274" y="736"/>
                  <a:pt x="288" y="722"/>
                  <a:pt x="288" y="704"/>
                </a:cubicBezTo>
                <a:cubicBezTo>
                  <a:pt x="288" y="640"/>
                  <a:pt x="288" y="640"/>
                  <a:pt x="288" y="640"/>
                </a:cubicBezTo>
                <a:cubicBezTo>
                  <a:pt x="416" y="640"/>
                  <a:pt x="416" y="640"/>
                  <a:pt x="416" y="640"/>
                </a:cubicBezTo>
                <a:cubicBezTo>
                  <a:pt x="416" y="736"/>
                  <a:pt x="416" y="736"/>
                  <a:pt x="416" y="736"/>
                </a:cubicBezTo>
                <a:cubicBezTo>
                  <a:pt x="416" y="754"/>
                  <a:pt x="430" y="768"/>
                  <a:pt x="448" y="768"/>
                </a:cubicBezTo>
                <a:cubicBezTo>
                  <a:pt x="544" y="768"/>
                  <a:pt x="544" y="768"/>
                  <a:pt x="544" y="768"/>
                </a:cubicBezTo>
                <a:cubicBezTo>
                  <a:pt x="544" y="992"/>
                  <a:pt x="544" y="992"/>
                  <a:pt x="544" y="992"/>
                </a:cubicBezTo>
                <a:cubicBezTo>
                  <a:pt x="544" y="1045"/>
                  <a:pt x="587" y="1088"/>
                  <a:pt x="640" y="1088"/>
                </a:cubicBezTo>
                <a:cubicBezTo>
                  <a:pt x="1632" y="1088"/>
                  <a:pt x="1632" y="1088"/>
                  <a:pt x="1632" y="1088"/>
                </a:cubicBezTo>
                <a:cubicBezTo>
                  <a:pt x="1685" y="1088"/>
                  <a:pt x="1728" y="1045"/>
                  <a:pt x="1728" y="992"/>
                </a:cubicBezTo>
                <a:cubicBezTo>
                  <a:pt x="1728" y="960"/>
                  <a:pt x="1728" y="960"/>
                  <a:pt x="1728" y="960"/>
                </a:cubicBezTo>
                <a:cubicBezTo>
                  <a:pt x="1856" y="960"/>
                  <a:pt x="1856" y="960"/>
                  <a:pt x="1856" y="960"/>
                </a:cubicBezTo>
                <a:cubicBezTo>
                  <a:pt x="1856" y="896"/>
                  <a:pt x="1856" y="896"/>
                  <a:pt x="1856" y="896"/>
                </a:cubicBezTo>
                <a:cubicBezTo>
                  <a:pt x="1728" y="896"/>
                  <a:pt x="1728" y="896"/>
                  <a:pt x="1728" y="896"/>
                </a:cubicBezTo>
                <a:cubicBezTo>
                  <a:pt x="1728" y="768"/>
                  <a:pt x="1728" y="768"/>
                  <a:pt x="1728" y="768"/>
                </a:cubicBezTo>
                <a:cubicBezTo>
                  <a:pt x="1792" y="768"/>
                  <a:pt x="1792" y="768"/>
                  <a:pt x="1792" y="768"/>
                </a:cubicBezTo>
                <a:cubicBezTo>
                  <a:pt x="1810" y="768"/>
                  <a:pt x="1824" y="754"/>
                  <a:pt x="1824" y="736"/>
                </a:cubicBezTo>
                <a:cubicBezTo>
                  <a:pt x="1824" y="640"/>
                  <a:pt x="1824" y="640"/>
                  <a:pt x="1824" y="640"/>
                </a:cubicBezTo>
                <a:cubicBezTo>
                  <a:pt x="1888" y="640"/>
                  <a:pt x="1888" y="640"/>
                  <a:pt x="1888" y="640"/>
                </a:cubicBezTo>
                <a:cubicBezTo>
                  <a:pt x="1906" y="640"/>
                  <a:pt x="1920" y="626"/>
                  <a:pt x="1920" y="608"/>
                </a:cubicBezTo>
                <a:cubicBezTo>
                  <a:pt x="1920" y="480"/>
                  <a:pt x="1920" y="480"/>
                  <a:pt x="1920" y="480"/>
                </a:cubicBezTo>
                <a:cubicBezTo>
                  <a:pt x="1920" y="462"/>
                  <a:pt x="1906" y="448"/>
                  <a:pt x="1888" y="448"/>
                </a:cubicBezTo>
                <a:close/>
                <a:moveTo>
                  <a:pt x="224" y="672"/>
                </a:moveTo>
                <a:cubicBezTo>
                  <a:pt x="64" y="672"/>
                  <a:pt x="64" y="672"/>
                  <a:pt x="64" y="672"/>
                </a:cubicBezTo>
                <a:cubicBezTo>
                  <a:pt x="64" y="640"/>
                  <a:pt x="64" y="640"/>
                  <a:pt x="64" y="640"/>
                </a:cubicBezTo>
                <a:cubicBezTo>
                  <a:pt x="224" y="640"/>
                  <a:pt x="224" y="640"/>
                  <a:pt x="224" y="640"/>
                </a:cubicBezTo>
                <a:lnTo>
                  <a:pt x="224" y="672"/>
                </a:lnTo>
                <a:close/>
                <a:moveTo>
                  <a:pt x="224" y="576"/>
                </a:moveTo>
                <a:cubicBezTo>
                  <a:pt x="64" y="576"/>
                  <a:pt x="64" y="576"/>
                  <a:pt x="64" y="576"/>
                </a:cubicBezTo>
                <a:cubicBezTo>
                  <a:pt x="64" y="512"/>
                  <a:pt x="64" y="512"/>
                  <a:pt x="64" y="512"/>
                </a:cubicBezTo>
                <a:cubicBezTo>
                  <a:pt x="224" y="512"/>
                  <a:pt x="224" y="512"/>
                  <a:pt x="224" y="512"/>
                </a:cubicBezTo>
                <a:lnTo>
                  <a:pt x="224" y="576"/>
                </a:lnTo>
                <a:close/>
                <a:moveTo>
                  <a:pt x="224" y="448"/>
                </a:moveTo>
                <a:cubicBezTo>
                  <a:pt x="64" y="448"/>
                  <a:pt x="64" y="448"/>
                  <a:pt x="64" y="448"/>
                </a:cubicBezTo>
                <a:cubicBezTo>
                  <a:pt x="64" y="416"/>
                  <a:pt x="64" y="416"/>
                  <a:pt x="64" y="416"/>
                </a:cubicBezTo>
                <a:cubicBezTo>
                  <a:pt x="224" y="416"/>
                  <a:pt x="224" y="416"/>
                  <a:pt x="224" y="416"/>
                </a:cubicBezTo>
                <a:lnTo>
                  <a:pt x="224" y="448"/>
                </a:lnTo>
                <a:close/>
                <a:moveTo>
                  <a:pt x="416" y="576"/>
                </a:moveTo>
                <a:cubicBezTo>
                  <a:pt x="288" y="576"/>
                  <a:pt x="288" y="576"/>
                  <a:pt x="288" y="576"/>
                </a:cubicBezTo>
                <a:cubicBezTo>
                  <a:pt x="288" y="512"/>
                  <a:pt x="288" y="512"/>
                  <a:pt x="288" y="512"/>
                </a:cubicBezTo>
                <a:cubicBezTo>
                  <a:pt x="416" y="512"/>
                  <a:pt x="416" y="512"/>
                  <a:pt x="416" y="512"/>
                </a:cubicBezTo>
                <a:lnTo>
                  <a:pt x="416" y="576"/>
                </a:lnTo>
                <a:close/>
                <a:moveTo>
                  <a:pt x="544" y="704"/>
                </a:moveTo>
                <a:cubicBezTo>
                  <a:pt x="480" y="704"/>
                  <a:pt x="480" y="704"/>
                  <a:pt x="480" y="704"/>
                </a:cubicBezTo>
                <a:cubicBezTo>
                  <a:pt x="480" y="384"/>
                  <a:pt x="480" y="384"/>
                  <a:pt x="480" y="384"/>
                </a:cubicBezTo>
                <a:cubicBezTo>
                  <a:pt x="544" y="384"/>
                  <a:pt x="544" y="384"/>
                  <a:pt x="544" y="384"/>
                </a:cubicBezTo>
                <a:lnTo>
                  <a:pt x="544" y="704"/>
                </a:lnTo>
                <a:close/>
                <a:moveTo>
                  <a:pt x="1408" y="768"/>
                </a:moveTo>
                <a:cubicBezTo>
                  <a:pt x="736" y="768"/>
                  <a:pt x="736" y="768"/>
                  <a:pt x="736" y="768"/>
                </a:cubicBezTo>
                <a:cubicBezTo>
                  <a:pt x="736" y="320"/>
                  <a:pt x="736" y="320"/>
                  <a:pt x="736" y="320"/>
                </a:cubicBezTo>
                <a:cubicBezTo>
                  <a:pt x="1408" y="320"/>
                  <a:pt x="1408" y="320"/>
                  <a:pt x="1408" y="320"/>
                </a:cubicBezTo>
                <a:lnTo>
                  <a:pt x="1408" y="768"/>
                </a:lnTo>
                <a:close/>
                <a:moveTo>
                  <a:pt x="1408" y="256"/>
                </a:moveTo>
                <a:cubicBezTo>
                  <a:pt x="704" y="256"/>
                  <a:pt x="704" y="256"/>
                  <a:pt x="704" y="256"/>
                </a:cubicBezTo>
                <a:cubicBezTo>
                  <a:pt x="686" y="256"/>
                  <a:pt x="672" y="270"/>
                  <a:pt x="672" y="288"/>
                </a:cubicBezTo>
                <a:cubicBezTo>
                  <a:pt x="672" y="800"/>
                  <a:pt x="672" y="800"/>
                  <a:pt x="672" y="800"/>
                </a:cubicBezTo>
                <a:cubicBezTo>
                  <a:pt x="672" y="818"/>
                  <a:pt x="686" y="832"/>
                  <a:pt x="704" y="832"/>
                </a:cubicBezTo>
                <a:cubicBezTo>
                  <a:pt x="1408" y="832"/>
                  <a:pt x="1408" y="832"/>
                  <a:pt x="1408" y="832"/>
                </a:cubicBezTo>
                <a:cubicBezTo>
                  <a:pt x="1408" y="1024"/>
                  <a:pt x="1408" y="1024"/>
                  <a:pt x="1408" y="1024"/>
                </a:cubicBezTo>
                <a:cubicBezTo>
                  <a:pt x="640" y="1024"/>
                  <a:pt x="640" y="1024"/>
                  <a:pt x="640" y="1024"/>
                </a:cubicBezTo>
                <a:cubicBezTo>
                  <a:pt x="622" y="1024"/>
                  <a:pt x="608" y="1010"/>
                  <a:pt x="608" y="992"/>
                </a:cubicBezTo>
                <a:cubicBezTo>
                  <a:pt x="608" y="96"/>
                  <a:pt x="608" y="96"/>
                  <a:pt x="608" y="96"/>
                </a:cubicBezTo>
                <a:cubicBezTo>
                  <a:pt x="608" y="78"/>
                  <a:pt x="622" y="64"/>
                  <a:pt x="640" y="64"/>
                </a:cubicBezTo>
                <a:cubicBezTo>
                  <a:pt x="1408" y="64"/>
                  <a:pt x="1408" y="64"/>
                  <a:pt x="1408" y="64"/>
                </a:cubicBezTo>
                <a:lnTo>
                  <a:pt x="1408" y="256"/>
                </a:lnTo>
                <a:close/>
                <a:moveTo>
                  <a:pt x="1664" y="992"/>
                </a:moveTo>
                <a:cubicBezTo>
                  <a:pt x="1664" y="1010"/>
                  <a:pt x="1650" y="1024"/>
                  <a:pt x="1632" y="1024"/>
                </a:cubicBezTo>
                <a:cubicBezTo>
                  <a:pt x="1472" y="1024"/>
                  <a:pt x="1472" y="1024"/>
                  <a:pt x="1472" y="1024"/>
                </a:cubicBezTo>
                <a:cubicBezTo>
                  <a:pt x="1472" y="64"/>
                  <a:pt x="1472" y="64"/>
                  <a:pt x="1472" y="64"/>
                </a:cubicBezTo>
                <a:cubicBezTo>
                  <a:pt x="1632" y="64"/>
                  <a:pt x="1632" y="64"/>
                  <a:pt x="1632" y="64"/>
                </a:cubicBezTo>
                <a:cubicBezTo>
                  <a:pt x="1650" y="64"/>
                  <a:pt x="1664" y="78"/>
                  <a:pt x="1664" y="96"/>
                </a:cubicBezTo>
                <a:lnTo>
                  <a:pt x="1664" y="992"/>
                </a:lnTo>
                <a:close/>
                <a:moveTo>
                  <a:pt x="1760" y="704"/>
                </a:moveTo>
                <a:cubicBezTo>
                  <a:pt x="1728" y="704"/>
                  <a:pt x="1728" y="704"/>
                  <a:pt x="1728" y="704"/>
                </a:cubicBezTo>
                <a:cubicBezTo>
                  <a:pt x="1728" y="384"/>
                  <a:pt x="1728" y="384"/>
                  <a:pt x="1728" y="384"/>
                </a:cubicBezTo>
                <a:cubicBezTo>
                  <a:pt x="1760" y="384"/>
                  <a:pt x="1760" y="384"/>
                  <a:pt x="1760" y="384"/>
                </a:cubicBezTo>
                <a:lnTo>
                  <a:pt x="1760" y="704"/>
                </a:lnTo>
                <a:close/>
                <a:moveTo>
                  <a:pt x="1856" y="576"/>
                </a:moveTo>
                <a:cubicBezTo>
                  <a:pt x="1824" y="576"/>
                  <a:pt x="1824" y="576"/>
                  <a:pt x="1824" y="576"/>
                </a:cubicBezTo>
                <a:cubicBezTo>
                  <a:pt x="1824" y="512"/>
                  <a:pt x="1824" y="512"/>
                  <a:pt x="1824" y="512"/>
                </a:cubicBezTo>
                <a:cubicBezTo>
                  <a:pt x="1856" y="512"/>
                  <a:pt x="1856" y="512"/>
                  <a:pt x="1856" y="512"/>
                </a:cubicBezTo>
                <a:lnTo>
                  <a:pt x="1856" y="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50" name="Group 94"/>
          <p:cNvGrpSpPr/>
          <p:nvPr/>
        </p:nvGrpSpPr>
        <p:grpSpPr>
          <a:xfrm>
            <a:off x="4467087" y="1704530"/>
            <a:ext cx="807645" cy="538356"/>
            <a:chOff x="12946398" y="-1399414"/>
            <a:chExt cx="5732462" cy="3821112"/>
          </a:xfrm>
          <a:solidFill>
            <a:schemeClr val="bg1"/>
          </a:solidFill>
        </p:grpSpPr>
        <p:sp>
          <p:nvSpPr>
            <p:cNvPr id="51" name="Freeform 74"/>
            <p:cNvSpPr>
              <a:spLocks noEditPoints="1"/>
            </p:cNvSpPr>
            <p:nvPr/>
          </p:nvSpPr>
          <p:spPr bwMode="auto">
            <a:xfrm>
              <a:off x="12946398" y="-1399414"/>
              <a:ext cx="5732462" cy="3821112"/>
            </a:xfrm>
            <a:custGeom>
              <a:avLst/>
              <a:gdLst>
                <a:gd name="T0" fmla="*/ 1824 w 1920"/>
                <a:gd name="T1" fmla="*/ 0 h 1280"/>
                <a:gd name="T2" fmla="*/ 96 w 1920"/>
                <a:gd name="T3" fmla="*/ 0 h 1280"/>
                <a:gd name="T4" fmla="*/ 0 w 1920"/>
                <a:gd name="T5" fmla="*/ 96 h 1280"/>
                <a:gd name="T6" fmla="*/ 0 w 1920"/>
                <a:gd name="T7" fmla="*/ 1184 h 1280"/>
                <a:gd name="T8" fmla="*/ 96 w 1920"/>
                <a:gd name="T9" fmla="*/ 1280 h 1280"/>
                <a:gd name="T10" fmla="*/ 1824 w 1920"/>
                <a:gd name="T11" fmla="*/ 1280 h 1280"/>
                <a:gd name="T12" fmla="*/ 1920 w 1920"/>
                <a:gd name="T13" fmla="*/ 1184 h 1280"/>
                <a:gd name="T14" fmla="*/ 1920 w 1920"/>
                <a:gd name="T15" fmla="*/ 96 h 1280"/>
                <a:gd name="T16" fmla="*/ 1824 w 1920"/>
                <a:gd name="T17" fmla="*/ 0 h 1280"/>
                <a:gd name="T18" fmla="*/ 1856 w 1920"/>
                <a:gd name="T19" fmla="*/ 1184 h 1280"/>
                <a:gd name="T20" fmla="*/ 1824 w 1920"/>
                <a:gd name="T21" fmla="*/ 1216 h 1280"/>
                <a:gd name="T22" fmla="*/ 96 w 1920"/>
                <a:gd name="T23" fmla="*/ 1216 h 1280"/>
                <a:gd name="T24" fmla="*/ 64 w 1920"/>
                <a:gd name="T25" fmla="*/ 1184 h 1280"/>
                <a:gd name="T26" fmla="*/ 64 w 1920"/>
                <a:gd name="T27" fmla="*/ 96 h 1280"/>
                <a:gd name="T28" fmla="*/ 96 w 1920"/>
                <a:gd name="T29" fmla="*/ 64 h 1280"/>
                <a:gd name="T30" fmla="*/ 1824 w 1920"/>
                <a:gd name="T31" fmla="*/ 64 h 1280"/>
                <a:gd name="T32" fmla="*/ 1856 w 1920"/>
                <a:gd name="T33" fmla="*/ 96 h 1280"/>
                <a:gd name="T34" fmla="*/ 1856 w 1920"/>
                <a:gd name="T35" fmla="*/ 1184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0" h="1280">
                  <a:moveTo>
                    <a:pt x="1824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184"/>
                    <a:pt x="0" y="1184"/>
                    <a:pt x="0" y="1184"/>
                  </a:cubicBezTo>
                  <a:cubicBezTo>
                    <a:pt x="0" y="1237"/>
                    <a:pt x="43" y="1280"/>
                    <a:pt x="96" y="1280"/>
                  </a:cubicBezTo>
                  <a:cubicBezTo>
                    <a:pt x="1824" y="1280"/>
                    <a:pt x="1824" y="1280"/>
                    <a:pt x="1824" y="1280"/>
                  </a:cubicBezTo>
                  <a:cubicBezTo>
                    <a:pt x="1877" y="1280"/>
                    <a:pt x="1920" y="1237"/>
                    <a:pt x="1920" y="1184"/>
                  </a:cubicBezTo>
                  <a:cubicBezTo>
                    <a:pt x="1920" y="96"/>
                    <a:pt x="1920" y="96"/>
                    <a:pt x="1920" y="96"/>
                  </a:cubicBezTo>
                  <a:cubicBezTo>
                    <a:pt x="1920" y="43"/>
                    <a:pt x="1877" y="0"/>
                    <a:pt x="1824" y="0"/>
                  </a:cubicBezTo>
                  <a:close/>
                  <a:moveTo>
                    <a:pt x="1856" y="1184"/>
                  </a:moveTo>
                  <a:cubicBezTo>
                    <a:pt x="1856" y="1202"/>
                    <a:pt x="1842" y="1216"/>
                    <a:pt x="1824" y="1216"/>
                  </a:cubicBezTo>
                  <a:cubicBezTo>
                    <a:pt x="96" y="1216"/>
                    <a:pt x="96" y="1216"/>
                    <a:pt x="96" y="1216"/>
                  </a:cubicBezTo>
                  <a:cubicBezTo>
                    <a:pt x="78" y="1216"/>
                    <a:pt x="64" y="1202"/>
                    <a:pt x="64" y="118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4" y="78"/>
                    <a:pt x="78" y="64"/>
                    <a:pt x="96" y="64"/>
                  </a:cubicBezTo>
                  <a:cubicBezTo>
                    <a:pt x="1824" y="64"/>
                    <a:pt x="1824" y="64"/>
                    <a:pt x="1824" y="64"/>
                  </a:cubicBezTo>
                  <a:cubicBezTo>
                    <a:pt x="1842" y="64"/>
                    <a:pt x="1856" y="78"/>
                    <a:pt x="1856" y="96"/>
                  </a:cubicBezTo>
                  <a:lnTo>
                    <a:pt x="1856" y="1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2" name="Rectangle 75"/>
            <p:cNvSpPr>
              <a:spLocks noChangeArrowheads="1"/>
            </p:cNvSpPr>
            <p:nvPr/>
          </p:nvSpPr>
          <p:spPr bwMode="auto">
            <a:xfrm>
              <a:off x="18105773" y="-1112077"/>
              <a:ext cx="190500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3" name="Rectangle 76"/>
            <p:cNvSpPr>
              <a:spLocks noChangeArrowheads="1"/>
            </p:cNvSpPr>
            <p:nvPr/>
          </p:nvSpPr>
          <p:spPr bwMode="auto">
            <a:xfrm>
              <a:off x="17723185" y="-1112077"/>
              <a:ext cx="192087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4" name="Rectangle 77"/>
            <p:cNvSpPr>
              <a:spLocks noChangeArrowheads="1"/>
            </p:cNvSpPr>
            <p:nvPr/>
          </p:nvSpPr>
          <p:spPr bwMode="auto">
            <a:xfrm>
              <a:off x="17340598" y="-1112077"/>
              <a:ext cx="192087" cy="190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5" name="Freeform 78"/>
            <p:cNvSpPr>
              <a:spLocks noEditPoints="1"/>
            </p:cNvSpPr>
            <p:nvPr/>
          </p:nvSpPr>
          <p:spPr bwMode="auto">
            <a:xfrm>
              <a:off x="13328985" y="-538989"/>
              <a:ext cx="2197100" cy="2100262"/>
            </a:xfrm>
            <a:custGeom>
              <a:avLst/>
              <a:gdLst>
                <a:gd name="T0" fmla="*/ 480 w 736"/>
                <a:gd name="T1" fmla="*/ 0 h 704"/>
                <a:gd name="T2" fmla="*/ 256 w 736"/>
                <a:gd name="T3" fmla="*/ 0 h 704"/>
                <a:gd name="T4" fmla="*/ 0 w 736"/>
                <a:gd name="T5" fmla="*/ 256 h 704"/>
                <a:gd name="T6" fmla="*/ 0 w 736"/>
                <a:gd name="T7" fmla="*/ 448 h 704"/>
                <a:gd name="T8" fmla="*/ 256 w 736"/>
                <a:gd name="T9" fmla="*/ 704 h 704"/>
                <a:gd name="T10" fmla="*/ 480 w 736"/>
                <a:gd name="T11" fmla="*/ 704 h 704"/>
                <a:gd name="T12" fmla="*/ 736 w 736"/>
                <a:gd name="T13" fmla="*/ 448 h 704"/>
                <a:gd name="T14" fmla="*/ 736 w 736"/>
                <a:gd name="T15" fmla="*/ 256 h 704"/>
                <a:gd name="T16" fmla="*/ 480 w 736"/>
                <a:gd name="T17" fmla="*/ 0 h 704"/>
                <a:gd name="T18" fmla="*/ 352 w 736"/>
                <a:gd name="T19" fmla="*/ 640 h 704"/>
                <a:gd name="T20" fmla="*/ 256 w 736"/>
                <a:gd name="T21" fmla="*/ 640 h 704"/>
                <a:gd name="T22" fmla="*/ 75 w 736"/>
                <a:gd name="T23" fmla="*/ 512 h 704"/>
                <a:gd name="T24" fmla="*/ 352 w 736"/>
                <a:gd name="T25" fmla="*/ 512 h 704"/>
                <a:gd name="T26" fmla="*/ 352 w 736"/>
                <a:gd name="T27" fmla="*/ 640 h 704"/>
                <a:gd name="T28" fmla="*/ 352 w 736"/>
                <a:gd name="T29" fmla="*/ 448 h 704"/>
                <a:gd name="T30" fmla="*/ 64 w 736"/>
                <a:gd name="T31" fmla="*/ 448 h 704"/>
                <a:gd name="T32" fmla="*/ 64 w 736"/>
                <a:gd name="T33" fmla="*/ 256 h 704"/>
                <a:gd name="T34" fmla="*/ 352 w 736"/>
                <a:gd name="T35" fmla="*/ 256 h 704"/>
                <a:gd name="T36" fmla="*/ 352 w 736"/>
                <a:gd name="T37" fmla="*/ 448 h 704"/>
                <a:gd name="T38" fmla="*/ 352 w 736"/>
                <a:gd name="T39" fmla="*/ 192 h 704"/>
                <a:gd name="T40" fmla="*/ 75 w 736"/>
                <a:gd name="T41" fmla="*/ 192 h 704"/>
                <a:gd name="T42" fmla="*/ 256 w 736"/>
                <a:gd name="T43" fmla="*/ 64 h 704"/>
                <a:gd name="T44" fmla="*/ 352 w 736"/>
                <a:gd name="T45" fmla="*/ 64 h 704"/>
                <a:gd name="T46" fmla="*/ 352 w 736"/>
                <a:gd name="T47" fmla="*/ 192 h 704"/>
                <a:gd name="T48" fmla="*/ 672 w 736"/>
                <a:gd name="T49" fmla="*/ 448 h 704"/>
                <a:gd name="T50" fmla="*/ 480 w 736"/>
                <a:gd name="T51" fmla="*/ 640 h 704"/>
                <a:gd name="T52" fmla="*/ 416 w 736"/>
                <a:gd name="T53" fmla="*/ 640 h 704"/>
                <a:gd name="T54" fmla="*/ 416 w 736"/>
                <a:gd name="T55" fmla="*/ 64 h 704"/>
                <a:gd name="T56" fmla="*/ 480 w 736"/>
                <a:gd name="T57" fmla="*/ 64 h 704"/>
                <a:gd name="T58" fmla="*/ 672 w 736"/>
                <a:gd name="T59" fmla="*/ 256 h 704"/>
                <a:gd name="T60" fmla="*/ 672 w 736"/>
                <a:gd name="T61" fmla="*/ 448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6" h="704">
                  <a:moveTo>
                    <a:pt x="48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115" y="0"/>
                    <a:pt x="0" y="115"/>
                    <a:pt x="0" y="25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0" y="589"/>
                    <a:pt x="115" y="704"/>
                    <a:pt x="256" y="704"/>
                  </a:cubicBezTo>
                  <a:cubicBezTo>
                    <a:pt x="480" y="704"/>
                    <a:pt x="480" y="704"/>
                    <a:pt x="480" y="704"/>
                  </a:cubicBezTo>
                  <a:cubicBezTo>
                    <a:pt x="621" y="704"/>
                    <a:pt x="736" y="589"/>
                    <a:pt x="736" y="448"/>
                  </a:cubicBezTo>
                  <a:cubicBezTo>
                    <a:pt x="736" y="256"/>
                    <a:pt x="736" y="256"/>
                    <a:pt x="736" y="256"/>
                  </a:cubicBezTo>
                  <a:cubicBezTo>
                    <a:pt x="736" y="115"/>
                    <a:pt x="621" y="0"/>
                    <a:pt x="480" y="0"/>
                  </a:cubicBezTo>
                  <a:close/>
                  <a:moveTo>
                    <a:pt x="352" y="640"/>
                  </a:moveTo>
                  <a:cubicBezTo>
                    <a:pt x="256" y="640"/>
                    <a:pt x="256" y="640"/>
                    <a:pt x="256" y="640"/>
                  </a:cubicBezTo>
                  <a:cubicBezTo>
                    <a:pt x="175" y="640"/>
                    <a:pt x="102" y="589"/>
                    <a:pt x="75" y="512"/>
                  </a:cubicBezTo>
                  <a:cubicBezTo>
                    <a:pt x="352" y="512"/>
                    <a:pt x="352" y="512"/>
                    <a:pt x="352" y="512"/>
                  </a:cubicBezTo>
                  <a:lnTo>
                    <a:pt x="352" y="640"/>
                  </a:lnTo>
                  <a:close/>
                  <a:moveTo>
                    <a:pt x="352" y="448"/>
                  </a:moveTo>
                  <a:cubicBezTo>
                    <a:pt x="64" y="448"/>
                    <a:pt x="64" y="448"/>
                    <a:pt x="64" y="448"/>
                  </a:cubicBezTo>
                  <a:cubicBezTo>
                    <a:pt x="64" y="256"/>
                    <a:pt x="64" y="256"/>
                    <a:pt x="64" y="256"/>
                  </a:cubicBezTo>
                  <a:cubicBezTo>
                    <a:pt x="352" y="256"/>
                    <a:pt x="352" y="256"/>
                    <a:pt x="352" y="256"/>
                  </a:cubicBezTo>
                  <a:lnTo>
                    <a:pt x="352" y="448"/>
                  </a:lnTo>
                  <a:close/>
                  <a:moveTo>
                    <a:pt x="352" y="192"/>
                  </a:moveTo>
                  <a:cubicBezTo>
                    <a:pt x="75" y="192"/>
                    <a:pt x="75" y="192"/>
                    <a:pt x="75" y="192"/>
                  </a:cubicBezTo>
                  <a:cubicBezTo>
                    <a:pt x="102" y="115"/>
                    <a:pt x="175" y="64"/>
                    <a:pt x="256" y="64"/>
                  </a:cubicBezTo>
                  <a:cubicBezTo>
                    <a:pt x="352" y="64"/>
                    <a:pt x="352" y="64"/>
                    <a:pt x="352" y="64"/>
                  </a:cubicBezTo>
                  <a:lnTo>
                    <a:pt x="352" y="192"/>
                  </a:lnTo>
                  <a:close/>
                  <a:moveTo>
                    <a:pt x="672" y="448"/>
                  </a:moveTo>
                  <a:cubicBezTo>
                    <a:pt x="672" y="554"/>
                    <a:pt x="586" y="640"/>
                    <a:pt x="480" y="640"/>
                  </a:cubicBezTo>
                  <a:cubicBezTo>
                    <a:pt x="416" y="640"/>
                    <a:pt x="416" y="640"/>
                    <a:pt x="416" y="640"/>
                  </a:cubicBezTo>
                  <a:cubicBezTo>
                    <a:pt x="416" y="64"/>
                    <a:pt x="416" y="64"/>
                    <a:pt x="416" y="64"/>
                  </a:cubicBezTo>
                  <a:cubicBezTo>
                    <a:pt x="480" y="64"/>
                    <a:pt x="480" y="64"/>
                    <a:pt x="480" y="64"/>
                  </a:cubicBezTo>
                  <a:cubicBezTo>
                    <a:pt x="586" y="64"/>
                    <a:pt x="672" y="150"/>
                    <a:pt x="672" y="256"/>
                  </a:cubicBezTo>
                  <a:lnTo>
                    <a:pt x="672" y="4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6" name="Freeform 79"/>
            <p:cNvSpPr>
              <a:spLocks/>
            </p:cNvSpPr>
            <p:nvPr/>
          </p:nvSpPr>
          <p:spPr bwMode="auto">
            <a:xfrm>
              <a:off x="17512048" y="-521527"/>
              <a:ext cx="730250" cy="2160587"/>
            </a:xfrm>
            <a:custGeom>
              <a:avLst/>
              <a:gdLst>
                <a:gd name="T0" fmla="*/ 0 w 245"/>
                <a:gd name="T1" fmla="*/ 45 h 724"/>
                <a:gd name="T2" fmla="*/ 0 w 245"/>
                <a:gd name="T3" fmla="*/ 679 h 724"/>
                <a:gd name="T4" fmla="*/ 46 w 245"/>
                <a:gd name="T5" fmla="*/ 724 h 724"/>
                <a:gd name="T6" fmla="*/ 46 w 245"/>
                <a:gd name="T7" fmla="*/ 0 h 724"/>
                <a:gd name="T8" fmla="*/ 0 w 245"/>
                <a:gd name="T9" fmla="*/ 4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24">
                  <a:moveTo>
                    <a:pt x="0" y="45"/>
                  </a:moveTo>
                  <a:cubicBezTo>
                    <a:pt x="175" y="220"/>
                    <a:pt x="175" y="504"/>
                    <a:pt x="0" y="679"/>
                  </a:cubicBezTo>
                  <a:cubicBezTo>
                    <a:pt x="46" y="724"/>
                    <a:pt x="46" y="724"/>
                    <a:pt x="46" y="724"/>
                  </a:cubicBezTo>
                  <a:cubicBezTo>
                    <a:pt x="245" y="524"/>
                    <a:pt x="245" y="200"/>
                    <a:pt x="46" y="0"/>
                  </a:cubicBez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7" name="Freeform 80"/>
            <p:cNvSpPr>
              <a:spLocks/>
            </p:cNvSpPr>
            <p:nvPr/>
          </p:nvSpPr>
          <p:spPr bwMode="auto">
            <a:xfrm>
              <a:off x="17242173" y="-253239"/>
              <a:ext cx="582612" cy="1624012"/>
            </a:xfrm>
            <a:custGeom>
              <a:avLst/>
              <a:gdLst>
                <a:gd name="T0" fmla="*/ 45 w 195"/>
                <a:gd name="T1" fmla="*/ 0 h 544"/>
                <a:gd name="T2" fmla="*/ 0 w 195"/>
                <a:gd name="T3" fmla="*/ 46 h 544"/>
                <a:gd name="T4" fmla="*/ 0 w 195"/>
                <a:gd name="T5" fmla="*/ 498 h 544"/>
                <a:gd name="T6" fmla="*/ 45 w 195"/>
                <a:gd name="T7" fmla="*/ 544 h 544"/>
                <a:gd name="T8" fmla="*/ 45 w 195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544">
                  <a:moveTo>
                    <a:pt x="45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125" y="171"/>
                    <a:pt x="125" y="373"/>
                    <a:pt x="0" y="498"/>
                  </a:cubicBezTo>
                  <a:cubicBezTo>
                    <a:pt x="45" y="544"/>
                    <a:pt x="45" y="544"/>
                    <a:pt x="45" y="544"/>
                  </a:cubicBezTo>
                  <a:cubicBezTo>
                    <a:pt x="195" y="393"/>
                    <a:pt x="195" y="151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8" name="Freeform 81"/>
            <p:cNvSpPr>
              <a:spLocks/>
            </p:cNvSpPr>
            <p:nvPr/>
          </p:nvSpPr>
          <p:spPr bwMode="auto">
            <a:xfrm>
              <a:off x="16970710" y="18223"/>
              <a:ext cx="433387" cy="1081087"/>
            </a:xfrm>
            <a:custGeom>
              <a:avLst/>
              <a:gdLst>
                <a:gd name="T0" fmla="*/ 46 w 145"/>
                <a:gd name="T1" fmla="*/ 0 h 362"/>
                <a:gd name="T2" fmla="*/ 0 w 145"/>
                <a:gd name="T3" fmla="*/ 45 h 362"/>
                <a:gd name="T4" fmla="*/ 0 w 145"/>
                <a:gd name="T5" fmla="*/ 317 h 362"/>
                <a:gd name="T6" fmla="*/ 46 w 145"/>
                <a:gd name="T7" fmla="*/ 362 h 362"/>
                <a:gd name="T8" fmla="*/ 46 w 145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62">
                  <a:moveTo>
                    <a:pt x="46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75" y="120"/>
                    <a:pt x="75" y="242"/>
                    <a:pt x="0" y="317"/>
                  </a:cubicBezTo>
                  <a:cubicBezTo>
                    <a:pt x="46" y="362"/>
                    <a:pt x="46" y="362"/>
                    <a:pt x="46" y="362"/>
                  </a:cubicBezTo>
                  <a:cubicBezTo>
                    <a:pt x="145" y="262"/>
                    <a:pt x="145" y="10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59" name="Freeform 82"/>
            <p:cNvSpPr>
              <a:spLocks/>
            </p:cNvSpPr>
            <p:nvPr/>
          </p:nvSpPr>
          <p:spPr bwMode="auto">
            <a:xfrm>
              <a:off x="16702423" y="289686"/>
              <a:ext cx="284162" cy="538162"/>
            </a:xfrm>
            <a:custGeom>
              <a:avLst/>
              <a:gdLst>
                <a:gd name="T0" fmla="*/ 0 w 95"/>
                <a:gd name="T1" fmla="*/ 45 h 180"/>
                <a:gd name="T2" fmla="*/ 0 w 95"/>
                <a:gd name="T3" fmla="*/ 135 h 180"/>
                <a:gd name="T4" fmla="*/ 45 w 95"/>
                <a:gd name="T5" fmla="*/ 180 h 180"/>
                <a:gd name="T6" fmla="*/ 45 w 95"/>
                <a:gd name="T7" fmla="*/ 0 h 180"/>
                <a:gd name="T8" fmla="*/ 0 w 95"/>
                <a:gd name="T9" fmla="*/ 4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80">
                  <a:moveTo>
                    <a:pt x="0" y="45"/>
                  </a:moveTo>
                  <a:cubicBezTo>
                    <a:pt x="25" y="70"/>
                    <a:pt x="25" y="110"/>
                    <a:pt x="0" y="135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95" y="131"/>
                    <a:pt x="95" y="49"/>
                    <a:pt x="45" y="0"/>
                  </a:cubicBez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60" name="Group 111"/>
          <p:cNvGrpSpPr/>
          <p:nvPr/>
        </p:nvGrpSpPr>
        <p:grpSpPr>
          <a:xfrm>
            <a:off x="3031487" y="2741437"/>
            <a:ext cx="747229" cy="746402"/>
            <a:chOff x="12082463" y="-6350"/>
            <a:chExt cx="5732462" cy="5726113"/>
          </a:xfrm>
          <a:solidFill>
            <a:schemeClr val="bg1"/>
          </a:solidFill>
        </p:grpSpPr>
        <p:sp>
          <p:nvSpPr>
            <p:cNvPr id="61" name="Freeform 86"/>
            <p:cNvSpPr>
              <a:spLocks/>
            </p:cNvSpPr>
            <p:nvPr/>
          </p:nvSpPr>
          <p:spPr bwMode="auto">
            <a:xfrm>
              <a:off x="12082463" y="-6350"/>
              <a:ext cx="3132137" cy="4008438"/>
            </a:xfrm>
            <a:custGeom>
              <a:avLst/>
              <a:gdLst>
                <a:gd name="T0" fmla="*/ 1017 w 1049"/>
                <a:gd name="T1" fmla="*/ 1280 h 1344"/>
                <a:gd name="T2" fmla="*/ 160 w 1049"/>
                <a:gd name="T3" fmla="*/ 1280 h 1344"/>
                <a:gd name="T4" fmla="*/ 64 w 1049"/>
                <a:gd name="T5" fmla="*/ 1184 h 1344"/>
                <a:gd name="T6" fmla="*/ 64 w 1049"/>
                <a:gd name="T7" fmla="*/ 160 h 1344"/>
                <a:gd name="T8" fmla="*/ 160 w 1049"/>
                <a:gd name="T9" fmla="*/ 64 h 1344"/>
                <a:gd name="T10" fmla="*/ 672 w 1049"/>
                <a:gd name="T11" fmla="*/ 64 h 1344"/>
                <a:gd name="T12" fmla="*/ 704 w 1049"/>
                <a:gd name="T13" fmla="*/ 32 h 1344"/>
                <a:gd name="T14" fmla="*/ 672 w 1049"/>
                <a:gd name="T15" fmla="*/ 0 h 1344"/>
                <a:gd name="T16" fmla="*/ 160 w 1049"/>
                <a:gd name="T17" fmla="*/ 0 h 1344"/>
                <a:gd name="T18" fmla="*/ 0 w 1049"/>
                <a:gd name="T19" fmla="*/ 160 h 1344"/>
                <a:gd name="T20" fmla="*/ 0 w 1049"/>
                <a:gd name="T21" fmla="*/ 1184 h 1344"/>
                <a:gd name="T22" fmla="*/ 160 w 1049"/>
                <a:gd name="T23" fmla="*/ 1344 h 1344"/>
                <a:gd name="T24" fmla="*/ 1017 w 1049"/>
                <a:gd name="T25" fmla="*/ 1344 h 1344"/>
                <a:gd name="T26" fmla="*/ 1049 w 1049"/>
                <a:gd name="T27" fmla="*/ 1312 h 1344"/>
                <a:gd name="T28" fmla="*/ 1017 w 1049"/>
                <a:gd name="T29" fmla="*/ 1280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9" h="1344">
                  <a:moveTo>
                    <a:pt x="1017" y="1280"/>
                  </a:moveTo>
                  <a:cubicBezTo>
                    <a:pt x="160" y="1280"/>
                    <a:pt x="160" y="1280"/>
                    <a:pt x="160" y="1280"/>
                  </a:cubicBezTo>
                  <a:cubicBezTo>
                    <a:pt x="107" y="1280"/>
                    <a:pt x="64" y="1237"/>
                    <a:pt x="64" y="1184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07"/>
                    <a:pt x="107" y="64"/>
                    <a:pt x="160" y="64"/>
                  </a:cubicBezTo>
                  <a:cubicBezTo>
                    <a:pt x="672" y="64"/>
                    <a:pt x="672" y="64"/>
                    <a:pt x="672" y="64"/>
                  </a:cubicBezTo>
                  <a:cubicBezTo>
                    <a:pt x="690" y="64"/>
                    <a:pt x="704" y="50"/>
                    <a:pt x="704" y="32"/>
                  </a:cubicBezTo>
                  <a:cubicBezTo>
                    <a:pt x="704" y="14"/>
                    <a:pt x="690" y="0"/>
                    <a:pt x="672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1184"/>
                    <a:pt x="0" y="1184"/>
                    <a:pt x="0" y="1184"/>
                  </a:cubicBezTo>
                  <a:cubicBezTo>
                    <a:pt x="0" y="1272"/>
                    <a:pt x="72" y="1344"/>
                    <a:pt x="160" y="1344"/>
                  </a:cubicBezTo>
                  <a:cubicBezTo>
                    <a:pt x="1017" y="1344"/>
                    <a:pt x="1017" y="1344"/>
                    <a:pt x="1017" y="1344"/>
                  </a:cubicBezTo>
                  <a:cubicBezTo>
                    <a:pt x="1035" y="1344"/>
                    <a:pt x="1049" y="1330"/>
                    <a:pt x="1049" y="1312"/>
                  </a:cubicBezTo>
                  <a:cubicBezTo>
                    <a:pt x="1049" y="1294"/>
                    <a:pt x="1035" y="1280"/>
                    <a:pt x="1017" y="1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2" name="Freeform 87"/>
            <p:cNvSpPr>
              <a:spLocks noEditPoints="1"/>
            </p:cNvSpPr>
            <p:nvPr/>
          </p:nvSpPr>
          <p:spPr bwMode="auto">
            <a:xfrm>
              <a:off x="14374813" y="-6350"/>
              <a:ext cx="3440112" cy="5726113"/>
            </a:xfrm>
            <a:custGeom>
              <a:avLst/>
              <a:gdLst>
                <a:gd name="T0" fmla="*/ 0 w 1152"/>
                <a:gd name="T1" fmla="*/ 32 h 1920"/>
                <a:gd name="T2" fmla="*/ 1088 w 1152"/>
                <a:gd name="T3" fmla="*/ 160 h 1920"/>
                <a:gd name="T4" fmla="*/ 896 w 1152"/>
                <a:gd name="T5" fmla="*/ 1184 h 1920"/>
                <a:gd name="T6" fmla="*/ 704 w 1152"/>
                <a:gd name="T7" fmla="*/ 1209 h 1920"/>
                <a:gd name="T8" fmla="*/ 672 w 1152"/>
                <a:gd name="T9" fmla="*/ 1152 h 1920"/>
                <a:gd name="T10" fmla="*/ 886 w 1152"/>
                <a:gd name="T11" fmla="*/ 574 h 1920"/>
                <a:gd name="T12" fmla="*/ 906 w 1152"/>
                <a:gd name="T13" fmla="*/ 514 h 1920"/>
                <a:gd name="T14" fmla="*/ 608 w 1152"/>
                <a:gd name="T15" fmla="*/ 192 h 1920"/>
                <a:gd name="T16" fmla="*/ 224 w 1152"/>
                <a:gd name="T17" fmla="*/ 500 h 1920"/>
                <a:gd name="T18" fmla="*/ 192 w 1152"/>
                <a:gd name="T19" fmla="*/ 576 h 1920"/>
                <a:gd name="T20" fmla="*/ 224 w 1152"/>
                <a:gd name="T21" fmla="*/ 960 h 1920"/>
                <a:gd name="T22" fmla="*/ 320 w 1152"/>
                <a:gd name="T23" fmla="*/ 1376 h 1920"/>
                <a:gd name="T24" fmla="*/ 480 w 1152"/>
                <a:gd name="T25" fmla="*/ 1862 h 1920"/>
                <a:gd name="T26" fmla="*/ 544 w 1152"/>
                <a:gd name="T27" fmla="*/ 1888 h 1920"/>
                <a:gd name="T28" fmla="*/ 384 w 1152"/>
                <a:gd name="T29" fmla="*/ 1530 h 1920"/>
                <a:gd name="T30" fmla="*/ 416 w 1152"/>
                <a:gd name="T31" fmla="*/ 1440 h 1920"/>
                <a:gd name="T32" fmla="*/ 480 w 1152"/>
                <a:gd name="T33" fmla="*/ 1024 h 1920"/>
                <a:gd name="T34" fmla="*/ 544 w 1152"/>
                <a:gd name="T35" fmla="*/ 1312 h 1920"/>
                <a:gd name="T36" fmla="*/ 608 w 1152"/>
                <a:gd name="T37" fmla="*/ 1280 h 1920"/>
                <a:gd name="T38" fmla="*/ 672 w 1152"/>
                <a:gd name="T39" fmla="*/ 1312 h 1920"/>
                <a:gd name="T40" fmla="*/ 736 w 1152"/>
                <a:gd name="T41" fmla="*/ 1280 h 1920"/>
                <a:gd name="T42" fmla="*/ 800 w 1152"/>
                <a:gd name="T43" fmla="*/ 1312 h 1920"/>
                <a:gd name="T44" fmla="*/ 864 w 1152"/>
                <a:gd name="T45" fmla="*/ 1280 h 1920"/>
                <a:gd name="T46" fmla="*/ 928 w 1152"/>
                <a:gd name="T47" fmla="*/ 1376 h 1920"/>
                <a:gd name="T48" fmla="*/ 992 w 1152"/>
                <a:gd name="T49" fmla="*/ 1344 h 1920"/>
                <a:gd name="T50" fmla="*/ 992 w 1152"/>
                <a:gd name="T51" fmla="*/ 0 h 1920"/>
                <a:gd name="T52" fmla="*/ 749 w 1152"/>
                <a:gd name="T53" fmla="*/ 678 h 1920"/>
                <a:gd name="T54" fmla="*/ 800 w 1152"/>
                <a:gd name="T55" fmla="*/ 768 h 1920"/>
                <a:gd name="T56" fmla="*/ 736 w 1152"/>
                <a:gd name="T57" fmla="*/ 768 h 1920"/>
                <a:gd name="T58" fmla="*/ 352 w 1152"/>
                <a:gd name="T59" fmla="*/ 768 h 1920"/>
                <a:gd name="T60" fmla="*/ 288 w 1152"/>
                <a:gd name="T61" fmla="*/ 768 h 1920"/>
                <a:gd name="T62" fmla="*/ 339 w 1152"/>
                <a:gd name="T63" fmla="*/ 678 h 1920"/>
                <a:gd name="T64" fmla="*/ 373 w 1152"/>
                <a:gd name="T65" fmla="*/ 1080 h 1920"/>
                <a:gd name="T66" fmla="*/ 322 w 1152"/>
                <a:gd name="T67" fmla="*/ 1046 h 1920"/>
                <a:gd name="T68" fmla="*/ 378 w 1152"/>
                <a:gd name="T69" fmla="*/ 845 h 1920"/>
                <a:gd name="T70" fmla="*/ 378 w 1152"/>
                <a:gd name="T71" fmla="*/ 627 h 1920"/>
                <a:gd name="T72" fmla="*/ 298 w 1152"/>
                <a:gd name="T73" fmla="*/ 542 h 1920"/>
                <a:gd name="T74" fmla="*/ 288 w 1152"/>
                <a:gd name="T75" fmla="*/ 448 h 1920"/>
                <a:gd name="T76" fmla="*/ 416 w 1152"/>
                <a:gd name="T77" fmla="*/ 288 h 1920"/>
                <a:gd name="T78" fmla="*/ 608 w 1152"/>
                <a:gd name="T79" fmla="*/ 256 h 1920"/>
                <a:gd name="T80" fmla="*/ 704 w 1152"/>
                <a:gd name="T81" fmla="*/ 320 h 1920"/>
                <a:gd name="T82" fmla="*/ 800 w 1152"/>
                <a:gd name="T83" fmla="*/ 480 h 1920"/>
                <a:gd name="T84" fmla="*/ 800 w 1152"/>
                <a:gd name="T85" fmla="*/ 546 h 1920"/>
                <a:gd name="T86" fmla="*/ 672 w 1152"/>
                <a:gd name="T87" fmla="*/ 704 h 1920"/>
                <a:gd name="T88" fmla="*/ 800 w 1152"/>
                <a:gd name="T89" fmla="*/ 912 h 1920"/>
                <a:gd name="T90" fmla="*/ 736 w 1152"/>
                <a:gd name="T91" fmla="*/ 1024 h 1920"/>
                <a:gd name="T92" fmla="*/ 672 w 1152"/>
                <a:gd name="T93" fmla="*/ 1088 h 1920"/>
                <a:gd name="T94" fmla="*/ 606 w 1152"/>
                <a:gd name="T95" fmla="*/ 1004 h 1920"/>
                <a:gd name="T96" fmla="*/ 683 w 1152"/>
                <a:gd name="T97" fmla="*/ 873 h 1920"/>
                <a:gd name="T98" fmla="*/ 405 w 1152"/>
                <a:gd name="T99" fmla="*/ 873 h 1920"/>
                <a:gd name="T100" fmla="*/ 408 w 1152"/>
                <a:gd name="T101" fmla="*/ 991 h 1920"/>
                <a:gd name="T102" fmla="*/ 416 w 1152"/>
                <a:gd name="T103" fmla="*/ 1088 h 1920"/>
                <a:gd name="T104" fmla="*/ 470 w 1152"/>
                <a:gd name="T105" fmla="*/ 938 h 1920"/>
                <a:gd name="T106" fmla="*/ 498 w 1152"/>
                <a:gd name="T107" fmla="*/ 864 h 1920"/>
                <a:gd name="T108" fmla="*/ 633 w 1152"/>
                <a:gd name="T109" fmla="*/ 936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52" h="1920">
                  <a:moveTo>
                    <a:pt x="99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992" y="64"/>
                    <a:pt x="992" y="64"/>
                    <a:pt x="992" y="64"/>
                  </a:cubicBezTo>
                  <a:cubicBezTo>
                    <a:pt x="1045" y="64"/>
                    <a:pt x="1088" y="107"/>
                    <a:pt x="1088" y="160"/>
                  </a:cubicBezTo>
                  <a:cubicBezTo>
                    <a:pt x="1088" y="1184"/>
                    <a:pt x="1088" y="1184"/>
                    <a:pt x="1088" y="1184"/>
                  </a:cubicBezTo>
                  <a:cubicBezTo>
                    <a:pt x="1088" y="1237"/>
                    <a:pt x="1045" y="1280"/>
                    <a:pt x="992" y="1280"/>
                  </a:cubicBezTo>
                  <a:cubicBezTo>
                    <a:pt x="992" y="1227"/>
                    <a:pt x="949" y="1184"/>
                    <a:pt x="896" y="1184"/>
                  </a:cubicBezTo>
                  <a:cubicBezTo>
                    <a:pt x="871" y="1184"/>
                    <a:pt x="849" y="1193"/>
                    <a:pt x="832" y="1209"/>
                  </a:cubicBezTo>
                  <a:cubicBezTo>
                    <a:pt x="815" y="1193"/>
                    <a:pt x="793" y="1184"/>
                    <a:pt x="768" y="1184"/>
                  </a:cubicBezTo>
                  <a:cubicBezTo>
                    <a:pt x="743" y="1184"/>
                    <a:pt x="721" y="1193"/>
                    <a:pt x="704" y="1209"/>
                  </a:cubicBezTo>
                  <a:cubicBezTo>
                    <a:pt x="679" y="1186"/>
                    <a:pt x="640" y="1178"/>
                    <a:pt x="608" y="1190"/>
                  </a:cubicBezTo>
                  <a:cubicBezTo>
                    <a:pt x="608" y="1152"/>
                    <a:pt x="608" y="1152"/>
                    <a:pt x="608" y="1152"/>
                  </a:cubicBezTo>
                  <a:cubicBezTo>
                    <a:pt x="672" y="1152"/>
                    <a:pt x="672" y="1152"/>
                    <a:pt x="672" y="1152"/>
                  </a:cubicBezTo>
                  <a:cubicBezTo>
                    <a:pt x="778" y="1152"/>
                    <a:pt x="864" y="1066"/>
                    <a:pt x="864" y="960"/>
                  </a:cubicBezTo>
                  <a:cubicBezTo>
                    <a:pt x="864" y="567"/>
                    <a:pt x="864" y="567"/>
                    <a:pt x="864" y="567"/>
                  </a:cubicBezTo>
                  <a:cubicBezTo>
                    <a:pt x="886" y="574"/>
                    <a:pt x="886" y="574"/>
                    <a:pt x="886" y="574"/>
                  </a:cubicBezTo>
                  <a:cubicBezTo>
                    <a:pt x="889" y="575"/>
                    <a:pt x="893" y="576"/>
                    <a:pt x="896" y="576"/>
                  </a:cubicBezTo>
                  <a:cubicBezTo>
                    <a:pt x="909" y="576"/>
                    <a:pt x="922" y="568"/>
                    <a:pt x="926" y="554"/>
                  </a:cubicBezTo>
                  <a:cubicBezTo>
                    <a:pt x="932" y="537"/>
                    <a:pt x="923" y="519"/>
                    <a:pt x="906" y="514"/>
                  </a:cubicBezTo>
                  <a:cubicBezTo>
                    <a:pt x="864" y="500"/>
                    <a:pt x="864" y="500"/>
                    <a:pt x="864" y="500"/>
                  </a:cubicBezTo>
                  <a:cubicBezTo>
                    <a:pt x="864" y="448"/>
                    <a:pt x="864" y="448"/>
                    <a:pt x="864" y="448"/>
                  </a:cubicBezTo>
                  <a:cubicBezTo>
                    <a:pt x="864" y="307"/>
                    <a:pt x="749" y="192"/>
                    <a:pt x="608" y="192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39" y="192"/>
                    <a:pt x="224" y="307"/>
                    <a:pt x="224" y="448"/>
                  </a:cubicBezTo>
                  <a:cubicBezTo>
                    <a:pt x="224" y="500"/>
                    <a:pt x="224" y="500"/>
                    <a:pt x="224" y="500"/>
                  </a:cubicBezTo>
                  <a:cubicBezTo>
                    <a:pt x="182" y="514"/>
                    <a:pt x="182" y="514"/>
                    <a:pt x="182" y="514"/>
                  </a:cubicBezTo>
                  <a:cubicBezTo>
                    <a:pt x="165" y="519"/>
                    <a:pt x="156" y="537"/>
                    <a:pt x="162" y="554"/>
                  </a:cubicBezTo>
                  <a:cubicBezTo>
                    <a:pt x="166" y="568"/>
                    <a:pt x="179" y="576"/>
                    <a:pt x="192" y="576"/>
                  </a:cubicBezTo>
                  <a:cubicBezTo>
                    <a:pt x="195" y="576"/>
                    <a:pt x="199" y="575"/>
                    <a:pt x="202" y="574"/>
                  </a:cubicBezTo>
                  <a:cubicBezTo>
                    <a:pt x="224" y="567"/>
                    <a:pt x="224" y="567"/>
                    <a:pt x="224" y="567"/>
                  </a:cubicBezTo>
                  <a:cubicBezTo>
                    <a:pt x="224" y="960"/>
                    <a:pt x="224" y="960"/>
                    <a:pt x="224" y="960"/>
                  </a:cubicBezTo>
                  <a:cubicBezTo>
                    <a:pt x="224" y="1066"/>
                    <a:pt x="310" y="1152"/>
                    <a:pt x="416" y="1152"/>
                  </a:cubicBezTo>
                  <a:cubicBezTo>
                    <a:pt x="416" y="1252"/>
                    <a:pt x="416" y="1252"/>
                    <a:pt x="416" y="1252"/>
                  </a:cubicBezTo>
                  <a:cubicBezTo>
                    <a:pt x="361" y="1266"/>
                    <a:pt x="320" y="1316"/>
                    <a:pt x="320" y="1376"/>
                  </a:cubicBezTo>
                  <a:cubicBezTo>
                    <a:pt x="320" y="1530"/>
                    <a:pt x="320" y="1530"/>
                    <a:pt x="320" y="1530"/>
                  </a:cubicBezTo>
                  <a:cubicBezTo>
                    <a:pt x="320" y="1604"/>
                    <a:pt x="354" y="1674"/>
                    <a:pt x="412" y="1721"/>
                  </a:cubicBezTo>
                  <a:cubicBezTo>
                    <a:pt x="455" y="1756"/>
                    <a:pt x="480" y="1807"/>
                    <a:pt x="480" y="1862"/>
                  </a:cubicBezTo>
                  <a:cubicBezTo>
                    <a:pt x="480" y="1888"/>
                    <a:pt x="480" y="1888"/>
                    <a:pt x="480" y="1888"/>
                  </a:cubicBezTo>
                  <a:cubicBezTo>
                    <a:pt x="480" y="1906"/>
                    <a:pt x="494" y="1920"/>
                    <a:pt x="512" y="1920"/>
                  </a:cubicBezTo>
                  <a:cubicBezTo>
                    <a:pt x="530" y="1920"/>
                    <a:pt x="544" y="1906"/>
                    <a:pt x="544" y="1888"/>
                  </a:cubicBezTo>
                  <a:cubicBezTo>
                    <a:pt x="544" y="1862"/>
                    <a:pt x="544" y="1862"/>
                    <a:pt x="544" y="1862"/>
                  </a:cubicBezTo>
                  <a:cubicBezTo>
                    <a:pt x="544" y="1788"/>
                    <a:pt x="510" y="1718"/>
                    <a:pt x="452" y="1671"/>
                  </a:cubicBezTo>
                  <a:cubicBezTo>
                    <a:pt x="409" y="1636"/>
                    <a:pt x="384" y="1585"/>
                    <a:pt x="384" y="1530"/>
                  </a:cubicBezTo>
                  <a:cubicBezTo>
                    <a:pt x="384" y="1376"/>
                    <a:pt x="384" y="1376"/>
                    <a:pt x="384" y="1376"/>
                  </a:cubicBezTo>
                  <a:cubicBezTo>
                    <a:pt x="384" y="1352"/>
                    <a:pt x="397" y="1332"/>
                    <a:pt x="416" y="1321"/>
                  </a:cubicBezTo>
                  <a:cubicBezTo>
                    <a:pt x="416" y="1440"/>
                    <a:pt x="416" y="1440"/>
                    <a:pt x="416" y="1440"/>
                  </a:cubicBezTo>
                  <a:cubicBezTo>
                    <a:pt x="416" y="1458"/>
                    <a:pt x="430" y="1472"/>
                    <a:pt x="448" y="1472"/>
                  </a:cubicBezTo>
                  <a:cubicBezTo>
                    <a:pt x="466" y="1472"/>
                    <a:pt x="480" y="1458"/>
                    <a:pt x="480" y="1440"/>
                  </a:cubicBezTo>
                  <a:cubicBezTo>
                    <a:pt x="480" y="1024"/>
                    <a:pt x="480" y="1024"/>
                    <a:pt x="480" y="1024"/>
                  </a:cubicBezTo>
                  <a:cubicBezTo>
                    <a:pt x="480" y="1006"/>
                    <a:pt x="494" y="992"/>
                    <a:pt x="512" y="992"/>
                  </a:cubicBezTo>
                  <a:cubicBezTo>
                    <a:pt x="530" y="992"/>
                    <a:pt x="544" y="1006"/>
                    <a:pt x="544" y="1024"/>
                  </a:cubicBezTo>
                  <a:cubicBezTo>
                    <a:pt x="544" y="1312"/>
                    <a:pt x="544" y="1312"/>
                    <a:pt x="544" y="1312"/>
                  </a:cubicBezTo>
                  <a:cubicBezTo>
                    <a:pt x="544" y="1330"/>
                    <a:pt x="558" y="1344"/>
                    <a:pt x="576" y="1344"/>
                  </a:cubicBezTo>
                  <a:cubicBezTo>
                    <a:pt x="594" y="1344"/>
                    <a:pt x="608" y="1330"/>
                    <a:pt x="608" y="1312"/>
                  </a:cubicBezTo>
                  <a:cubicBezTo>
                    <a:pt x="608" y="1280"/>
                    <a:pt x="608" y="1280"/>
                    <a:pt x="608" y="1280"/>
                  </a:cubicBezTo>
                  <a:cubicBezTo>
                    <a:pt x="608" y="1262"/>
                    <a:pt x="622" y="1248"/>
                    <a:pt x="640" y="1248"/>
                  </a:cubicBezTo>
                  <a:cubicBezTo>
                    <a:pt x="658" y="1248"/>
                    <a:pt x="672" y="1262"/>
                    <a:pt x="672" y="1280"/>
                  </a:cubicBezTo>
                  <a:cubicBezTo>
                    <a:pt x="672" y="1312"/>
                    <a:pt x="672" y="1312"/>
                    <a:pt x="672" y="1312"/>
                  </a:cubicBezTo>
                  <a:cubicBezTo>
                    <a:pt x="672" y="1330"/>
                    <a:pt x="686" y="1344"/>
                    <a:pt x="704" y="1344"/>
                  </a:cubicBezTo>
                  <a:cubicBezTo>
                    <a:pt x="722" y="1344"/>
                    <a:pt x="736" y="1330"/>
                    <a:pt x="736" y="1312"/>
                  </a:cubicBezTo>
                  <a:cubicBezTo>
                    <a:pt x="736" y="1280"/>
                    <a:pt x="736" y="1280"/>
                    <a:pt x="736" y="1280"/>
                  </a:cubicBezTo>
                  <a:cubicBezTo>
                    <a:pt x="736" y="1262"/>
                    <a:pt x="750" y="1248"/>
                    <a:pt x="768" y="1248"/>
                  </a:cubicBezTo>
                  <a:cubicBezTo>
                    <a:pt x="786" y="1248"/>
                    <a:pt x="800" y="1262"/>
                    <a:pt x="800" y="1280"/>
                  </a:cubicBezTo>
                  <a:cubicBezTo>
                    <a:pt x="800" y="1312"/>
                    <a:pt x="800" y="1312"/>
                    <a:pt x="800" y="1312"/>
                  </a:cubicBezTo>
                  <a:cubicBezTo>
                    <a:pt x="800" y="1330"/>
                    <a:pt x="814" y="1344"/>
                    <a:pt x="832" y="1344"/>
                  </a:cubicBezTo>
                  <a:cubicBezTo>
                    <a:pt x="850" y="1344"/>
                    <a:pt x="864" y="1330"/>
                    <a:pt x="864" y="1312"/>
                  </a:cubicBezTo>
                  <a:cubicBezTo>
                    <a:pt x="864" y="1280"/>
                    <a:pt x="864" y="1280"/>
                    <a:pt x="864" y="1280"/>
                  </a:cubicBezTo>
                  <a:cubicBezTo>
                    <a:pt x="864" y="1262"/>
                    <a:pt x="878" y="1248"/>
                    <a:pt x="896" y="1248"/>
                  </a:cubicBezTo>
                  <a:cubicBezTo>
                    <a:pt x="914" y="1248"/>
                    <a:pt x="928" y="1262"/>
                    <a:pt x="928" y="1280"/>
                  </a:cubicBezTo>
                  <a:cubicBezTo>
                    <a:pt x="928" y="1376"/>
                    <a:pt x="928" y="1376"/>
                    <a:pt x="928" y="1376"/>
                  </a:cubicBezTo>
                  <a:cubicBezTo>
                    <a:pt x="928" y="1394"/>
                    <a:pt x="942" y="1408"/>
                    <a:pt x="960" y="1408"/>
                  </a:cubicBezTo>
                  <a:cubicBezTo>
                    <a:pt x="978" y="1408"/>
                    <a:pt x="992" y="1394"/>
                    <a:pt x="992" y="1376"/>
                  </a:cubicBezTo>
                  <a:cubicBezTo>
                    <a:pt x="992" y="1344"/>
                    <a:pt x="992" y="1344"/>
                    <a:pt x="992" y="1344"/>
                  </a:cubicBezTo>
                  <a:cubicBezTo>
                    <a:pt x="1080" y="1344"/>
                    <a:pt x="1152" y="1272"/>
                    <a:pt x="1152" y="1184"/>
                  </a:cubicBezTo>
                  <a:cubicBezTo>
                    <a:pt x="1152" y="160"/>
                    <a:pt x="1152" y="160"/>
                    <a:pt x="1152" y="160"/>
                  </a:cubicBezTo>
                  <a:cubicBezTo>
                    <a:pt x="1152" y="72"/>
                    <a:pt x="1080" y="0"/>
                    <a:pt x="992" y="0"/>
                  </a:cubicBezTo>
                  <a:close/>
                  <a:moveTo>
                    <a:pt x="800" y="704"/>
                  </a:moveTo>
                  <a:cubicBezTo>
                    <a:pt x="736" y="704"/>
                    <a:pt x="736" y="704"/>
                    <a:pt x="736" y="704"/>
                  </a:cubicBezTo>
                  <a:cubicBezTo>
                    <a:pt x="736" y="694"/>
                    <a:pt x="741" y="684"/>
                    <a:pt x="749" y="678"/>
                  </a:cubicBezTo>
                  <a:cubicBezTo>
                    <a:pt x="800" y="640"/>
                    <a:pt x="800" y="640"/>
                    <a:pt x="800" y="640"/>
                  </a:cubicBezTo>
                  <a:lnTo>
                    <a:pt x="800" y="704"/>
                  </a:lnTo>
                  <a:close/>
                  <a:moveTo>
                    <a:pt x="800" y="768"/>
                  </a:moveTo>
                  <a:cubicBezTo>
                    <a:pt x="800" y="832"/>
                    <a:pt x="800" y="832"/>
                    <a:pt x="800" y="832"/>
                  </a:cubicBezTo>
                  <a:cubicBezTo>
                    <a:pt x="749" y="794"/>
                    <a:pt x="749" y="794"/>
                    <a:pt x="749" y="794"/>
                  </a:cubicBezTo>
                  <a:cubicBezTo>
                    <a:pt x="741" y="788"/>
                    <a:pt x="736" y="778"/>
                    <a:pt x="736" y="768"/>
                  </a:cubicBezTo>
                  <a:lnTo>
                    <a:pt x="800" y="768"/>
                  </a:lnTo>
                  <a:close/>
                  <a:moveTo>
                    <a:pt x="288" y="768"/>
                  </a:moveTo>
                  <a:cubicBezTo>
                    <a:pt x="352" y="768"/>
                    <a:pt x="352" y="768"/>
                    <a:pt x="352" y="768"/>
                  </a:cubicBezTo>
                  <a:cubicBezTo>
                    <a:pt x="352" y="778"/>
                    <a:pt x="347" y="788"/>
                    <a:pt x="339" y="794"/>
                  </a:cubicBezTo>
                  <a:cubicBezTo>
                    <a:pt x="288" y="832"/>
                    <a:pt x="288" y="832"/>
                    <a:pt x="288" y="832"/>
                  </a:cubicBezTo>
                  <a:lnTo>
                    <a:pt x="288" y="768"/>
                  </a:lnTo>
                  <a:close/>
                  <a:moveTo>
                    <a:pt x="288" y="704"/>
                  </a:moveTo>
                  <a:cubicBezTo>
                    <a:pt x="288" y="640"/>
                    <a:pt x="288" y="640"/>
                    <a:pt x="288" y="64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47" y="684"/>
                    <a:pt x="352" y="694"/>
                    <a:pt x="352" y="704"/>
                  </a:cubicBezTo>
                  <a:lnTo>
                    <a:pt x="288" y="704"/>
                  </a:lnTo>
                  <a:close/>
                  <a:moveTo>
                    <a:pt x="373" y="1080"/>
                  </a:moveTo>
                  <a:cubicBezTo>
                    <a:pt x="379" y="1074"/>
                    <a:pt x="384" y="1066"/>
                    <a:pt x="384" y="1056"/>
                  </a:cubicBezTo>
                  <a:cubicBezTo>
                    <a:pt x="384" y="1038"/>
                    <a:pt x="370" y="1024"/>
                    <a:pt x="352" y="1024"/>
                  </a:cubicBezTo>
                  <a:cubicBezTo>
                    <a:pt x="338" y="1024"/>
                    <a:pt x="326" y="1033"/>
                    <a:pt x="322" y="1046"/>
                  </a:cubicBezTo>
                  <a:cubicBezTo>
                    <a:pt x="301" y="1023"/>
                    <a:pt x="288" y="993"/>
                    <a:pt x="288" y="960"/>
                  </a:cubicBezTo>
                  <a:cubicBezTo>
                    <a:pt x="288" y="912"/>
                    <a:pt x="288" y="912"/>
                    <a:pt x="288" y="912"/>
                  </a:cubicBezTo>
                  <a:cubicBezTo>
                    <a:pt x="378" y="845"/>
                    <a:pt x="378" y="845"/>
                    <a:pt x="378" y="845"/>
                  </a:cubicBezTo>
                  <a:cubicBezTo>
                    <a:pt x="402" y="827"/>
                    <a:pt x="416" y="798"/>
                    <a:pt x="416" y="768"/>
                  </a:cubicBezTo>
                  <a:cubicBezTo>
                    <a:pt x="416" y="704"/>
                    <a:pt x="416" y="704"/>
                    <a:pt x="416" y="704"/>
                  </a:cubicBezTo>
                  <a:cubicBezTo>
                    <a:pt x="416" y="674"/>
                    <a:pt x="402" y="645"/>
                    <a:pt x="378" y="627"/>
                  </a:cubicBezTo>
                  <a:cubicBezTo>
                    <a:pt x="288" y="560"/>
                    <a:pt x="288" y="560"/>
                    <a:pt x="288" y="560"/>
                  </a:cubicBezTo>
                  <a:cubicBezTo>
                    <a:pt x="288" y="546"/>
                    <a:pt x="288" y="546"/>
                    <a:pt x="288" y="546"/>
                  </a:cubicBezTo>
                  <a:cubicBezTo>
                    <a:pt x="298" y="542"/>
                    <a:pt x="298" y="542"/>
                    <a:pt x="298" y="542"/>
                  </a:cubicBezTo>
                  <a:cubicBezTo>
                    <a:pt x="315" y="537"/>
                    <a:pt x="324" y="519"/>
                    <a:pt x="318" y="502"/>
                  </a:cubicBezTo>
                  <a:cubicBezTo>
                    <a:pt x="314" y="488"/>
                    <a:pt x="301" y="480"/>
                    <a:pt x="288" y="480"/>
                  </a:cubicBezTo>
                  <a:cubicBezTo>
                    <a:pt x="288" y="448"/>
                    <a:pt x="288" y="448"/>
                    <a:pt x="288" y="448"/>
                  </a:cubicBezTo>
                  <a:cubicBezTo>
                    <a:pt x="288" y="390"/>
                    <a:pt x="314" y="337"/>
                    <a:pt x="356" y="302"/>
                  </a:cubicBezTo>
                  <a:cubicBezTo>
                    <a:pt x="361" y="313"/>
                    <a:pt x="371" y="320"/>
                    <a:pt x="384" y="320"/>
                  </a:cubicBezTo>
                  <a:cubicBezTo>
                    <a:pt x="402" y="320"/>
                    <a:pt x="416" y="306"/>
                    <a:pt x="416" y="288"/>
                  </a:cubicBezTo>
                  <a:cubicBezTo>
                    <a:pt x="416" y="267"/>
                    <a:pt x="416" y="267"/>
                    <a:pt x="416" y="267"/>
                  </a:cubicBezTo>
                  <a:cubicBezTo>
                    <a:pt x="436" y="260"/>
                    <a:pt x="458" y="256"/>
                    <a:pt x="480" y="256"/>
                  </a:cubicBezTo>
                  <a:cubicBezTo>
                    <a:pt x="608" y="256"/>
                    <a:pt x="608" y="256"/>
                    <a:pt x="608" y="256"/>
                  </a:cubicBezTo>
                  <a:cubicBezTo>
                    <a:pt x="630" y="256"/>
                    <a:pt x="652" y="260"/>
                    <a:pt x="672" y="267"/>
                  </a:cubicBezTo>
                  <a:cubicBezTo>
                    <a:pt x="672" y="288"/>
                    <a:pt x="672" y="288"/>
                    <a:pt x="672" y="288"/>
                  </a:cubicBezTo>
                  <a:cubicBezTo>
                    <a:pt x="672" y="306"/>
                    <a:pt x="686" y="320"/>
                    <a:pt x="704" y="320"/>
                  </a:cubicBezTo>
                  <a:cubicBezTo>
                    <a:pt x="717" y="320"/>
                    <a:pt x="727" y="313"/>
                    <a:pt x="732" y="302"/>
                  </a:cubicBezTo>
                  <a:cubicBezTo>
                    <a:pt x="774" y="337"/>
                    <a:pt x="800" y="390"/>
                    <a:pt x="800" y="448"/>
                  </a:cubicBezTo>
                  <a:cubicBezTo>
                    <a:pt x="800" y="480"/>
                    <a:pt x="800" y="480"/>
                    <a:pt x="800" y="480"/>
                  </a:cubicBezTo>
                  <a:cubicBezTo>
                    <a:pt x="787" y="480"/>
                    <a:pt x="774" y="488"/>
                    <a:pt x="770" y="502"/>
                  </a:cubicBezTo>
                  <a:cubicBezTo>
                    <a:pt x="764" y="519"/>
                    <a:pt x="773" y="537"/>
                    <a:pt x="790" y="542"/>
                  </a:cubicBezTo>
                  <a:cubicBezTo>
                    <a:pt x="800" y="546"/>
                    <a:pt x="800" y="546"/>
                    <a:pt x="800" y="546"/>
                  </a:cubicBezTo>
                  <a:cubicBezTo>
                    <a:pt x="800" y="560"/>
                    <a:pt x="800" y="560"/>
                    <a:pt x="800" y="560"/>
                  </a:cubicBezTo>
                  <a:cubicBezTo>
                    <a:pt x="710" y="627"/>
                    <a:pt x="710" y="627"/>
                    <a:pt x="710" y="627"/>
                  </a:cubicBezTo>
                  <a:cubicBezTo>
                    <a:pt x="686" y="645"/>
                    <a:pt x="672" y="674"/>
                    <a:pt x="672" y="704"/>
                  </a:cubicBezTo>
                  <a:cubicBezTo>
                    <a:pt x="672" y="768"/>
                    <a:pt x="672" y="768"/>
                    <a:pt x="672" y="768"/>
                  </a:cubicBezTo>
                  <a:cubicBezTo>
                    <a:pt x="672" y="798"/>
                    <a:pt x="686" y="827"/>
                    <a:pt x="710" y="845"/>
                  </a:cubicBezTo>
                  <a:cubicBezTo>
                    <a:pt x="800" y="912"/>
                    <a:pt x="800" y="912"/>
                    <a:pt x="800" y="912"/>
                  </a:cubicBezTo>
                  <a:cubicBezTo>
                    <a:pt x="800" y="960"/>
                    <a:pt x="800" y="960"/>
                    <a:pt x="800" y="960"/>
                  </a:cubicBezTo>
                  <a:cubicBezTo>
                    <a:pt x="800" y="993"/>
                    <a:pt x="787" y="1023"/>
                    <a:pt x="766" y="1046"/>
                  </a:cubicBezTo>
                  <a:cubicBezTo>
                    <a:pt x="762" y="1033"/>
                    <a:pt x="750" y="1024"/>
                    <a:pt x="736" y="1024"/>
                  </a:cubicBezTo>
                  <a:cubicBezTo>
                    <a:pt x="718" y="1024"/>
                    <a:pt x="704" y="1038"/>
                    <a:pt x="704" y="1056"/>
                  </a:cubicBezTo>
                  <a:cubicBezTo>
                    <a:pt x="704" y="1066"/>
                    <a:pt x="709" y="1074"/>
                    <a:pt x="715" y="1080"/>
                  </a:cubicBezTo>
                  <a:cubicBezTo>
                    <a:pt x="702" y="1085"/>
                    <a:pt x="687" y="1088"/>
                    <a:pt x="672" y="1088"/>
                  </a:cubicBezTo>
                  <a:cubicBezTo>
                    <a:pt x="608" y="1088"/>
                    <a:pt x="608" y="1088"/>
                    <a:pt x="608" y="1088"/>
                  </a:cubicBezTo>
                  <a:cubicBezTo>
                    <a:pt x="608" y="1024"/>
                    <a:pt x="608" y="1024"/>
                    <a:pt x="608" y="1024"/>
                  </a:cubicBezTo>
                  <a:cubicBezTo>
                    <a:pt x="608" y="1017"/>
                    <a:pt x="607" y="1010"/>
                    <a:pt x="606" y="1004"/>
                  </a:cubicBezTo>
                  <a:cubicBezTo>
                    <a:pt x="631" y="1001"/>
                    <a:pt x="656" y="997"/>
                    <a:pt x="680" y="991"/>
                  </a:cubicBezTo>
                  <a:cubicBezTo>
                    <a:pt x="697" y="987"/>
                    <a:pt x="707" y="969"/>
                    <a:pt x="703" y="952"/>
                  </a:cubicBezTo>
                  <a:cubicBezTo>
                    <a:pt x="683" y="873"/>
                    <a:pt x="683" y="873"/>
                    <a:pt x="683" y="873"/>
                  </a:cubicBezTo>
                  <a:cubicBezTo>
                    <a:pt x="672" y="830"/>
                    <a:pt x="634" y="800"/>
                    <a:pt x="590" y="800"/>
                  </a:cubicBezTo>
                  <a:cubicBezTo>
                    <a:pt x="498" y="800"/>
                    <a:pt x="498" y="800"/>
                    <a:pt x="498" y="800"/>
                  </a:cubicBezTo>
                  <a:cubicBezTo>
                    <a:pt x="454" y="800"/>
                    <a:pt x="416" y="830"/>
                    <a:pt x="405" y="873"/>
                  </a:cubicBezTo>
                  <a:cubicBezTo>
                    <a:pt x="385" y="952"/>
                    <a:pt x="385" y="952"/>
                    <a:pt x="385" y="952"/>
                  </a:cubicBezTo>
                  <a:cubicBezTo>
                    <a:pt x="383" y="960"/>
                    <a:pt x="384" y="969"/>
                    <a:pt x="389" y="976"/>
                  </a:cubicBezTo>
                  <a:cubicBezTo>
                    <a:pt x="393" y="984"/>
                    <a:pt x="400" y="989"/>
                    <a:pt x="408" y="991"/>
                  </a:cubicBezTo>
                  <a:cubicBezTo>
                    <a:pt x="412" y="992"/>
                    <a:pt x="417" y="993"/>
                    <a:pt x="421" y="994"/>
                  </a:cubicBezTo>
                  <a:cubicBezTo>
                    <a:pt x="418" y="1003"/>
                    <a:pt x="416" y="1013"/>
                    <a:pt x="416" y="1024"/>
                  </a:cubicBezTo>
                  <a:cubicBezTo>
                    <a:pt x="416" y="1088"/>
                    <a:pt x="416" y="1088"/>
                    <a:pt x="416" y="1088"/>
                  </a:cubicBezTo>
                  <a:cubicBezTo>
                    <a:pt x="401" y="1088"/>
                    <a:pt x="386" y="1085"/>
                    <a:pt x="373" y="1080"/>
                  </a:cubicBezTo>
                  <a:close/>
                  <a:moveTo>
                    <a:pt x="512" y="928"/>
                  </a:moveTo>
                  <a:cubicBezTo>
                    <a:pt x="497" y="928"/>
                    <a:pt x="483" y="932"/>
                    <a:pt x="470" y="938"/>
                  </a:cubicBezTo>
                  <a:cubicBezTo>
                    <a:pt x="465" y="937"/>
                    <a:pt x="460" y="937"/>
                    <a:pt x="455" y="936"/>
                  </a:cubicBezTo>
                  <a:cubicBezTo>
                    <a:pt x="467" y="888"/>
                    <a:pt x="467" y="888"/>
                    <a:pt x="467" y="888"/>
                  </a:cubicBezTo>
                  <a:cubicBezTo>
                    <a:pt x="470" y="874"/>
                    <a:pt x="483" y="864"/>
                    <a:pt x="498" y="864"/>
                  </a:cubicBezTo>
                  <a:cubicBezTo>
                    <a:pt x="590" y="864"/>
                    <a:pt x="590" y="864"/>
                    <a:pt x="590" y="864"/>
                  </a:cubicBezTo>
                  <a:cubicBezTo>
                    <a:pt x="605" y="864"/>
                    <a:pt x="618" y="874"/>
                    <a:pt x="621" y="888"/>
                  </a:cubicBezTo>
                  <a:cubicBezTo>
                    <a:pt x="633" y="936"/>
                    <a:pt x="633" y="936"/>
                    <a:pt x="633" y="936"/>
                  </a:cubicBezTo>
                  <a:cubicBezTo>
                    <a:pt x="610" y="940"/>
                    <a:pt x="587" y="942"/>
                    <a:pt x="563" y="943"/>
                  </a:cubicBezTo>
                  <a:cubicBezTo>
                    <a:pt x="548" y="934"/>
                    <a:pt x="531" y="928"/>
                    <a:pt x="512" y="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" name="Freeform 88"/>
            <p:cNvSpPr>
              <a:spLocks/>
            </p:cNvSpPr>
            <p:nvPr/>
          </p:nvSpPr>
          <p:spPr bwMode="auto">
            <a:xfrm>
              <a:off x="15422563" y="1219200"/>
              <a:ext cx="1165225" cy="682625"/>
            </a:xfrm>
            <a:custGeom>
              <a:avLst/>
              <a:gdLst>
                <a:gd name="T0" fmla="*/ 137 w 390"/>
                <a:gd name="T1" fmla="*/ 229 h 229"/>
                <a:gd name="T2" fmla="*/ 249 w 390"/>
                <a:gd name="T3" fmla="*/ 229 h 229"/>
                <a:gd name="T4" fmla="*/ 335 w 390"/>
                <a:gd name="T5" fmla="*/ 176 h 229"/>
                <a:gd name="T6" fmla="*/ 382 w 390"/>
                <a:gd name="T7" fmla="*/ 83 h 229"/>
                <a:gd name="T8" fmla="*/ 367 w 390"/>
                <a:gd name="T9" fmla="*/ 40 h 229"/>
                <a:gd name="T10" fmla="*/ 324 w 390"/>
                <a:gd name="T11" fmla="*/ 55 h 229"/>
                <a:gd name="T12" fmla="*/ 278 w 390"/>
                <a:gd name="T13" fmla="*/ 147 h 229"/>
                <a:gd name="T14" fmla="*/ 249 w 390"/>
                <a:gd name="T15" fmla="*/ 165 h 229"/>
                <a:gd name="T16" fmla="*/ 137 w 390"/>
                <a:gd name="T17" fmla="*/ 165 h 229"/>
                <a:gd name="T18" fmla="*/ 108 w 390"/>
                <a:gd name="T19" fmla="*/ 147 h 229"/>
                <a:gd name="T20" fmla="*/ 78 w 390"/>
                <a:gd name="T21" fmla="*/ 87 h 229"/>
                <a:gd name="T22" fmla="*/ 239 w 390"/>
                <a:gd name="T23" fmla="*/ 73 h 229"/>
                <a:gd name="T24" fmla="*/ 275 w 390"/>
                <a:gd name="T25" fmla="*/ 45 h 229"/>
                <a:gd name="T26" fmla="*/ 247 w 390"/>
                <a:gd name="T27" fmla="*/ 9 h 229"/>
                <a:gd name="T28" fmla="*/ 21 w 390"/>
                <a:gd name="T29" fmla="*/ 39 h 229"/>
                <a:gd name="T30" fmla="*/ 3 w 390"/>
                <a:gd name="T31" fmla="*/ 58 h 229"/>
                <a:gd name="T32" fmla="*/ 4 w 390"/>
                <a:gd name="T33" fmla="*/ 83 h 229"/>
                <a:gd name="T34" fmla="*/ 51 w 390"/>
                <a:gd name="T35" fmla="*/ 176 h 229"/>
                <a:gd name="T36" fmla="*/ 137 w 390"/>
                <a:gd name="T37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29">
                  <a:moveTo>
                    <a:pt x="137" y="229"/>
                  </a:moveTo>
                  <a:cubicBezTo>
                    <a:pt x="249" y="229"/>
                    <a:pt x="249" y="229"/>
                    <a:pt x="249" y="229"/>
                  </a:cubicBezTo>
                  <a:cubicBezTo>
                    <a:pt x="286" y="229"/>
                    <a:pt x="319" y="209"/>
                    <a:pt x="335" y="176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90" y="67"/>
                    <a:pt x="383" y="48"/>
                    <a:pt x="367" y="40"/>
                  </a:cubicBezTo>
                  <a:cubicBezTo>
                    <a:pt x="351" y="32"/>
                    <a:pt x="332" y="39"/>
                    <a:pt x="324" y="55"/>
                  </a:cubicBezTo>
                  <a:cubicBezTo>
                    <a:pt x="278" y="147"/>
                    <a:pt x="278" y="147"/>
                    <a:pt x="278" y="147"/>
                  </a:cubicBezTo>
                  <a:cubicBezTo>
                    <a:pt x="273" y="158"/>
                    <a:pt x="262" y="165"/>
                    <a:pt x="249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24" y="165"/>
                    <a:pt x="113" y="158"/>
                    <a:pt x="108" y="147"/>
                  </a:cubicBezTo>
                  <a:cubicBezTo>
                    <a:pt x="78" y="87"/>
                    <a:pt x="78" y="87"/>
                    <a:pt x="78" y="87"/>
                  </a:cubicBezTo>
                  <a:cubicBezTo>
                    <a:pt x="130" y="71"/>
                    <a:pt x="185" y="67"/>
                    <a:pt x="239" y="73"/>
                  </a:cubicBezTo>
                  <a:cubicBezTo>
                    <a:pt x="257" y="75"/>
                    <a:pt x="273" y="62"/>
                    <a:pt x="275" y="45"/>
                  </a:cubicBezTo>
                  <a:cubicBezTo>
                    <a:pt x="277" y="27"/>
                    <a:pt x="264" y="11"/>
                    <a:pt x="247" y="9"/>
                  </a:cubicBezTo>
                  <a:cubicBezTo>
                    <a:pt x="171" y="0"/>
                    <a:pt x="92" y="11"/>
                    <a:pt x="21" y="39"/>
                  </a:cubicBezTo>
                  <a:cubicBezTo>
                    <a:pt x="13" y="43"/>
                    <a:pt x="6" y="49"/>
                    <a:pt x="3" y="58"/>
                  </a:cubicBezTo>
                  <a:cubicBezTo>
                    <a:pt x="0" y="66"/>
                    <a:pt x="0" y="75"/>
                    <a:pt x="4" y="83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67" y="209"/>
                    <a:pt x="100" y="229"/>
                    <a:pt x="137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4" name="Freeform 89"/>
            <p:cNvSpPr>
              <a:spLocks noEditPoints="1"/>
            </p:cNvSpPr>
            <p:nvPr/>
          </p:nvSpPr>
          <p:spPr bwMode="auto">
            <a:xfrm>
              <a:off x="12560300" y="566738"/>
              <a:ext cx="573087" cy="573088"/>
            </a:xfrm>
            <a:custGeom>
              <a:avLst/>
              <a:gdLst>
                <a:gd name="T0" fmla="*/ 192 w 192"/>
                <a:gd name="T1" fmla="*/ 32 h 192"/>
                <a:gd name="T2" fmla="*/ 160 w 192"/>
                <a:gd name="T3" fmla="*/ 0 h 192"/>
                <a:gd name="T4" fmla="*/ 32 w 192"/>
                <a:gd name="T5" fmla="*/ 0 h 192"/>
                <a:gd name="T6" fmla="*/ 0 w 192"/>
                <a:gd name="T7" fmla="*/ 32 h 192"/>
                <a:gd name="T8" fmla="*/ 0 w 192"/>
                <a:gd name="T9" fmla="*/ 160 h 192"/>
                <a:gd name="T10" fmla="*/ 32 w 192"/>
                <a:gd name="T11" fmla="*/ 192 h 192"/>
                <a:gd name="T12" fmla="*/ 160 w 192"/>
                <a:gd name="T13" fmla="*/ 192 h 192"/>
                <a:gd name="T14" fmla="*/ 192 w 192"/>
                <a:gd name="T15" fmla="*/ 160 h 192"/>
                <a:gd name="T16" fmla="*/ 192 w 192"/>
                <a:gd name="T17" fmla="*/ 32 h 192"/>
                <a:gd name="T18" fmla="*/ 128 w 192"/>
                <a:gd name="T19" fmla="*/ 128 h 192"/>
                <a:gd name="T20" fmla="*/ 64 w 192"/>
                <a:gd name="T21" fmla="*/ 128 h 192"/>
                <a:gd name="T22" fmla="*/ 64 w 192"/>
                <a:gd name="T23" fmla="*/ 64 h 192"/>
                <a:gd name="T24" fmla="*/ 128 w 192"/>
                <a:gd name="T25" fmla="*/ 64 h 192"/>
                <a:gd name="T26" fmla="*/ 128 w 192"/>
                <a:gd name="T27" fmla="*/ 12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192">
                  <a:moveTo>
                    <a:pt x="192" y="32"/>
                  </a:moveTo>
                  <a:cubicBezTo>
                    <a:pt x="192" y="14"/>
                    <a:pt x="178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8"/>
                    <a:pt x="14" y="192"/>
                    <a:pt x="32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78" y="192"/>
                    <a:pt x="192" y="178"/>
                    <a:pt x="192" y="160"/>
                  </a:cubicBezTo>
                  <a:lnTo>
                    <a:pt x="192" y="32"/>
                  </a:lnTo>
                  <a:close/>
                  <a:moveTo>
                    <a:pt x="128" y="128"/>
                  </a:moveTo>
                  <a:cubicBezTo>
                    <a:pt x="64" y="128"/>
                    <a:pt x="64" y="128"/>
                    <a:pt x="64" y="12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128" y="64"/>
                    <a:pt x="128" y="64"/>
                    <a:pt x="128" y="64"/>
                  </a:cubicBezTo>
                  <a:lnTo>
                    <a:pt x="12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5" name="Freeform 90"/>
            <p:cNvSpPr>
              <a:spLocks/>
            </p:cNvSpPr>
            <p:nvPr/>
          </p:nvSpPr>
          <p:spPr bwMode="auto">
            <a:xfrm>
              <a:off x="12560300" y="1330325"/>
              <a:ext cx="573087" cy="571500"/>
            </a:xfrm>
            <a:custGeom>
              <a:avLst/>
              <a:gdLst>
                <a:gd name="T0" fmla="*/ 192 w 192"/>
                <a:gd name="T1" fmla="*/ 32 h 192"/>
                <a:gd name="T2" fmla="*/ 160 w 192"/>
                <a:gd name="T3" fmla="*/ 0 h 192"/>
                <a:gd name="T4" fmla="*/ 32 w 192"/>
                <a:gd name="T5" fmla="*/ 0 h 192"/>
                <a:gd name="T6" fmla="*/ 0 w 192"/>
                <a:gd name="T7" fmla="*/ 32 h 192"/>
                <a:gd name="T8" fmla="*/ 32 w 192"/>
                <a:gd name="T9" fmla="*/ 64 h 192"/>
                <a:gd name="T10" fmla="*/ 128 w 192"/>
                <a:gd name="T11" fmla="*/ 64 h 192"/>
                <a:gd name="T12" fmla="*/ 128 w 192"/>
                <a:gd name="T13" fmla="*/ 128 h 192"/>
                <a:gd name="T14" fmla="*/ 32 w 192"/>
                <a:gd name="T15" fmla="*/ 128 h 192"/>
                <a:gd name="T16" fmla="*/ 0 w 192"/>
                <a:gd name="T17" fmla="*/ 160 h 192"/>
                <a:gd name="T18" fmla="*/ 32 w 192"/>
                <a:gd name="T19" fmla="*/ 192 h 192"/>
                <a:gd name="T20" fmla="*/ 160 w 192"/>
                <a:gd name="T21" fmla="*/ 192 h 192"/>
                <a:gd name="T22" fmla="*/ 192 w 192"/>
                <a:gd name="T23" fmla="*/ 160 h 192"/>
                <a:gd name="T24" fmla="*/ 192 w 192"/>
                <a:gd name="T25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92">
                  <a:moveTo>
                    <a:pt x="192" y="32"/>
                  </a:moveTo>
                  <a:cubicBezTo>
                    <a:pt x="192" y="14"/>
                    <a:pt x="178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14" y="128"/>
                    <a:pt x="0" y="142"/>
                    <a:pt x="0" y="160"/>
                  </a:cubicBezTo>
                  <a:cubicBezTo>
                    <a:pt x="0" y="178"/>
                    <a:pt x="14" y="192"/>
                    <a:pt x="32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78" y="192"/>
                    <a:pt x="192" y="178"/>
                    <a:pt x="192" y="160"/>
                  </a:cubicBezTo>
                  <a:lnTo>
                    <a:pt x="19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" name="Freeform 91"/>
            <p:cNvSpPr>
              <a:spLocks noEditPoints="1"/>
            </p:cNvSpPr>
            <p:nvPr/>
          </p:nvSpPr>
          <p:spPr bwMode="auto">
            <a:xfrm>
              <a:off x="12560300" y="2952750"/>
              <a:ext cx="573087" cy="571500"/>
            </a:xfrm>
            <a:custGeom>
              <a:avLst/>
              <a:gdLst>
                <a:gd name="T0" fmla="*/ 160 w 192"/>
                <a:gd name="T1" fmla="*/ 0 h 192"/>
                <a:gd name="T2" fmla="*/ 32 w 192"/>
                <a:gd name="T3" fmla="*/ 0 h 192"/>
                <a:gd name="T4" fmla="*/ 0 w 192"/>
                <a:gd name="T5" fmla="*/ 32 h 192"/>
                <a:gd name="T6" fmla="*/ 0 w 192"/>
                <a:gd name="T7" fmla="*/ 160 h 192"/>
                <a:gd name="T8" fmla="*/ 32 w 192"/>
                <a:gd name="T9" fmla="*/ 192 h 192"/>
                <a:gd name="T10" fmla="*/ 160 w 192"/>
                <a:gd name="T11" fmla="*/ 192 h 192"/>
                <a:gd name="T12" fmla="*/ 192 w 192"/>
                <a:gd name="T13" fmla="*/ 160 h 192"/>
                <a:gd name="T14" fmla="*/ 192 w 192"/>
                <a:gd name="T15" fmla="*/ 32 h 192"/>
                <a:gd name="T16" fmla="*/ 160 w 192"/>
                <a:gd name="T17" fmla="*/ 0 h 192"/>
                <a:gd name="T18" fmla="*/ 128 w 192"/>
                <a:gd name="T19" fmla="*/ 128 h 192"/>
                <a:gd name="T20" fmla="*/ 64 w 192"/>
                <a:gd name="T21" fmla="*/ 128 h 192"/>
                <a:gd name="T22" fmla="*/ 64 w 192"/>
                <a:gd name="T23" fmla="*/ 64 h 192"/>
                <a:gd name="T24" fmla="*/ 128 w 192"/>
                <a:gd name="T25" fmla="*/ 64 h 192"/>
                <a:gd name="T26" fmla="*/ 128 w 192"/>
                <a:gd name="T27" fmla="*/ 12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192">
                  <a:moveTo>
                    <a:pt x="16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8"/>
                    <a:pt x="14" y="192"/>
                    <a:pt x="32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78" y="192"/>
                    <a:pt x="192" y="178"/>
                    <a:pt x="192" y="160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14"/>
                    <a:pt x="178" y="0"/>
                    <a:pt x="160" y="0"/>
                  </a:cubicBezTo>
                  <a:close/>
                  <a:moveTo>
                    <a:pt x="128" y="128"/>
                  </a:moveTo>
                  <a:cubicBezTo>
                    <a:pt x="64" y="128"/>
                    <a:pt x="64" y="128"/>
                    <a:pt x="64" y="12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128" y="64"/>
                    <a:pt x="128" y="64"/>
                    <a:pt x="128" y="64"/>
                  </a:cubicBezTo>
                  <a:lnTo>
                    <a:pt x="12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7" name="Freeform 92"/>
            <p:cNvSpPr>
              <a:spLocks noEditPoints="1"/>
            </p:cNvSpPr>
            <p:nvPr/>
          </p:nvSpPr>
          <p:spPr bwMode="auto">
            <a:xfrm>
              <a:off x="12560300" y="2093913"/>
              <a:ext cx="573087" cy="571500"/>
            </a:xfrm>
            <a:custGeom>
              <a:avLst/>
              <a:gdLst>
                <a:gd name="T0" fmla="*/ 192 w 192"/>
                <a:gd name="T1" fmla="*/ 32 h 192"/>
                <a:gd name="T2" fmla="*/ 160 w 192"/>
                <a:gd name="T3" fmla="*/ 0 h 192"/>
                <a:gd name="T4" fmla="*/ 32 w 192"/>
                <a:gd name="T5" fmla="*/ 0 h 192"/>
                <a:gd name="T6" fmla="*/ 0 w 192"/>
                <a:gd name="T7" fmla="*/ 32 h 192"/>
                <a:gd name="T8" fmla="*/ 0 w 192"/>
                <a:gd name="T9" fmla="*/ 160 h 192"/>
                <a:gd name="T10" fmla="*/ 32 w 192"/>
                <a:gd name="T11" fmla="*/ 192 h 192"/>
                <a:gd name="T12" fmla="*/ 160 w 192"/>
                <a:gd name="T13" fmla="*/ 192 h 192"/>
                <a:gd name="T14" fmla="*/ 192 w 192"/>
                <a:gd name="T15" fmla="*/ 160 h 192"/>
                <a:gd name="T16" fmla="*/ 192 w 192"/>
                <a:gd name="T17" fmla="*/ 32 h 192"/>
                <a:gd name="T18" fmla="*/ 128 w 192"/>
                <a:gd name="T19" fmla="*/ 128 h 192"/>
                <a:gd name="T20" fmla="*/ 64 w 192"/>
                <a:gd name="T21" fmla="*/ 128 h 192"/>
                <a:gd name="T22" fmla="*/ 64 w 192"/>
                <a:gd name="T23" fmla="*/ 64 h 192"/>
                <a:gd name="T24" fmla="*/ 128 w 192"/>
                <a:gd name="T25" fmla="*/ 64 h 192"/>
                <a:gd name="T26" fmla="*/ 128 w 192"/>
                <a:gd name="T27" fmla="*/ 12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192">
                  <a:moveTo>
                    <a:pt x="192" y="32"/>
                  </a:moveTo>
                  <a:cubicBezTo>
                    <a:pt x="192" y="14"/>
                    <a:pt x="178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8"/>
                    <a:pt x="14" y="192"/>
                    <a:pt x="32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78" y="192"/>
                    <a:pt x="192" y="178"/>
                    <a:pt x="192" y="160"/>
                  </a:cubicBezTo>
                  <a:lnTo>
                    <a:pt x="192" y="32"/>
                  </a:lnTo>
                  <a:close/>
                  <a:moveTo>
                    <a:pt x="128" y="128"/>
                  </a:moveTo>
                  <a:cubicBezTo>
                    <a:pt x="64" y="128"/>
                    <a:pt x="64" y="128"/>
                    <a:pt x="64" y="12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128" y="64"/>
                    <a:pt x="128" y="64"/>
                    <a:pt x="128" y="64"/>
                  </a:cubicBezTo>
                  <a:lnTo>
                    <a:pt x="12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8" name="Freeform 93"/>
            <p:cNvSpPr>
              <a:spLocks noEditPoints="1"/>
            </p:cNvSpPr>
            <p:nvPr/>
          </p:nvSpPr>
          <p:spPr bwMode="auto">
            <a:xfrm>
              <a:off x="13323888" y="2762250"/>
              <a:ext cx="573087" cy="762000"/>
            </a:xfrm>
            <a:custGeom>
              <a:avLst/>
              <a:gdLst>
                <a:gd name="T0" fmla="*/ 32 w 192"/>
                <a:gd name="T1" fmla="*/ 0 h 256"/>
                <a:gd name="T2" fmla="*/ 0 w 192"/>
                <a:gd name="T3" fmla="*/ 32 h 256"/>
                <a:gd name="T4" fmla="*/ 0 w 192"/>
                <a:gd name="T5" fmla="*/ 224 h 256"/>
                <a:gd name="T6" fmla="*/ 32 w 192"/>
                <a:gd name="T7" fmla="*/ 256 h 256"/>
                <a:gd name="T8" fmla="*/ 160 w 192"/>
                <a:gd name="T9" fmla="*/ 256 h 256"/>
                <a:gd name="T10" fmla="*/ 192 w 192"/>
                <a:gd name="T11" fmla="*/ 224 h 256"/>
                <a:gd name="T12" fmla="*/ 192 w 192"/>
                <a:gd name="T13" fmla="*/ 32 h 256"/>
                <a:gd name="T14" fmla="*/ 160 w 192"/>
                <a:gd name="T15" fmla="*/ 0 h 256"/>
                <a:gd name="T16" fmla="*/ 32 w 192"/>
                <a:gd name="T17" fmla="*/ 0 h 256"/>
                <a:gd name="T18" fmla="*/ 128 w 192"/>
                <a:gd name="T19" fmla="*/ 192 h 256"/>
                <a:gd name="T20" fmla="*/ 64 w 192"/>
                <a:gd name="T21" fmla="*/ 192 h 256"/>
                <a:gd name="T22" fmla="*/ 64 w 192"/>
                <a:gd name="T23" fmla="*/ 64 h 256"/>
                <a:gd name="T24" fmla="*/ 128 w 192"/>
                <a:gd name="T25" fmla="*/ 64 h 256"/>
                <a:gd name="T26" fmla="*/ 128 w 192"/>
                <a:gd name="T27" fmla="*/ 19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256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42"/>
                    <a:pt x="14" y="256"/>
                    <a:pt x="32" y="256"/>
                  </a:cubicBezTo>
                  <a:cubicBezTo>
                    <a:pt x="160" y="256"/>
                    <a:pt x="160" y="256"/>
                    <a:pt x="160" y="256"/>
                  </a:cubicBezTo>
                  <a:cubicBezTo>
                    <a:pt x="178" y="256"/>
                    <a:pt x="192" y="242"/>
                    <a:pt x="192" y="224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14"/>
                    <a:pt x="178" y="0"/>
                    <a:pt x="160" y="0"/>
                  </a:cubicBezTo>
                  <a:lnTo>
                    <a:pt x="32" y="0"/>
                  </a:lnTo>
                  <a:close/>
                  <a:moveTo>
                    <a:pt x="128" y="192"/>
                  </a:moveTo>
                  <a:cubicBezTo>
                    <a:pt x="64" y="192"/>
                    <a:pt x="64" y="192"/>
                    <a:pt x="64" y="19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128" y="64"/>
                    <a:pt x="128" y="64"/>
                    <a:pt x="128" y="64"/>
                  </a:cubicBezTo>
                  <a:lnTo>
                    <a:pt x="128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9" name="Freeform 94"/>
            <p:cNvSpPr>
              <a:spLocks noEditPoints="1"/>
            </p:cNvSpPr>
            <p:nvPr/>
          </p:nvSpPr>
          <p:spPr bwMode="auto">
            <a:xfrm>
              <a:off x="14089063" y="2474913"/>
              <a:ext cx="573087" cy="1049338"/>
            </a:xfrm>
            <a:custGeom>
              <a:avLst/>
              <a:gdLst>
                <a:gd name="T0" fmla="*/ 32 w 192"/>
                <a:gd name="T1" fmla="*/ 0 h 352"/>
                <a:gd name="T2" fmla="*/ 0 w 192"/>
                <a:gd name="T3" fmla="*/ 32 h 352"/>
                <a:gd name="T4" fmla="*/ 0 w 192"/>
                <a:gd name="T5" fmla="*/ 320 h 352"/>
                <a:gd name="T6" fmla="*/ 32 w 192"/>
                <a:gd name="T7" fmla="*/ 352 h 352"/>
                <a:gd name="T8" fmla="*/ 160 w 192"/>
                <a:gd name="T9" fmla="*/ 352 h 352"/>
                <a:gd name="T10" fmla="*/ 192 w 192"/>
                <a:gd name="T11" fmla="*/ 320 h 352"/>
                <a:gd name="T12" fmla="*/ 192 w 192"/>
                <a:gd name="T13" fmla="*/ 32 h 352"/>
                <a:gd name="T14" fmla="*/ 160 w 192"/>
                <a:gd name="T15" fmla="*/ 0 h 352"/>
                <a:gd name="T16" fmla="*/ 32 w 192"/>
                <a:gd name="T17" fmla="*/ 0 h 352"/>
                <a:gd name="T18" fmla="*/ 128 w 192"/>
                <a:gd name="T19" fmla="*/ 288 h 352"/>
                <a:gd name="T20" fmla="*/ 64 w 192"/>
                <a:gd name="T21" fmla="*/ 288 h 352"/>
                <a:gd name="T22" fmla="*/ 64 w 192"/>
                <a:gd name="T23" fmla="*/ 64 h 352"/>
                <a:gd name="T24" fmla="*/ 128 w 192"/>
                <a:gd name="T25" fmla="*/ 64 h 352"/>
                <a:gd name="T26" fmla="*/ 128 w 192"/>
                <a:gd name="T27" fmla="*/ 288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352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338"/>
                    <a:pt x="14" y="352"/>
                    <a:pt x="32" y="352"/>
                  </a:cubicBezTo>
                  <a:cubicBezTo>
                    <a:pt x="160" y="352"/>
                    <a:pt x="160" y="352"/>
                    <a:pt x="160" y="352"/>
                  </a:cubicBezTo>
                  <a:cubicBezTo>
                    <a:pt x="178" y="352"/>
                    <a:pt x="192" y="338"/>
                    <a:pt x="192" y="320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14"/>
                    <a:pt x="178" y="0"/>
                    <a:pt x="160" y="0"/>
                  </a:cubicBezTo>
                  <a:lnTo>
                    <a:pt x="32" y="0"/>
                  </a:lnTo>
                  <a:close/>
                  <a:moveTo>
                    <a:pt x="128" y="288"/>
                  </a:moveTo>
                  <a:cubicBezTo>
                    <a:pt x="64" y="288"/>
                    <a:pt x="64" y="288"/>
                    <a:pt x="64" y="2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128" y="64"/>
                    <a:pt x="128" y="64"/>
                    <a:pt x="128" y="64"/>
                  </a:cubicBezTo>
                  <a:lnTo>
                    <a:pt x="128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0" name="Freeform 95"/>
            <p:cNvSpPr>
              <a:spLocks/>
            </p:cNvSpPr>
            <p:nvPr/>
          </p:nvSpPr>
          <p:spPr bwMode="auto">
            <a:xfrm>
              <a:off x="13419138" y="757238"/>
              <a:ext cx="1350962" cy="477838"/>
            </a:xfrm>
            <a:custGeom>
              <a:avLst/>
              <a:gdLst>
                <a:gd name="T0" fmla="*/ 0 w 452"/>
                <a:gd name="T1" fmla="*/ 32 h 160"/>
                <a:gd name="T2" fmla="*/ 32 w 452"/>
                <a:gd name="T3" fmla="*/ 64 h 160"/>
                <a:gd name="T4" fmla="*/ 277 w 452"/>
                <a:gd name="T5" fmla="*/ 64 h 160"/>
                <a:gd name="T6" fmla="*/ 397 w 452"/>
                <a:gd name="T7" fmla="*/ 154 h 160"/>
                <a:gd name="T8" fmla="*/ 416 w 452"/>
                <a:gd name="T9" fmla="*/ 160 h 160"/>
                <a:gd name="T10" fmla="*/ 442 w 452"/>
                <a:gd name="T11" fmla="*/ 147 h 160"/>
                <a:gd name="T12" fmla="*/ 435 w 452"/>
                <a:gd name="T13" fmla="*/ 102 h 160"/>
                <a:gd name="T14" fmla="*/ 307 w 452"/>
                <a:gd name="T15" fmla="*/ 6 h 160"/>
                <a:gd name="T16" fmla="*/ 288 w 452"/>
                <a:gd name="T17" fmla="*/ 0 h 160"/>
                <a:gd name="T18" fmla="*/ 32 w 452"/>
                <a:gd name="T19" fmla="*/ 0 h 160"/>
                <a:gd name="T20" fmla="*/ 0 w 452"/>
                <a:gd name="T21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2" h="160">
                  <a:moveTo>
                    <a:pt x="0" y="32"/>
                  </a:moveTo>
                  <a:cubicBezTo>
                    <a:pt x="0" y="50"/>
                    <a:pt x="14" y="64"/>
                    <a:pt x="32" y="64"/>
                  </a:cubicBezTo>
                  <a:cubicBezTo>
                    <a:pt x="277" y="64"/>
                    <a:pt x="277" y="64"/>
                    <a:pt x="277" y="64"/>
                  </a:cubicBezTo>
                  <a:cubicBezTo>
                    <a:pt x="397" y="154"/>
                    <a:pt x="397" y="154"/>
                    <a:pt x="397" y="154"/>
                  </a:cubicBezTo>
                  <a:cubicBezTo>
                    <a:pt x="403" y="158"/>
                    <a:pt x="409" y="160"/>
                    <a:pt x="416" y="160"/>
                  </a:cubicBezTo>
                  <a:cubicBezTo>
                    <a:pt x="426" y="160"/>
                    <a:pt x="435" y="156"/>
                    <a:pt x="442" y="147"/>
                  </a:cubicBezTo>
                  <a:cubicBezTo>
                    <a:pt x="452" y="133"/>
                    <a:pt x="449" y="113"/>
                    <a:pt x="435" y="102"/>
                  </a:cubicBezTo>
                  <a:cubicBezTo>
                    <a:pt x="307" y="6"/>
                    <a:pt x="307" y="6"/>
                    <a:pt x="307" y="6"/>
                  </a:cubicBezTo>
                  <a:cubicBezTo>
                    <a:pt x="302" y="2"/>
                    <a:pt x="295" y="0"/>
                    <a:pt x="28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1" name="Freeform 96"/>
            <p:cNvSpPr>
              <a:spLocks/>
            </p:cNvSpPr>
            <p:nvPr/>
          </p:nvSpPr>
          <p:spPr bwMode="auto">
            <a:xfrm>
              <a:off x="13515975" y="1520825"/>
              <a:ext cx="1241425" cy="190500"/>
            </a:xfrm>
            <a:custGeom>
              <a:avLst/>
              <a:gdLst>
                <a:gd name="T0" fmla="*/ 384 w 416"/>
                <a:gd name="T1" fmla="*/ 0 h 64"/>
                <a:gd name="T2" fmla="*/ 32 w 416"/>
                <a:gd name="T3" fmla="*/ 0 h 64"/>
                <a:gd name="T4" fmla="*/ 0 w 416"/>
                <a:gd name="T5" fmla="*/ 32 h 64"/>
                <a:gd name="T6" fmla="*/ 32 w 416"/>
                <a:gd name="T7" fmla="*/ 64 h 64"/>
                <a:gd name="T8" fmla="*/ 384 w 416"/>
                <a:gd name="T9" fmla="*/ 64 h 64"/>
                <a:gd name="T10" fmla="*/ 416 w 416"/>
                <a:gd name="T11" fmla="*/ 32 h 64"/>
                <a:gd name="T12" fmla="*/ 384 w 416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6" h="64">
                  <a:moveTo>
                    <a:pt x="38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384" y="64"/>
                    <a:pt x="384" y="64"/>
                    <a:pt x="384" y="64"/>
                  </a:cubicBezTo>
                  <a:cubicBezTo>
                    <a:pt x="402" y="64"/>
                    <a:pt x="416" y="50"/>
                    <a:pt x="416" y="32"/>
                  </a:cubicBezTo>
                  <a:cubicBezTo>
                    <a:pt x="416" y="14"/>
                    <a:pt x="402" y="0"/>
                    <a:pt x="3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2" name="Freeform 97"/>
            <p:cNvSpPr>
              <a:spLocks/>
            </p:cNvSpPr>
            <p:nvPr/>
          </p:nvSpPr>
          <p:spPr bwMode="auto">
            <a:xfrm>
              <a:off x="13500100" y="1998663"/>
              <a:ext cx="1257300" cy="571500"/>
            </a:xfrm>
            <a:custGeom>
              <a:avLst/>
              <a:gdLst>
                <a:gd name="T0" fmla="*/ 421 w 421"/>
                <a:gd name="T1" fmla="*/ 32 h 192"/>
                <a:gd name="T2" fmla="*/ 389 w 421"/>
                <a:gd name="T3" fmla="*/ 0 h 192"/>
                <a:gd name="T4" fmla="*/ 101 w 421"/>
                <a:gd name="T5" fmla="*/ 0 h 192"/>
                <a:gd name="T6" fmla="*/ 72 w 421"/>
                <a:gd name="T7" fmla="*/ 18 h 192"/>
                <a:gd name="T8" fmla="*/ 8 w 421"/>
                <a:gd name="T9" fmla="*/ 146 h 192"/>
                <a:gd name="T10" fmla="*/ 23 w 421"/>
                <a:gd name="T11" fmla="*/ 189 h 192"/>
                <a:gd name="T12" fmla="*/ 37 w 421"/>
                <a:gd name="T13" fmla="*/ 192 h 192"/>
                <a:gd name="T14" fmla="*/ 66 w 421"/>
                <a:gd name="T15" fmla="*/ 174 h 192"/>
                <a:gd name="T16" fmla="*/ 121 w 421"/>
                <a:gd name="T17" fmla="*/ 64 h 192"/>
                <a:gd name="T18" fmla="*/ 389 w 421"/>
                <a:gd name="T19" fmla="*/ 64 h 192"/>
                <a:gd name="T20" fmla="*/ 421 w 421"/>
                <a:gd name="T21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92">
                  <a:moveTo>
                    <a:pt x="421" y="32"/>
                  </a:moveTo>
                  <a:cubicBezTo>
                    <a:pt x="421" y="14"/>
                    <a:pt x="407" y="0"/>
                    <a:pt x="38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89" y="0"/>
                    <a:pt x="78" y="7"/>
                    <a:pt x="72" y="18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0" y="162"/>
                    <a:pt x="7" y="181"/>
                    <a:pt x="23" y="189"/>
                  </a:cubicBezTo>
                  <a:cubicBezTo>
                    <a:pt x="27" y="191"/>
                    <a:pt x="32" y="192"/>
                    <a:pt x="37" y="192"/>
                  </a:cubicBezTo>
                  <a:cubicBezTo>
                    <a:pt x="49" y="192"/>
                    <a:pt x="60" y="186"/>
                    <a:pt x="66" y="17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389" y="64"/>
                    <a:pt x="389" y="64"/>
                    <a:pt x="389" y="64"/>
                  </a:cubicBezTo>
                  <a:cubicBezTo>
                    <a:pt x="407" y="64"/>
                    <a:pt x="421" y="50"/>
                    <a:pt x="4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3" name="Freeform 98"/>
            <p:cNvSpPr>
              <a:spLocks/>
            </p:cNvSpPr>
            <p:nvPr/>
          </p:nvSpPr>
          <p:spPr bwMode="auto">
            <a:xfrm>
              <a:off x="16859250" y="4359275"/>
              <a:ext cx="477837" cy="1360488"/>
            </a:xfrm>
            <a:custGeom>
              <a:avLst/>
              <a:gdLst>
                <a:gd name="T0" fmla="*/ 128 w 160"/>
                <a:gd name="T1" fmla="*/ 0 h 456"/>
                <a:gd name="T2" fmla="*/ 96 w 160"/>
                <a:gd name="T3" fmla="*/ 32 h 456"/>
                <a:gd name="T4" fmla="*/ 59 w 160"/>
                <a:gd name="T5" fmla="*/ 142 h 456"/>
                <a:gd name="T6" fmla="*/ 50 w 160"/>
                <a:gd name="T7" fmla="*/ 155 h 456"/>
                <a:gd name="T8" fmla="*/ 0 w 160"/>
                <a:gd name="T9" fmla="*/ 304 h 456"/>
                <a:gd name="T10" fmla="*/ 0 w 160"/>
                <a:gd name="T11" fmla="*/ 424 h 456"/>
                <a:gd name="T12" fmla="*/ 32 w 160"/>
                <a:gd name="T13" fmla="*/ 456 h 456"/>
                <a:gd name="T14" fmla="*/ 64 w 160"/>
                <a:gd name="T15" fmla="*/ 424 h 456"/>
                <a:gd name="T16" fmla="*/ 64 w 160"/>
                <a:gd name="T17" fmla="*/ 304 h 456"/>
                <a:gd name="T18" fmla="*/ 101 w 160"/>
                <a:gd name="T19" fmla="*/ 194 h 456"/>
                <a:gd name="T20" fmla="*/ 110 w 160"/>
                <a:gd name="T21" fmla="*/ 181 h 456"/>
                <a:gd name="T22" fmla="*/ 160 w 160"/>
                <a:gd name="T23" fmla="*/ 32 h 456"/>
                <a:gd name="T24" fmla="*/ 128 w 160"/>
                <a:gd name="T2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456">
                  <a:moveTo>
                    <a:pt x="128" y="0"/>
                  </a:moveTo>
                  <a:cubicBezTo>
                    <a:pt x="110" y="0"/>
                    <a:pt x="96" y="14"/>
                    <a:pt x="96" y="32"/>
                  </a:cubicBezTo>
                  <a:cubicBezTo>
                    <a:pt x="96" y="72"/>
                    <a:pt x="83" y="111"/>
                    <a:pt x="59" y="142"/>
                  </a:cubicBezTo>
                  <a:cubicBezTo>
                    <a:pt x="50" y="155"/>
                    <a:pt x="50" y="155"/>
                    <a:pt x="50" y="155"/>
                  </a:cubicBezTo>
                  <a:cubicBezTo>
                    <a:pt x="18" y="198"/>
                    <a:pt x="0" y="251"/>
                    <a:pt x="0" y="304"/>
                  </a:cubicBezTo>
                  <a:cubicBezTo>
                    <a:pt x="0" y="424"/>
                    <a:pt x="0" y="424"/>
                    <a:pt x="0" y="424"/>
                  </a:cubicBezTo>
                  <a:cubicBezTo>
                    <a:pt x="0" y="442"/>
                    <a:pt x="14" y="456"/>
                    <a:pt x="32" y="456"/>
                  </a:cubicBezTo>
                  <a:cubicBezTo>
                    <a:pt x="50" y="456"/>
                    <a:pt x="64" y="442"/>
                    <a:pt x="64" y="424"/>
                  </a:cubicBezTo>
                  <a:cubicBezTo>
                    <a:pt x="64" y="304"/>
                    <a:pt x="64" y="304"/>
                    <a:pt x="64" y="304"/>
                  </a:cubicBezTo>
                  <a:cubicBezTo>
                    <a:pt x="64" y="264"/>
                    <a:pt x="77" y="225"/>
                    <a:pt x="101" y="194"/>
                  </a:cubicBezTo>
                  <a:cubicBezTo>
                    <a:pt x="110" y="181"/>
                    <a:pt x="110" y="181"/>
                    <a:pt x="110" y="181"/>
                  </a:cubicBezTo>
                  <a:cubicBezTo>
                    <a:pt x="142" y="138"/>
                    <a:pt x="160" y="85"/>
                    <a:pt x="160" y="32"/>
                  </a:cubicBezTo>
                  <a:cubicBezTo>
                    <a:pt x="160" y="14"/>
                    <a:pt x="146" y="0"/>
                    <a:pt x="1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74" name="Group 129"/>
          <p:cNvGrpSpPr/>
          <p:nvPr/>
        </p:nvGrpSpPr>
        <p:grpSpPr>
          <a:xfrm>
            <a:off x="3917232" y="2747404"/>
            <a:ext cx="757943" cy="734469"/>
            <a:chOff x="11768138" y="209550"/>
            <a:chExt cx="6407149" cy="6208713"/>
          </a:xfrm>
          <a:solidFill>
            <a:schemeClr val="bg1"/>
          </a:solidFill>
        </p:grpSpPr>
        <p:sp>
          <p:nvSpPr>
            <p:cNvPr id="75" name="Freeform 102"/>
            <p:cNvSpPr>
              <a:spLocks/>
            </p:cNvSpPr>
            <p:nvPr/>
          </p:nvSpPr>
          <p:spPr bwMode="auto">
            <a:xfrm>
              <a:off x="13147675" y="209550"/>
              <a:ext cx="5027612" cy="3719513"/>
            </a:xfrm>
            <a:custGeom>
              <a:avLst/>
              <a:gdLst>
                <a:gd name="T0" fmla="*/ 1228 w 1684"/>
                <a:gd name="T1" fmla="*/ 425 h 1247"/>
                <a:gd name="T2" fmla="*/ 1156 w 1684"/>
                <a:gd name="T3" fmla="*/ 431 h 1247"/>
                <a:gd name="T4" fmla="*/ 501 w 1684"/>
                <a:gd name="T5" fmla="*/ 40 h 1247"/>
                <a:gd name="T6" fmla="*/ 0 w 1684"/>
                <a:gd name="T7" fmla="*/ 488 h 1247"/>
                <a:gd name="T8" fmla="*/ 58 w 1684"/>
                <a:gd name="T9" fmla="*/ 503 h 1247"/>
                <a:gd name="T10" fmla="*/ 603 w 1684"/>
                <a:gd name="T11" fmla="*/ 94 h 1247"/>
                <a:gd name="T12" fmla="*/ 1116 w 1684"/>
                <a:gd name="T13" fmla="*/ 502 h 1247"/>
                <a:gd name="T14" fmla="*/ 1449 w 1684"/>
                <a:gd name="T15" fmla="*/ 563 h 1247"/>
                <a:gd name="T16" fmla="*/ 1577 w 1684"/>
                <a:gd name="T17" fmla="*/ 875 h 1247"/>
                <a:gd name="T18" fmla="*/ 1370 w 1684"/>
                <a:gd name="T19" fmla="*/ 1156 h 1247"/>
                <a:gd name="T20" fmla="*/ 1163 w 1684"/>
                <a:gd name="T21" fmla="*/ 1183 h 1247"/>
                <a:gd name="T22" fmla="*/ 1163 w 1684"/>
                <a:gd name="T23" fmla="*/ 1243 h 1247"/>
                <a:gd name="T24" fmla="*/ 1373 w 1684"/>
                <a:gd name="T25" fmla="*/ 1220 h 1247"/>
                <a:gd name="T26" fmla="*/ 1630 w 1684"/>
                <a:gd name="T27" fmla="*/ 921 h 1247"/>
                <a:gd name="T28" fmla="*/ 1228 w 1684"/>
                <a:gd name="T29" fmla="*/ 4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84" h="1247">
                  <a:moveTo>
                    <a:pt x="1228" y="425"/>
                  </a:moveTo>
                  <a:cubicBezTo>
                    <a:pt x="1204" y="425"/>
                    <a:pt x="1180" y="427"/>
                    <a:pt x="1156" y="431"/>
                  </a:cubicBezTo>
                  <a:cubicBezTo>
                    <a:pt x="1059" y="165"/>
                    <a:pt x="781" y="0"/>
                    <a:pt x="501" y="40"/>
                  </a:cubicBezTo>
                  <a:cubicBezTo>
                    <a:pt x="261" y="75"/>
                    <a:pt x="61" y="254"/>
                    <a:pt x="0" y="488"/>
                  </a:cubicBezTo>
                  <a:cubicBezTo>
                    <a:pt x="58" y="503"/>
                    <a:pt x="58" y="503"/>
                    <a:pt x="58" y="503"/>
                  </a:cubicBezTo>
                  <a:cubicBezTo>
                    <a:pt x="121" y="259"/>
                    <a:pt x="351" y="87"/>
                    <a:pt x="603" y="94"/>
                  </a:cubicBezTo>
                  <a:cubicBezTo>
                    <a:pt x="852" y="101"/>
                    <a:pt x="1043" y="271"/>
                    <a:pt x="1116" y="502"/>
                  </a:cubicBezTo>
                  <a:cubicBezTo>
                    <a:pt x="1234" y="473"/>
                    <a:pt x="1352" y="484"/>
                    <a:pt x="1449" y="563"/>
                  </a:cubicBezTo>
                  <a:cubicBezTo>
                    <a:pt x="1541" y="638"/>
                    <a:pt x="1590" y="757"/>
                    <a:pt x="1577" y="875"/>
                  </a:cubicBezTo>
                  <a:cubicBezTo>
                    <a:pt x="1562" y="998"/>
                    <a:pt x="1482" y="1105"/>
                    <a:pt x="1370" y="1156"/>
                  </a:cubicBezTo>
                  <a:cubicBezTo>
                    <a:pt x="1302" y="1187"/>
                    <a:pt x="1236" y="1183"/>
                    <a:pt x="1163" y="1183"/>
                  </a:cubicBezTo>
                  <a:cubicBezTo>
                    <a:pt x="1163" y="1243"/>
                    <a:pt x="1163" y="1243"/>
                    <a:pt x="1163" y="1243"/>
                  </a:cubicBezTo>
                  <a:cubicBezTo>
                    <a:pt x="1236" y="1243"/>
                    <a:pt x="1303" y="1247"/>
                    <a:pt x="1373" y="1220"/>
                  </a:cubicBezTo>
                  <a:cubicBezTo>
                    <a:pt x="1515" y="1166"/>
                    <a:pt x="1601" y="1059"/>
                    <a:pt x="1630" y="921"/>
                  </a:cubicBezTo>
                  <a:cubicBezTo>
                    <a:pt x="1684" y="670"/>
                    <a:pt x="1486" y="425"/>
                    <a:pt x="1228" y="4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6" name="Freeform 103"/>
            <p:cNvSpPr>
              <a:spLocks/>
            </p:cNvSpPr>
            <p:nvPr/>
          </p:nvSpPr>
          <p:spPr bwMode="auto">
            <a:xfrm>
              <a:off x="11768138" y="1733550"/>
              <a:ext cx="2006600" cy="2206625"/>
            </a:xfrm>
            <a:custGeom>
              <a:avLst/>
              <a:gdLst>
                <a:gd name="T0" fmla="*/ 353 w 672"/>
                <a:gd name="T1" fmla="*/ 669 h 740"/>
                <a:gd name="T2" fmla="*/ 165 w 672"/>
                <a:gd name="T3" fmla="*/ 243 h 740"/>
                <a:gd name="T4" fmla="*/ 628 w 672"/>
                <a:gd name="T5" fmla="*/ 199 h 740"/>
                <a:gd name="T6" fmla="*/ 672 w 672"/>
                <a:gd name="T7" fmla="*/ 158 h 740"/>
                <a:gd name="T8" fmla="*/ 482 w 672"/>
                <a:gd name="T9" fmla="*/ 47 h 740"/>
                <a:gd name="T10" fmla="*/ 482 w 672"/>
                <a:gd name="T11" fmla="*/ 47 h 740"/>
                <a:gd name="T12" fmla="*/ 82 w 672"/>
                <a:gd name="T13" fmla="*/ 494 h 740"/>
                <a:gd name="T14" fmla="*/ 341 w 672"/>
                <a:gd name="T15" fmla="*/ 728 h 740"/>
                <a:gd name="T16" fmla="*/ 541 w 672"/>
                <a:gd name="T17" fmla="*/ 734 h 740"/>
                <a:gd name="T18" fmla="*/ 541 w 672"/>
                <a:gd name="T19" fmla="*/ 674 h 740"/>
                <a:gd name="T20" fmla="*/ 353 w 672"/>
                <a:gd name="T21" fmla="*/ 66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740">
                  <a:moveTo>
                    <a:pt x="353" y="669"/>
                  </a:moveTo>
                  <a:cubicBezTo>
                    <a:pt x="165" y="629"/>
                    <a:pt x="67" y="408"/>
                    <a:pt x="165" y="243"/>
                  </a:cubicBezTo>
                  <a:cubicBezTo>
                    <a:pt x="265" y="71"/>
                    <a:pt x="497" y="58"/>
                    <a:pt x="628" y="199"/>
                  </a:cubicBezTo>
                  <a:cubicBezTo>
                    <a:pt x="672" y="158"/>
                    <a:pt x="672" y="158"/>
                    <a:pt x="672" y="158"/>
                  </a:cubicBezTo>
                  <a:cubicBezTo>
                    <a:pt x="621" y="103"/>
                    <a:pt x="557" y="62"/>
                    <a:pt x="482" y="47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227" y="0"/>
                    <a:pt x="0" y="242"/>
                    <a:pt x="82" y="494"/>
                  </a:cubicBezTo>
                  <a:cubicBezTo>
                    <a:pt x="120" y="610"/>
                    <a:pt x="221" y="705"/>
                    <a:pt x="341" y="728"/>
                  </a:cubicBezTo>
                  <a:cubicBezTo>
                    <a:pt x="406" y="740"/>
                    <a:pt x="476" y="734"/>
                    <a:pt x="541" y="734"/>
                  </a:cubicBezTo>
                  <a:cubicBezTo>
                    <a:pt x="541" y="674"/>
                    <a:pt x="541" y="674"/>
                    <a:pt x="541" y="674"/>
                  </a:cubicBezTo>
                  <a:cubicBezTo>
                    <a:pt x="479" y="674"/>
                    <a:pt x="415" y="678"/>
                    <a:pt x="353" y="6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" name="Rectangle 104"/>
            <p:cNvSpPr>
              <a:spLocks noChangeArrowheads="1"/>
            </p:cNvSpPr>
            <p:nvPr/>
          </p:nvSpPr>
          <p:spPr bwMode="auto">
            <a:xfrm>
              <a:off x="13923963" y="4805363"/>
              <a:ext cx="177800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8" name="Rectangle 105"/>
            <p:cNvSpPr>
              <a:spLocks noChangeArrowheads="1"/>
            </p:cNvSpPr>
            <p:nvPr/>
          </p:nvSpPr>
          <p:spPr bwMode="auto">
            <a:xfrm>
              <a:off x="14281150" y="4805363"/>
              <a:ext cx="182562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9" name="Rectangle 106"/>
            <p:cNvSpPr>
              <a:spLocks noChangeArrowheads="1"/>
            </p:cNvSpPr>
            <p:nvPr/>
          </p:nvSpPr>
          <p:spPr bwMode="auto">
            <a:xfrm>
              <a:off x="15362238" y="4805363"/>
              <a:ext cx="715962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0" name="Rectangle 107"/>
            <p:cNvSpPr>
              <a:spLocks noChangeArrowheads="1"/>
            </p:cNvSpPr>
            <p:nvPr/>
          </p:nvSpPr>
          <p:spPr bwMode="auto">
            <a:xfrm>
              <a:off x="14917738" y="5521325"/>
              <a:ext cx="179387" cy="177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1" name="Rectangle 108"/>
            <p:cNvSpPr>
              <a:spLocks noChangeArrowheads="1"/>
            </p:cNvSpPr>
            <p:nvPr/>
          </p:nvSpPr>
          <p:spPr bwMode="auto">
            <a:xfrm>
              <a:off x="13923963" y="5878513"/>
              <a:ext cx="177800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" name="Rectangle 109"/>
            <p:cNvSpPr>
              <a:spLocks noChangeArrowheads="1"/>
            </p:cNvSpPr>
            <p:nvPr/>
          </p:nvSpPr>
          <p:spPr bwMode="auto">
            <a:xfrm>
              <a:off x="14281150" y="5878513"/>
              <a:ext cx="182562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3" name="Rectangle 110"/>
            <p:cNvSpPr>
              <a:spLocks noChangeArrowheads="1"/>
            </p:cNvSpPr>
            <p:nvPr/>
          </p:nvSpPr>
          <p:spPr bwMode="auto">
            <a:xfrm>
              <a:off x="15362238" y="5878513"/>
              <a:ext cx="715962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4" name="Rectangle 111"/>
            <p:cNvSpPr>
              <a:spLocks noChangeArrowheads="1"/>
            </p:cNvSpPr>
            <p:nvPr/>
          </p:nvSpPr>
          <p:spPr bwMode="auto">
            <a:xfrm>
              <a:off x="14917738" y="4092575"/>
              <a:ext cx="179387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5" name="Rectangle 112"/>
            <p:cNvSpPr>
              <a:spLocks noChangeArrowheads="1"/>
            </p:cNvSpPr>
            <p:nvPr/>
          </p:nvSpPr>
          <p:spPr bwMode="auto">
            <a:xfrm>
              <a:off x="13923963" y="3733800"/>
              <a:ext cx="177800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6" name="Rectangle 113"/>
            <p:cNvSpPr>
              <a:spLocks noChangeArrowheads="1"/>
            </p:cNvSpPr>
            <p:nvPr/>
          </p:nvSpPr>
          <p:spPr bwMode="auto">
            <a:xfrm>
              <a:off x="14281150" y="3733800"/>
              <a:ext cx="182562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7" name="Rectangle 114"/>
            <p:cNvSpPr>
              <a:spLocks noChangeArrowheads="1"/>
            </p:cNvSpPr>
            <p:nvPr/>
          </p:nvSpPr>
          <p:spPr bwMode="auto">
            <a:xfrm>
              <a:off x="15362238" y="3733800"/>
              <a:ext cx="715962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8" name="Freeform 115"/>
            <p:cNvSpPr>
              <a:spLocks noEditPoints="1"/>
            </p:cNvSpPr>
            <p:nvPr/>
          </p:nvSpPr>
          <p:spPr bwMode="auto">
            <a:xfrm>
              <a:off x="13565188" y="854075"/>
              <a:ext cx="2871787" cy="5564188"/>
            </a:xfrm>
            <a:custGeom>
              <a:avLst/>
              <a:gdLst>
                <a:gd name="T0" fmla="*/ 785 w 962"/>
                <a:gd name="T1" fmla="*/ 605 h 1866"/>
                <a:gd name="T2" fmla="*/ 961 w 962"/>
                <a:gd name="T3" fmla="*/ 573 h 1866"/>
                <a:gd name="T4" fmla="*/ 784 w 962"/>
                <a:gd name="T5" fmla="*/ 544 h 1866"/>
                <a:gd name="T6" fmla="*/ 632 w 962"/>
                <a:gd name="T7" fmla="*/ 845 h 1866"/>
                <a:gd name="T8" fmla="*/ 572 w 962"/>
                <a:gd name="T9" fmla="*/ 402 h 1866"/>
                <a:gd name="T10" fmla="*/ 679 w 962"/>
                <a:gd name="T11" fmla="*/ 347 h 1866"/>
                <a:gd name="T12" fmla="*/ 679 w 962"/>
                <a:gd name="T13" fmla="*/ 165 h 1866"/>
                <a:gd name="T14" fmla="*/ 596 w 962"/>
                <a:gd name="T15" fmla="*/ 292 h 1866"/>
                <a:gd name="T16" fmla="*/ 511 w 962"/>
                <a:gd name="T17" fmla="*/ 845 h 1866"/>
                <a:gd name="T18" fmla="*/ 451 w 962"/>
                <a:gd name="T19" fmla="*/ 203 h 1866"/>
                <a:gd name="T20" fmla="*/ 377 w 962"/>
                <a:gd name="T21" fmla="*/ 91 h 1866"/>
                <a:gd name="T22" fmla="*/ 195 w 962"/>
                <a:gd name="T23" fmla="*/ 91 h 1866"/>
                <a:gd name="T24" fmla="*/ 332 w 962"/>
                <a:gd name="T25" fmla="*/ 169 h 1866"/>
                <a:gd name="T26" fmla="*/ 391 w 962"/>
                <a:gd name="T27" fmla="*/ 845 h 1866"/>
                <a:gd name="T28" fmla="*/ 331 w 962"/>
                <a:gd name="T29" fmla="*/ 602 h 1866"/>
                <a:gd name="T30" fmla="*/ 93 w 962"/>
                <a:gd name="T31" fmla="*/ 543 h 1866"/>
                <a:gd name="T32" fmla="*/ 93 w 962"/>
                <a:gd name="T33" fmla="*/ 724 h 1866"/>
                <a:gd name="T34" fmla="*/ 270 w 962"/>
                <a:gd name="T35" fmla="*/ 662 h 1866"/>
                <a:gd name="T36" fmla="*/ 0 w 962"/>
                <a:gd name="T37" fmla="*/ 845 h 1866"/>
                <a:gd name="T38" fmla="*/ 62 w 962"/>
                <a:gd name="T39" fmla="*/ 1146 h 1866"/>
                <a:gd name="T40" fmla="*/ 0 w 962"/>
                <a:gd name="T41" fmla="*/ 1205 h 1866"/>
                <a:gd name="T42" fmla="*/ 62 w 962"/>
                <a:gd name="T43" fmla="*/ 1506 h 1866"/>
                <a:gd name="T44" fmla="*/ 0 w 962"/>
                <a:gd name="T45" fmla="*/ 1565 h 1866"/>
                <a:gd name="T46" fmla="*/ 962 w 962"/>
                <a:gd name="T47" fmla="*/ 1866 h 1866"/>
                <a:gd name="T48" fmla="*/ 905 w 962"/>
                <a:gd name="T49" fmla="*/ 1565 h 1866"/>
                <a:gd name="T50" fmla="*/ 962 w 962"/>
                <a:gd name="T51" fmla="*/ 1506 h 1866"/>
                <a:gd name="T52" fmla="*/ 905 w 962"/>
                <a:gd name="T53" fmla="*/ 1205 h 1866"/>
                <a:gd name="T54" fmla="*/ 962 w 962"/>
                <a:gd name="T55" fmla="*/ 1146 h 1866"/>
                <a:gd name="T56" fmla="*/ 692 w 962"/>
                <a:gd name="T57" fmla="*/ 845 h 1866"/>
                <a:gd name="T58" fmla="*/ 871 w 962"/>
                <a:gd name="T59" fmla="*/ 542 h 1866"/>
                <a:gd name="T60" fmla="*/ 871 w 962"/>
                <a:gd name="T61" fmla="*/ 603 h 1866"/>
                <a:gd name="T62" fmla="*/ 871 w 962"/>
                <a:gd name="T63" fmla="*/ 542 h 1866"/>
                <a:gd name="T64" fmla="*/ 710 w 962"/>
                <a:gd name="T65" fmla="*/ 256 h 1866"/>
                <a:gd name="T66" fmla="*/ 649 w 962"/>
                <a:gd name="T67" fmla="*/ 256 h 1866"/>
                <a:gd name="T68" fmla="*/ 255 w 962"/>
                <a:gd name="T69" fmla="*/ 91 h 1866"/>
                <a:gd name="T70" fmla="*/ 317 w 962"/>
                <a:gd name="T71" fmla="*/ 91 h 1866"/>
                <a:gd name="T72" fmla="*/ 255 w 962"/>
                <a:gd name="T73" fmla="*/ 91 h 1866"/>
                <a:gd name="T74" fmla="*/ 62 w 962"/>
                <a:gd name="T75" fmla="*/ 634 h 1866"/>
                <a:gd name="T76" fmla="*/ 123 w 962"/>
                <a:gd name="T77" fmla="*/ 634 h 1866"/>
                <a:gd name="T78" fmla="*/ 60 w 962"/>
                <a:gd name="T79" fmla="*/ 1265 h 1866"/>
                <a:gd name="T80" fmla="*/ 902 w 962"/>
                <a:gd name="T81" fmla="*/ 1446 h 1866"/>
                <a:gd name="T82" fmla="*/ 60 w 962"/>
                <a:gd name="T83" fmla="*/ 1265 h 1866"/>
                <a:gd name="T84" fmla="*/ 574 w 962"/>
                <a:gd name="T85" fmla="*/ 1565 h 1866"/>
                <a:gd name="T86" fmla="*/ 902 w 962"/>
                <a:gd name="T87" fmla="*/ 1625 h 1866"/>
                <a:gd name="T88" fmla="*/ 60 w 962"/>
                <a:gd name="T89" fmla="*/ 1806 h 1866"/>
                <a:gd name="T90" fmla="*/ 393 w 962"/>
                <a:gd name="T91" fmla="*/ 1625 h 1866"/>
                <a:gd name="T92" fmla="*/ 122 w 962"/>
                <a:gd name="T93" fmla="*/ 1565 h 1866"/>
                <a:gd name="T94" fmla="*/ 844 w 962"/>
                <a:gd name="T95" fmla="*/ 1506 h 1866"/>
                <a:gd name="T96" fmla="*/ 902 w 962"/>
                <a:gd name="T97" fmla="*/ 1086 h 1866"/>
                <a:gd name="T98" fmla="*/ 574 w 962"/>
                <a:gd name="T99" fmla="*/ 1146 h 1866"/>
                <a:gd name="T100" fmla="*/ 844 w 962"/>
                <a:gd name="T101" fmla="*/ 1205 h 1866"/>
                <a:gd name="T102" fmla="*/ 122 w 962"/>
                <a:gd name="T103" fmla="*/ 1146 h 1866"/>
                <a:gd name="T104" fmla="*/ 393 w 962"/>
                <a:gd name="T105" fmla="*/ 1086 h 1866"/>
                <a:gd name="T106" fmla="*/ 60 w 962"/>
                <a:gd name="T107" fmla="*/ 905 h 1866"/>
                <a:gd name="T108" fmla="*/ 902 w 962"/>
                <a:gd name="T109" fmla="*/ 1086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2" h="1866">
                  <a:moveTo>
                    <a:pt x="692" y="605"/>
                  </a:moveTo>
                  <a:cubicBezTo>
                    <a:pt x="785" y="605"/>
                    <a:pt x="785" y="605"/>
                    <a:pt x="785" y="605"/>
                  </a:cubicBezTo>
                  <a:cubicBezTo>
                    <a:pt x="798" y="639"/>
                    <a:pt x="832" y="664"/>
                    <a:pt x="871" y="664"/>
                  </a:cubicBezTo>
                  <a:cubicBezTo>
                    <a:pt x="921" y="664"/>
                    <a:pt x="961" y="623"/>
                    <a:pt x="961" y="573"/>
                  </a:cubicBezTo>
                  <a:cubicBezTo>
                    <a:pt x="961" y="523"/>
                    <a:pt x="921" y="482"/>
                    <a:pt x="871" y="482"/>
                  </a:cubicBezTo>
                  <a:cubicBezTo>
                    <a:pt x="830" y="482"/>
                    <a:pt x="796" y="508"/>
                    <a:pt x="784" y="544"/>
                  </a:cubicBezTo>
                  <a:cubicBezTo>
                    <a:pt x="632" y="544"/>
                    <a:pt x="632" y="544"/>
                    <a:pt x="632" y="544"/>
                  </a:cubicBezTo>
                  <a:cubicBezTo>
                    <a:pt x="632" y="845"/>
                    <a:pt x="632" y="845"/>
                    <a:pt x="632" y="845"/>
                  </a:cubicBezTo>
                  <a:cubicBezTo>
                    <a:pt x="572" y="845"/>
                    <a:pt x="572" y="845"/>
                    <a:pt x="572" y="845"/>
                  </a:cubicBezTo>
                  <a:cubicBezTo>
                    <a:pt x="572" y="402"/>
                    <a:pt x="572" y="402"/>
                    <a:pt x="572" y="402"/>
                  </a:cubicBezTo>
                  <a:cubicBezTo>
                    <a:pt x="637" y="336"/>
                    <a:pt x="637" y="336"/>
                    <a:pt x="637" y="336"/>
                  </a:cubicBezTo>
                  <a:cubicBezTo>
                    <a:pt x="650" y="343"/>
                    <a:pt x="664" y="347"/>
                    <a:pt x="679" y="347"/>
                  </a:cubicBezTo>
                  <a:cubicBezTo>
                    <a:pt x="729" y="347"/>
                    <a:pt x="770" y="306"/>
                    <a:pt x="770" y="256"/>
                  </a:cubicBezTo>
                  <a:cubicBezTo>
                    <a:pt x="770" y="206"/>
                    <a:pt x="729" y="165"/>
                    <a:pt x="679" y="165"/>
                  </a:cubicBezTo>
                  <a:cubicBezTo>
                    <a:pt x="629" y="165"/>
                    <a:pt x="588" y="206"/>
                    <a:pt x="588" y="256"/>
                  </a:cubicBezTo>
                  <a:cubicBezTo>
                    <a:pt x="588" y="269"/>
                    <a:pt x="591" y="281"/>
                    <a:pt x="596" y="292"/>
                  </a:cubicBezTo>
                  <a:cubicBezTo>
                    <a:pt x="511" y="377"/>
                    <a:pt x="511" y="377"/>
                    <a:pt x="511" y="377"/>
                  </a:cubicBezTo>
                  <a:cubicBezTo>
                    <a:pt x="511" y="845"/>
                    <a:pt x="511" y="845"/>
                    <a:pt x="511" y="845"/>
                  </a:cubicBezTo>
                  <a:cubicBezTo>
                    <a:pt x="451" y="845"/>
                    <a:pt x="451" y="845"/>
                    <a:pt x="451" y="845"/>
                  </a:cubicBezTo>
                  <a:cubicBezTo>
                    <a:pt x="451" y="203"/>
                    <a:pt x="451" y="203"/>
                    <a:pt x="451" y="203"/>
                  </a:cubicBezTo>
                  <a:cubicBezTo>
                    <a:pt x="371" y="123"/>
                    <a:pt x="371" y="123"/>
                    <a:pt x="371" y="123"/>
                  </a:cubicBezTo>
                  <a:cubicBezTo>
                    <a:pt x="375" y="113"/>
                    <a:pt x="377" y="102"/>
                    <a:pt x="377" y="91"/>
                  </a:cubicBezTo>
                  <a:cubicBezTo>
                    <a:pt x="377" y="41"/>
                    <a:pt x="336" y="0"/>
                    <a:pt x="286" y="0"/>
                  </a:cubicBezTo>
                  <a:cubicBezTo>
                    <a:pt x="236" y="0"/>
                    <a:pt x="195" y="41"/>
                    <a:pt x="195" y="91"/>
                  </a:cubicBezTo>
                  <a:cubicBezTo>
                    <a:pt x="195" y="141"/>
                    <a:pt x="236" y="182"/>
                    <a:pt x="286" y="182"/>
                  </a:cubicBezTo>
                  <a:cubicBezTo>
                    <a:pt x="303" y="182"/>
                    <a:pt x="319" y="177"/>
                    <a:pt x="332" y="169"/>
                  </a:cubicBezTo>
                  <a:cubicBezTo>
                    <a:pt x="391" y="228"/>
                    <a:pt x="391" y="228"/>
                    <a:pt x="391" y="228"/>
                  </a:cubicBezTo>
                  <a:cubicBezTo>
                    <a:pt x="391" y="845"/>
                    <a:pt x="391" y="845"/>
                    <a:pt x="391" y="845"/>
                  </a:cubicBezTo>
                  <a:cubicBezTo>
                    <a:pt x="331" y="845"/>
                    <a:pt x="331" y="845"/>
                    <a:pt x="331" y="845"/>
                  </a:cubicBezTo>
                  <a:cubicBezTo>
                    <a:pt x="331" y="602"/>
                    <a:pt x="331" y="602"/>
                    <a:pt x="331" y="602"/>
                  </a:cubicBezTo>
                  <a:cubicBezTo>
                    <a:pt x="178" y="602"/>
                    <a:pt x="178" y="602"/>
                    <a:pt x="178" y="602"/>
                  </a:cubicBezTo>
                  <a:cubicBezTo>
                    <a:pt x="165" y="567"/>
                    <a:pt x="132" y="543"/>
                    <a:pt x="93" y="543"/>
                  </a:cubicBezTo>
                  <a:cubicBezTo>
                    <a:pt x="43" y="543"/>
                    <a:pt x="2" y="584"/>
                    <a:pt x="2" y="634"/>
                  </a:cubicBezTo>
                  <a:cubicBezTo>
                    <a:pt x="2" y="684"/>
                    <a:pt x="43" y="724"/>
                    <a:pt x="93" y="724"/>
                  </a:cubicBezTo>
                  <a:cubicBezTo>
                    <a:pt x="133" y="724"/>
                    <a:pt x="167" y="698"/>
                    <a:pt x="179" y="662"/>
                  </a:cubicBezTo>
                  <a:cubicBezTo>
                    <a:pt x="270" y="662"/>
                    <a:pt x="270" y="662"/>
                    <a:pt x="270" y="662"/>
                  </a:cubicBezTo>
                  <a:cubicBezTo>
                    <a:pt x="270" y="845"/>
                    <a:pt x="270" y="845"/>
                    <a:pt x="270" y="845"/>
                  </a:cubicBezTo>
                  <a:cubicBezTo>
                    <a:pt x="0" y="845"/>
                    <a:pt x="0" y="845"/>
                    <a:pt x="0" y="845"/>
                  </a:cubicBezTo>
                  <a:cubicBezTo>
                    <a:pt x="0" y="1146"/>
                    <a:pt x="0" y="1146"/>
                    <a:pt x="0" y="1146"/>
                  </a:cubicBezTo>
                  <a:cubicBezTo>
                    <a:pt x="62" y="1146"/>
                    <a:pt x="62" y="1146"/>
                    <a:pt x="62" y="1146"/>
                  </a:cubicBezTo>
                  <a:cubicBezTo>
                    <a:pt x="62" y="1205"/>
                    <a:pt x="62" y="1205"/>
                    <a:pt x="62" y="1205"/>
                  </a:cubicBezTo>
                  <a:cubicBezTo>
                    <a:pt x="0" y="1205"/>
                    <a:pt x="0" y="1205"/>
                    <a:pt x="0" y="1205"/>
                  </a:cubicBezTo>
                  <a:cubicBezTo>
                    <a:pt x="0" y="1506"/>
                    <a:pt x="0" y="1506"/>
                    <a:pt x="0" y="1506"/>
                  </a:cubicBezTo>
                  <a:cubicBezTo>
                    <a:pt x="62" y="1506"/>
                    <a:pt x="62" y="1506"/>
                    <a:pt x="62" y="1506"/>
                  </a:cubicBezTo>
                  <a:cubicBezTo>
                    <a:pt x="62" y="1565"/>
                    <a:pt x="62" y="1565"/>
                    <a:pt x="62" y="1565"/>
                  </a:cubicBezTo>
                  <a:cubicBezTo>
                    <a:pt x="0" y="1565"/>
                    <a:pt x="0" y="1565"/>
                    <a:pt x="0" y="1565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962" y="1866"/>
                    <a:pt x="962" y="1866"/>
                    <a:pt x="962" y="1866"/>
                  </a:cubicBezTo>
                  <a:cubicBezTo>
                    <a:pt x="962" y="1565"/>
                    <a:pt x="962" y="1565"/>
                    <a:pt x="962" y="1565"/>
                  </a:cubicBezTo>
                  <a:cubicBezTo>
                    <a:pt x="905" y="1565"/>
                    <a:pt x="905" y="1565"/>
                    <a:pt x="905" y="1565"/>
                  </a:cubicBezTo>
                  <a:cubicBezTo>
                    <a:pt x="905" y="1506"/>
                    <a:pt x="905" y="1506"/>
                    <a:pt x="905" y="1506"/>
                  </a:cubicBezTo>
                  <a:cubicBezTo>
                    <a:pt x="962" y="1506"/>
                    <a:pt x="962" y="1506"/>
                    <a:pt x="962" y="1506"/>
                  </a:cubicBezTo>
                  <a:cubicBezTo>
                    <a:pt x="962" y="1205"/>
                    <a:pt x="962" y="1205"/>
                    <a:pt x="962" y="1205"/>
                  </a:cubicBezTo>
                  <a:cubicBezTo>
                    <a:pt x="905" y="1205"/>
                    <a:pt x="905" y="1205"/>
                    <a:pt x="905" y="1205"/>
                  </a:cubicBezTo>
                  <a:cubicBezTo>
                    <a:pt x="905" y="1146"/>
                    <a:pt x="905" y="1146"/>
                    <a:pt x="905" y="1146"/>
                  </a:cubicBezTo>
                  <a:cubicBezTo>
                    <a:pt x="962" y="1146"/>
                    <a:pt x="962" y="1146"/>
                    <a:pt x="962" y="1146"/>
                  </a:cubicBezTo>
                  <a:cubicBezTo>
                    <a:pt x="962" y="845"/>
                    <a:pt x="962" y="845"/>
                    <a:pt x="962" y="845"/>
                  </a:cubicBezTo>
                  <a:cubicBezTo>
                    <a:pt x="692" y="845"/>
                    <a:pt x="692" y="845"/>
                    <a:pt x="692" y="845"/>
                  </a:cubicBezTo>
                  <a:lnTo>
                    <a:pt x="692" y="605"/>
                  </a:lnTo>
                  <a:close/>
                  <a:moveTo>
                    <a:pt x="871" y="542"/>
                  </a:moveTo>
                  <a:cubicBezTo>
                    <a:pt x="887" y="542"/>
                    <a:pt x="901" y="556"/>
                    <a:pt x="901" y="573"/>
                  </a:cubicBezTo>
                  <a:cubicBezTo>
                    <a:pt x="901" y="590"/>
                    <a:pt x="887" y="603"/>
                    <a:pt x="871" y="603"/>
                  </a:cubicBezTo>
                  <a:cubicBezTo>
                    <a:pt x="854" y="603"/>
                    <a:pt x="840" y="590"/>
                    <a:pt x="840" y="573"/>
                  </a:cubicBezTo>
                  <a:cubicBezTo>
                    <a:pt x="840" y="556"/>
                    <a:pt x="854" y="542"/>
                    <a:pt x="871" y="542"/>
                  </a:cubicBezTo>
                  <a:close/>
                  <a:moveTo>
                    <a:pt x="679" y="225"/>
                  </a:moveTo>
                  <a:cubicBezTo>
                    <a:pt x="696" y="225"/>
                    <a:pt x="710" y="239"/>
                    <a:pt x="710" y="256"/>
                  </a:cubicBezTo>
                  <a:cubicBezTo>
                    <a:pt x="710" y="273"/>
                    <a:pt x="696" y="286"/>
                    <a:pt x="679" y="286"/>
                  </a:cubicBezTo>
                  <a:cubicBezTo>
                    <a:pt x="662" y="286"/>
                    <a:pt x="649" y="273"/>
                    <a:pt x="649" y="256"/>
                  </a:cubicBezTo>
                  <a:cubicBezTo>
                    <a:pt x="649" y="239"/>
                    <a:pt x="662" y="225"/>
                    <a:pt x="679" y="225"/>
                  </a:cubicBezTo>
                  <a:close/>
                  <a:moveTo>
                    <a:pt x="255" y="91"/>
                  </a:moveTo>
                  <a:cubicBezTo>
                    <a:pt x="255" y="74"/>
                    <a:pt x="269" y="61"/>
                    <a:pt x="286" y="61"/>
                  </a:cubicBezTo>
                  <a:cubicBezTo>
                    <a:pt x="303" y="61"/>
                    <a:pt x="317" y="74"/>
                    <a:pt x="317" y="91"/>
                  </a:cubicBezTo>
                  <a:cubicBezTo>
                    <a:pt x="317" y="108"/>
                    <a:pt x="303" y="122"/>
                    <a:pt x="286" y="122"/>
                  </a:cubicBezTo>
                  <a:cubicBezTo>
                    <a:pt x="269" y="122"/>
                    <a:pt x="255" y="108"/>
                    <a:pt x="255" y="91"/>
                  </a:cubicBezTo>
                  <a:close/>
                  <a:moveTo>
                    <a:pt x="93" y="664"/>
                  </a:moveTo>
                  <a:cubicBezTo>
                    <a:pt x="76" y="664"/>
                    <a:pt x="62" y="650"/>
                    <a:pt x="62" y="634"/>
                  </a:cubicBezTo>
                  <a:cubicBezTo>
                    <a:pt x="62" y="617"/>
                    <a:pt x="76" y="603"/>
                    <a:pt x="93" y="603"/>
                  </a:cubicBezTo>
                  <a:cubicBezTo>
                    <a:pt x="110" y="603"/>
                    <a:pt x="123" y="617"/>
                    <a:pt x="123" y="634"/>
                  </a:cubicBezTo>
                  <a:cubicBezTo>
                    <a:pt x="123" y="650"/>
                    <a:pt x="110" y="664"/>
                    <a:pt x="93" y="664"/>
                  </a:cubicBezTo>
                  <a:close/>
                  <a:moveTo>
                    <a:pt x="60" y="1265"/>
                  </a:moveTo>
                  <a:cubicBezTo>
                    <a:pt x="902" y="1265"/>
                    <a:pt x="902" y="1265"/>
                    <a:pt x="902" y="1265"/>
                  </a:cubicBezTo>
                  <a:cubicBezTo>
                    <a:pt x="902" y="1446"/>
                    <a:pt x="902" y="1446"/>
                    <a:pt x="902" y="1446"/>
                  </a:cubicBezTo>
                  <a:cubicBezTo>
                    <a:pt x="60" y="1446"/>
                    <a:pt x="60" y="1446"/>
                    <a:pt x="60" y="1446"/>
                  </a:cubicBezTo>
                  <a:lnTo>
                    <a:pt x="60" y="1265"/>
                  </a:lnTo>
                  <a:close/>
                  <a:moveTo>
                    <a:pt x="844" y="1565"/>
                  </a:moveTo>
                  <a:cubicBezTo>
                    <a:pt x="574" y="1565"/>
                    <a:pt x="574" y="1565"/>
                    <a:pt x="574" y="1565"/>
                  </a:cubicBezTo>
                  <a:cubicBezTo>
                    <a:pt x="574" y="1625"/>
                    <a:pt x="574" y="1625"/>
                    <a:pt x="574" y="1625"/>
                  </a:cubicBezTo>
                  <a:cubicBezTo>
                    <a:pt x="902" y="1625"/>
                    <a:pt x="902" y="1625"/>
                    <a:pt x="902" y="1625"/>
                  </a:cubicBezTo>
                  <a:cubicBezTo>
                    <a:pt x="902" y="1806"/>
                    <a:pt x="902" y="1806"/>
                    <a:pt x="902" y="1806"/>
                  </a:cubicBezTo>
                  <a:cubicBezTo>
                    <a:pt x="60" y="1806"/>
                    <a:pt x="60" y="1806"/>
                    <a:pt x="60" y="1806"/>
                  </a:cubicBezTo>
                  <a:cubicBezTo>
                    <a:pt x="60" y="1625"/>
                    <a:pt x="60" y="1625"/>
                    <a:pt x="60" y="1625"/>
                  </a:cubicBezTo>
                  <a:cubicBezTo>
                    <a:pt x="393" y="1625"/>
                    <a:pt x="393" y="1625"/>
                    <a:pt x="393" y="1625"/>
                  </a:cubicBezTo>
                  <a:cubicBezTo>
                    <a:pt x="393" y="1565"/>
                    <a:pt x="393" y="1565"/>
                    <a:pt x="393" y="1565"/>
                  </a:cubicBezTo>
                  <a:cubicBezTo>
                    <a:pt x="122" y="1565"/>
                    <a:pt x="122" y="1565"/>
                    <a:pt x="122" y="1565"/>
                  </a:cubicBezTo>
                  <a:cubicBezTo>
                    <a:pt x="122" y="1506"/>
                    <a:pt x="122" y="1506"/>
                    <a:pt x="122" y="1506"/>
                  </a:cubicBezTo>
                  <a:cubicBezTo>
                    <a:pt x="844" y="1506"/>
                    <a:pt x="844" y="1506"/>
                    <a:pt x="844" y="1506"/>
                  </a:cubicBezTo>
                  <a:lnTo>
                    <a:pt x="844" y="1565"/>
                  </a:lnTo>
                  <a:close/>
                  <a:moveTo>
                    <a:pt x="902" y="1086"/>
                  </a:moveTo>
                  <a:cubicBezTo>
                    <a:pt x="574" y="1086"/>
                    <a:pt x="574" y="1086"/>
                    <a:pt x="574" y="1086"/>
                  </a:cubicBezTo>
                  <a:cubicBezTo>
                    <a:pt x="574" y="1146"/>
                    <a:pt x="574" y="1146"/>
                    <a:pt x="574" y="1146"/>
                  </a:cubicBezTo>
                  <a:cubicBezTo>
                    <a:pt x="844" y="1146"/>
                    <a:pt x="844" y="1146"/>
                    <a:pt x="844" y="1146"/>
                  </a:cubicBezTo>
                  <a:cubicBezTo>
                    <a:pt x="844" y="1205"/>
                    <a:pt x="844" y="1205"/>
                    <a:pt x="844" y="1205"/>
                  </a:cubicBezTo>
                  <a:cubicBezTo>
                    <a:pt x="122" y="1205"/>
                    <a:pt x="122" y="1205"/>
                    <a:pt x="122" y="1205"/>
                  </a:cubicBezTo>
                  <a:cubicBezTo>
                    <a:pt x="122" y="1146"/>
                    <a:pt x="122" y="1146"/>
                    <a:pt x="122" y="1146"/>
                  </a:cubicBezTo>
                  <a:cubicBezTo>
                    <a:pt x="393" y="1146"/>
                    <a:pt x="393" y="1146"/>
                    <a:pt x="393" y="1146"/>
                  </a:cubicBezTo>
                  <a:cubicBezTo>
                    <a:pt x="393" y="1086"/>
                    <a:pt x="393" y="1086"/>
                    <a:pt x="393" y="1086"/>
                  </a:cubicBezTo>
                  <a:cubicBezTo>
                    <a:pt x="60" y="1086"/>
                    <a:pt x="60" y="1086"/>
                    <a:pt x="60" y="1086"/>
                  </a:cubicBezTo>
                  <a:cubicBezTo>
                    <a:pt x="60" y="905"/>
                    <a:pt x="60" y="905"/>
                    <a:pt x="60" y="905"/>
                  </a:cubicBezTo>
                  <a:cubicBezTo>
                    <a:pt x="902" y="905"/>
                    <a:pt x="902" y="905"/>
                    <a:pt x="902" y="905"/>
                  </a:cubicBezTo>
                  <a:lnTo>
                    <a:pt x="902" y="10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89" name="Freeform 119"/>
          <p:cNvSpPr>
            <a:spLocks noEditPoints="1"/>
          </p:cNvSpPr>
          <p:nvPr/>
        </p:nvSpPr>
        <p:spPr bwMode="auto">
          <a:xfrm>
            <a:off x="4813691" y="2859486"/>
            <a:ext cx="606484" cy="510305"/>
          </a:xfrm>
          <a:custGeom>
            <a:avLst/>
            <a:gdLst>
              <a:gd name="T0" fmla="*/ 643 w 3052"/>
              <a:gd name="T1" fmla="*/ 0 h 2568"/>
              <a:gd name="T2" fmla="*/ 643 w 3052"/>
              <a:gd name="T3" fmla="*/ 322 h 2568"/>
              <a:gd name="T4" fmla="*/ 963 w 3052"/>
              <a:gd name="T5" fmla="*/ 322 h 2568"/>
              <a:gd name="T6" fmla="*/ 963 w 3052"/>
              <a:gd name="T7" fmla="*/ 162 h 2568"/>
              <a:gd name="T8" fmla="*/ 1125 w 3052"/>
              <a:gd name="T9" fmla="*/ 162 h 2568"/>
              <a:gd name="T10" fmla="*/ 1125 w 3052"/>
              <a:gd name="T11" fmla="*/ 322 h 2568"/>
              <a:gd name="T12" fmla="*/ 1927 w 3052"/>
              <a:gd name="T13" fmla="*/ 322 h 2568"/>
              <a:gd name="T14" fmla="*/ 1927 w 3052"/>
              <a:gd name="T15" fmla="*/ 162 h 2568"/>
              <a:gd name="T16" fmla="*/ 2089 w 3052"/>
              <a:gd name="T17" fmla="*/ 162 h 2568"/>
              <a:gd name="T18" fmla="*/ 2089 w 3052"/>
              <a:gd name="T19" fmla="*/ 322 h 2568"/>
              <a:gd name="T20" fmla="*/ 2409 w 3052"/>
              <a:gd name="T21" fmla="*/ 322 h 2568"/>
              <a:gd name="T22" fmla="*/ 2409 w 3052"/>
              <a:gd name="T23" fmla="*/ 0 h 2568"/>
              <a:gd name="T24" fmla="*/ 2890 w 3052"/>
              <a:gd name="T25" fmla="*/ 0 h 2568"/>
              <a:gd name="T26" fmla="*/ 2890 w 3052"/>
              <a:gd name="T27" fmla="*/ 322 h 2568"/>
              <a:gd name="T28" fmla="*/ 3052 w 3052"/>
              <a:gd name="T29" fmla="*/ 322 h 2568"/>
              <a:gd name="T30" fmla="*/ 3052 w 3052"/>
              <a:gd name="T31" fmla="*/ 963 h 2568"/>
              <a:gd name="T32" fmla="*/ 2890 w 3052"/>
              <a:gd name="T33" fmla="*/ 963 h 2568"/>
              <a:gd name="T34" fmla="*/ 2890 w 3052"/>
              <a:gd name="T35" fmla="*/ 2568 h 2568"/>
              <a:gd name="T36" fmla="*/ 162 w 3052"/>
              <a:gd name="T37" fmla="*/ 2568 h 2568"/>
              <a:gd name="T38" fmla="*/ 162 w 3052"/>
              <a:gd name="T39" fmla="*/ 963 h 2568"/>
              <a:gd name="T40" fmla="*/ 0 w 3052"/>
              <a:gd name="T41" fmla="*/ 963 h 2568"/>
              <a:gd name="T42" fmla="*/ 0 w 3052"/>
              <a:gd name="T43" fmla="*/ 322 h 2568"/>
              <a:gd name="T44" fmla="*/ 162 w 3052"/>
              <a:gd name="T45" fmla="*/ 322 h 2568"/>
              <a:gd name="T46" fmla="*/ 162 w 3052"/>
              <a:gd name="T47" fmla="*/ 0 h 2568"/>
              <a:gd name="T48" fmla="*/ 643 w 3052"/>
              <a:gd name="T49" fmla="*/ 0 h 2568"/>
              <a:gd name="T50" fmla="*/ 2730 w 3052"/>
              <a:gd name="T51" fmla="*/ 963 h 2568"/>
              <a:gd name="T52" fmla="*/ 322 w 3052"/>
              <a:gd name="T53" fmla="*/ 963 h 2568"/>
              <a:gd name="T54" fmla="*/ 322 w 3052"/>
              <a:gd name="T55" fmla="*/ 2406 h 2568"/>
              <a:gd name="T56" fmla="*/ 2730 w 3052"/>
              <a:gd name="T57" fmla="*/ 2406 h 2568"/>
              <a:gd name="T58" fmla="*/ 2730 w 3052"/>
              <a:gd name="T59" fmla="*/ 963 h 2568"/>
              <a:gd name="T60" fmla="*/ 1539 w 3052"/>
              <a:gd name="T61" fmla="*/ 1160 h 2568"/>
              <a:gd name="T62" fmla="*/ 1673 w 3052"/>
              <a:gd name="T63" fmla="*/ 1248 h 2568"/>
              <a:gd name="T64" fmla="*/ 1436 w 3052"/>
              <a:gd name="T65" fmla="*/ 1606 h 2568"/>
              <a:gd name="T66" fmla="*/ 1917 w 3052"/>
              <a:gd name="T67" fmla="*/ 1606 h 2568"/>
              <a:gd name="T68" fmla="*/ 1513 w 3052"/>
              <a:gd name="T69" fmla="*/ 2211 h 2568"/>
              <a:gd name="T70" fmla="*/ 1379 w 3052"/>
              <a:gd name="T71" fmla="*/ 2123 h 2568"/>
              <a:gd name="T72" fmla="*/ 1616 w 3052"/>
              <a:gd name="T73" fmla="*/ 1765 h 2568"/>
              <a:gd name="T74" fmla="*/ 1135 w 3052"/>
              <a:gd name="T75" fmla="*/ 1765 h 2568"/>
              <a:gd name="T76" fmla="*/ 1539 w 3052"/>
              <a:gd name="T77" fmla="*/ 1160 h 2568"/>
              <a:gd name="T78" fmla="*/ 2890 w 3052"/>
              <a:gd name="T79" fmla="*/ 481 h 2568"/>
              <a:gd name="T80" fmla="*/ 162 w 3052"/>
              <a:gd name="T81" fmla="*/ 481 h 2568"/>
              <a:gd name="T82" fmla="*/ 162 w 3052"/>
              <a:gd name="T83" fmla="*/ 803 h 2568"/>
              <a:gd name="T84" fmla="*/ 2890 w 3052"/>
              <a:gd name="T85" fmla="*/ 803 h 2568"/>
              <a:gd name="T86" fmla="*/ 2890 w 3052"/>
              <a:gd name="T87" fmla="*/ 481 h 2568"/>
              <a:gd name="T88" fmla="*/ 482 w 3052"/>
              <a:gd name="T89" fmla="*/ 162 h 2568"/>
              <a:gd name="T90" fmla="*/ 322 w 3052"/>
              <a:gd name="T91" fmla="*/ 162 h 2568"/>
              <a:gd name="T92" fmla="*/ 322 w 3052"/>
              <a:gd name="T93" fmla="*/ 322 h 2568"/>
              <a:gd name="T94" fmla="*/ 482 w 3052"/>
              <a:gd name="T95" fmla="*/ 322 h 2568"/>
              <a:gd name="T96" fmla="*/ 482 w 3052"/>
              <a:gd name="T97" fmla="*/ 162 h 2568"/>
              <a:gd name="T98" fmla="*/ 2730 w 3052"/>
              <a:gd name="T99" fmla="*/ 162 h 2568"/>
              <a:gd name="T100" fmla="*/ 2570 w 3052"/>
              <a:gd name="T101" fmla="*/ 162 h 2568"/>
              <a:gd name="T102" fmla="*/ 2570 w 3052"/>
              <a:gd name="T103" fmla="*/ 322 h 2568"/>
              <a:gd name="T104" fmla="*/ 2730 w 3052"/>
              <a:gd name="T105" fmla="*/ 322 h 2568"/>
              <a:gd name="T106" fmla="*/ 2730 w 3052"/>
              <a:gd name="T107" fmla="*/ 162 h 2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52" h="2568">
                <a:moveTo>
                  <a:pt x="643" y="0"/>
                </a:moveTo>
                <a:lnTo>
                  <a:pt x="643" y="322"/>
                </a:lnTo>
                <a:lnTo>
                  <a:pt x="963" y="322"/>
                </a:lnTo>
                <a:lnTo>
                  <a:pt x="963" y="162"/>
                </a:lnTo>
                <a:lnTo>
                  <a:pt x="1125" y="162"/>
                </a:lnTo>
                <a:lnTo>
                  <a:pt x="1125" y="322"/>
                </a:lnTo>
                <a:lnTo>
                  <a:pt x="1927" y="322"/>
                </a:lnTo>
                <a:lnTo>
                  <a:pt x="1927" y="162"/>
                </a:lnTo>
                <a:lnTo>
                  <a:pt x="2089" y="162"/>
                </a:lnTo>
                <a:lnTo>
                  <a:pt x="2089" y="322"/>
                </a:lnTo>
                <a:lnTo>
                  <a:pt x="2409" y="322"/>
                </a:lnTo>
                <a:lnTo>
                  <a:pt x="2409" y="0"/>
                </a:lnTo>
                <a:lnTo>
                  <a:pt x="2890" y="0"/>
                </a:lnTo>
                <a:lnTo>
                  <a:pt x="2890" y="322"/>
                </a:lnTo>
                <a:lnTo>
                  <a:pt x="3052" y="322"/>
                </a:lnTo>
                <a:lnTo>
                  <a:pt x="3052" y="963"/>
                </a:lnTo>
                <a:lnTo>
                  <a:pt x="2890" y="963"/>
                </a:lnTo>
                <a:lnTo>
                  <a:pt x="2890" y="2568"/>
                </a:lnTo>
                <a:lnTo>
                  <a:pt x="162" y="2568"/>
                </a:lnTo>
                <a:lnTo>
                  <a:pt x="162" y="963"/>
                </a:lnTo>
                <a:lnTo>
                  <a:pt x="0" y="963"/>
                </a:lnTo>
                <a:lnTo>
                  <a:pt x="0" y="322"/>
                </a:lnTo>
                <a:lnTo>
                  <a:pt x="162" y="322"/>
                </a:lnTo>
                <a:lnTo>
                  <a:pt x="162" y="0"/>
                </a:lnTo>
                <a:lnTo>
                  <a:pt x="643" y="0"/>
                </a:lnTo>
                <a:close/>
                <a:moveTo>
                  <a:pt x="2730" y="963"/>
                </a:moveTo>
                <a:lnTo>
                  <a:pt x="322" y="963"/>
                </a:lnTo>
                <a:lnTo>
                  <a:pt x="322" y="2406"/>
                </a:lnTo>
                <a:lnTo>
                  <a:pt x="2730" y="2406"/>
                </a:lnTo>
                <a:lnTo>
                  <a:pt x="2730" y="963"/>
                </a:lnTo>
                <a:close/>
                <a:moveTo>
                  <a:pt x="1539" y="1160"/>
                </a:moveTo>
                <a:lnTo>
                  <a:pt x="1673" y="1248"/>
                </a:lnTo>
                <a:lnTo>
                  <a:pt x="1436" y="1606"/>
                </a:lnTo>
                <a:lnTo>
                  <a:pt x="1917" y="1606"/>
                </a:lnTo>
                <a:lnTo>
                  <a:pt x="1513" y="2211"/>
                </a:lnTo>
                <a:lnTo>
                  <a:pt x="1379" y="2123"/>
                </a:lnTo>
                <a:lnTo>
                  <a:pt x="1616" y="1765"/>
                </a:lnTo>
                <a:lnTo>
                  <a:pt x="1135" y="1765"/>
                </a:lnTo>
                <a:lnTo>
                  <a:pt x="1539" y="1160"/>
                </a:lnTo>
                <a:close/>
                <a:moveTo>
                  <a:pt x="2890" y="481"/>
                </a:moveTo>
                <a:lnTo>
                  <a:pt x="162" y="481"/>
                </a:lnTo>
                <a:lnTo>
                  <a:pt x="162" y="803"/>
                </a:lnTo>
                <a:lnTo>
                  <a:pt x="2890" y="803"/>
                </a:lnTo>
                <a:lnTo>
                  <a:pt x="2890" y="481"/>
                </a:lnTo>
                <a:close/>
                <a:moveTo>
                  <a:pt x="482" y="162"/>
                </a:moveTo>
                <a:lnTo>
                  <a:pt x="322" y="162"/>
                </a:lnTo>
                <a:lnTo>
                  <a:pt x="322" y="322"/>
                </a:lnTo>
                <a:lnTo>
                  <a:pt x="482" y="322"/>
                </a:lnTo>
                <a:lnTo>
                  <a:pt x="482" y="162"/>
                </a:lnTo>
                <a:close/>
                <a:moveTo>
                  <a:pt x="2730" y="162"/>
                </a:moveTo>
                <a:lnTo>
                  <a:pt x="2570" y="162"/>
                </a:lnTo>
                <a:lnTo>
                  <a:pt x="2570" y="322"/>
                </a:lnTo>
                <a:lnTo>
                  <a:pt x="2730" y="322"/>
                </a:lnTo>
                <a:lnTo>
                  <a:pt x="2730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90" name="Group 153"/>
          <p:cNvGrpSpPr/>
          <p:nvPr/>
        </p:nvGrpSpPr>
        <p:grpSpPr>
          <a:xfrm>
            <a:off x="9107446" y="2724030"/>
            <a:ext cx="780326" cy="781217"/>
            <a:chOff x="11971388" y="-1360576"/>
            <a:chExt cx="5559426" cy="5565775"/>
          </a:xfrm>
          <a:solidFill>
            <a:schemeClr val="bg1"/>
          </a:solidFill>
        </p:grpSpPr>
        <p:sp>
          <p:nvSpPr>
            <p:cNvPr id="91" name="Freeform 135"/>
            <p:cNvSpPr>
              <a:spLocks noEditPoints="1"/>
            </p:cNvSpPr>
            <p:nvPr/>
          </p:nvSpPr>
          <p:spPr bwMode="auto">
            <a:xfrm>
              <a:off x="14120863" y="-1360576"/>
              <a:ext cx="2532063" cy="1717675"/>
            </a:xfrm>
            <a:custGeom>
              <a:avLst/>
              <a:gdLst>
                <a:gd name="T0" fmla="*/ 208 w 848"/>
                <a:gd name="T1" fmla="*/ 576 h 576"/>
                <a:gd name="T2" fmla="*/ 384 w 848"/>
                <a:gd name="T3" fmla="*/ 462 h 576"/>
                <a:gd name="T4" fmla="*/ 350 w 848"/>
                <a:gd name="T5" fmla="*/ 255 h 576"/>
                <a:gd name="T6" fmla="*/ 413 w 848"/>
                <a:gd name="T7" fmla="*/ 192 h 576"/>
                <a:gd name="T8" fmla="*/ 560 w 848"/>
                <a:gd name="T9" fmla="*/ 192 h 576"/>
                <a:gd name="T10" fmla="*/ 562 w 848"/>
                <a:gd name="T11" fmla="*/ 192 h 576"/>
                <a:gd name="T12" fmla="*/ 675 w 848"/>
                <a:gd name="T13" fmla="*/ 285 h 576"/>
                <a:gd name="T14" fmla="*/ 701 w 848"/>
                <a:gd name="T15" fmla="*/ 285 h 576"/>
                <a:gd name="T16" fmla="*/ 848 w 848"/>
                <a:gd name="T17" fmla="*/ 96 h 576"/>
                <a:gd name="T18" fmla="*/ 820 w 848"/>
                <a:gd name="T19" fmla="*/ 28 h 576"/>
                <a:gd name="T20" fmla="*/ 752 w 848"/>
                <a:gd name="T21" fmla="*/ 0 h 576"/>
                <a:gd name="T22" fmla="*/ 688 w 848"/>
                <a:gd name="T23" fmla="*/ 19 h 576"/>
                <a:gd name="T24" fmla="*/ 624 w 848"/>
                <a:gd name="T25" fmla="*/ 0 h 576"/>
                <a:gd name="T26" fmla="*/ 556 w 848"/>
                <a:gd name="T27" fmla="*/ 28 h 576"/>
                <a:gd name="T28" fmla="*/ 528 w 848"/>
                <a:gd name="T29" fmla="*/ 96 h 576"/>
                <a:gd name="T30" fmla="*/ 533 w 848"/>
                <a:gd name="T31" fmla="*/ 128 h 576"/>
                <a:gd name="T32" fmla="*/ 400 w 848"/>
                <a:gd name="T33" fmla="*/ 128 h 576"/>
                <a:gd name="T34" fmla="*/ 377 w 848"/>
                <a:gd name="T35" fmla="*/ 137 h 576"/>
                <a:gd name="T36" fmla="*/ 299 w 848"/>
                <a:gd name="T37" fmla="*/ 215 h 576"/>
                <a:gd name="T38" fmla="*/ 82 w 848"/>
                <a:gd name="T39" fmla="*/ 239 h 576"/>
                <a:gd name="T40" fmla="*/ 28 w 848"/>
                <a:gd name="T41" fmla="*/ 451 h 576"/>
                <a:gd name="T42" fmla="*/ 208 w 848"/>
                <a:gd name="T43" fmla="*/ 576 h 576"/>
                <a:gd name="T44" fmla="*/ 624 w 848"/>
                <a:gd name="T45" fmla="*/ 64 h 576"/>
                <a:gd name="T46" fmla="*/ 663 w 848"/>
                <a:gd name="T47" fmla="*/ 80 h 576"/>
                <a:gd name="T48" fmla="*/ 688 w 848"/>
                <a:gd name="T49" fmla="*/ 92 h 576"/>
                <a:gd name="T50" fmla="*/ 714 w 848"/>
                <a:gd name="T51" fmla="*/ 80 h 576"/>
                <a:gd name="T52" fmla="*/ 752 w 848"/>
                <a:gd name="T53" fmla="*/ 64 h 576"/>
                <a:gd name="T54" fmla="*/ 775 w 848"/>
                <a:gd name="T55" fmla="*/ 73 h 576"/>
                <a:gd name="T56" fmla="*/ 784 w 848"/>
                <a:gd name="T57" fmla="*/ 96 h 576"/>
                <a:gd name="T58" fmla="*/ 688 w 848"/>
                <a:gd name="T59" fmla="*/ 221 h 576"/>
                <a:gd name="T60" fmla="*/ 592 w 848"/>
                <a:gd name="T61" fmla="*/ 96 h 576"/>
                <a:gd name="T62" fmla="*/ 601 w 848"/>
                <a:gd name="T63" fmla="*/ 73 h 576"/>
                <a:gd name="T64" fmla="*/ 624 w 848"/>
                <a:gd name="T65" fmla="*/ 64 h 576"/>
                <a:gd name="T66" fmla="*/ 208 w 848"/>
                <a:gd name="T67" fmla="*/ 256 h 576"/>
                <a:gd name="T68" fmla="*/ 336 w 848"/>
                <a:gd name="T69" fmla="*/ 384 h 576"/>
                <a:gd name="T70" fmla="*/ 208 w 848"/>
                <a:gd name="T71" fmla="*/ 512 h 576"/>
                <a:gd name="T72" fmla="*/ 80 w 848"/>
                <a:gd name="T73" fmla="*/ 384 h 576"/>
                <a:gd name="T74" fmla="*/ 208 w 848"/>
                <a:gd name="T75" fmla="*/ 25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8" h="576">
                  <a:moveTo>
                    <a:pt x="208" y="576"/>
                  </a:moveTo>
                  <a:cubicBezTo>
                    <a:pt x="284" y="576"/>
                    <a:pt x="353" y="531"/>
                    <a:pt x="384" y="462"/>
                  </a:cubicBezTo>
                  <a:cubicBezTo>
                    <a:pt x="414" y="393"/>
                    <a:pt x="401" y="311"/>
                    <a:pt x="350" y="255"/>
                  </a:cubicBezTo>
                  <a:cubicBezTo>
                    <a:pt x="413" y="192"/>
                    <a:pt x="413" y="192"/>
                    <a:pt x="413" y="192"/>
                  </a:cubicBezTo>
                  <a:cubicBezTo>
                    <a:pt x="560" y="192"/>
                    <a:pt x="560" y="192"/>
                    <a:pt x="560" y="192"/>
                  </a:cubicBezTo>
                  <a:cubicBezTo>
                    <a:pt x="561" y="192"/>
                    <a:pt x="561" y="192"/>
                    <a:pt x="562" y="192"/>
                  </a:cubicBezTo>
                  <a:cubicBezTo>
                    <a:pt x="590" y="233"/>
                    <a:pt x="629" y="266"/>
                    <a:pt x="675" y="285"/>
                  </a:cubicBezTo>
                  <a:cubicBezTo>
                    <a:pt x="683" y="289"/>
                    <a:pt x="693" y="289"/>
                    <a:pt x="701" y="285"/>
                  </a:cubicBezTo>
                  <a:cubicBezTo>
                    <a:pt x="781" y="254"/>
                    <a:pt x="837" y="181"/>
                    <a:pt x="848" y="96"/>
                  </a:cubicBezTo>
                  <a:cubicBezTo>
                    <a:pt x="848" y="71"/>
                    <a:pt x="838" y="46"/>
                    <a:pt x="820" y="28"/>
                  </a:cubicBezTo>
                  <a:cubicBezTo>
                    <a:pt x="802" y="10"/>
                    <a:pt x="777" y="0"/>
                    <a:pt x="752" y="0"/>
                  </a:cubicBezTo>
                  <a:cubicBezTo>
                    <a:pt x="729" y="0"/>
                    <a:pt x="707" y="6"/>
                    <a:pt x="688" y="19"/>
                  </a:cubicBezTo>
                  <a:cubicBezTo>
                    <a:pt x="669" y="6"/>
                    <a:pt x="647" y="0"/>
                    <a:pt x="624" y="0"/>
                  </a:cubicBezTo>
                  <a:cubicBezTo>
                    <a:pt x="598" y="0"/>
                    <a:pt x="574" y="10"/>
                    <a:pt x="556" y="28"/>
                  </a:cubicBezTo>
                  <a:cubicBezTo>
                    <a:pt x="538" y="46"/>
                    <a:pt x="528" y="71"/>
                    <a:pt x="528" y="96"/>
                  </a:cubicBezTo>
                  <a:cubicBezTo>
                    <a:pt x="528" y="107"/>
                    <a:pt x="530" y="118"/>
                    <a:pt x="533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391" y="128"/>
                    <a:pt x="383" y="131"/>
                    <a:pt x="377" y="137"/>
                  </a:cubicBezTo>
                  <a:cubicBezTo>
                    <a:pt x="299" y="215"/>
                    <a:pt x="299" y="215"/>
                    <a:pt x="299" y="215"/>
                  </a:cubicBezTo>
                  <a:cubicBezTo>
                    <a:pt x="229" y="177"/>
                    <a:pt x="142" y="187"/>
                    <a:pt x="82" y="239"/>
                  </a:cubicBezTo>
                  <a:cubicBezTo>
                    <a:pt x="21" y="292"/>
                    <a:pt x="0" y="376"/>
                    <a:pt x="28" y="451"/>
                  </a:cubicBezTo>
                  <a:cubicBezTo>
                    <a:pt x="56" y="526"/>
                    <a:pt x="128" y="576"/>
                    <a:pt x="208" y="576"/>
                  </a:cubicBezTo>
                  <a:close/>
                  <a:moveTo>
                    <a:pt x="624" y="64"/>
                  </a:moveTo>
                  <a:cubicBezTo>
                    <a:pt x="639" y="64"/>
                    <a:pt x="653" y="70"/>
                    <a:pt x="663" y="80"/>
                  </a:cubicBezTo>
                  <a:cubicBezTo>
                    <a:pt x="669" y="88"/>
                    <a:pt x="678" y="92"/>
                    <a:pt x="688" y="92"/>
                  </a:cubicBezTo>
                  <a:cubicBezTo>
                    <a:pt x="698" y="92"/>
                    <a:pt x="707" y="88"/>
                    <a:pt x="714" y="80"/>
                  </a:cubicBezTo>
                  <a:cubicBezTo>
                    <a:pt x="723" y="70"/>
                    <a:pt x="737" y="64"/>
                    <a:pt x="752" y="64"/>
                  </a:cubicBezTo>
                  <a:cubicBezTo>
                    <a:pt x="760" y="64"/>
                    <a:pt x="769" y="67"/>
                    <a:pt x="775" y="73"/>
                  </a:cubicBezTo>
                  <a:cubicBezTo>
                    <a:pt x="781" y="79"/>
                    <a:pt x="784" y="88"/>
                    <a:pt x="784" y="96"/>
                  </a:cubicBezTo>
                  <a:cubicBezTo>
                    <a:pt x="774" y="151"/>
                    <a:pt x="739" y="198"/>
                    <a:pt x="688" y="221"/>
                  </a:cubicBezTo>
                  <a:cubicBezTo>
                    <a:pt x="637" y="198"/>
                    <a:pt x="601" y="151"/>
                    <a:pt x="592" y="96"/>
                  </a:cubicBezTo>
                  <a:cubicBezTo>
                    <a:pt x="592" y="88"/>
                    <a:pt x="595" y="79"/>
                    <a:pt x="601" y="73"/>
                  </a:cubicBezTo>
                  <a:cubicBezTo>
                    <a:pt x="607" y="67"/>
                    <a:pt x="615" y="64"/>
                    <a:pt x="624" y="64"/>
                  </a:cubicBezTo>
                  <a:close/>
                  <a:moveTo>
                    <a:pt x="208" y="256"/>
                  </a:moveTo>
                  <a:cubicBezTo>
                    <a:pt x="279" y="256"/>
                    <a:pt x="336" y="313"/>
                    <a:pt x="336" y="384"/>
                  </a:cubicBezTo>
                  <a:cubicBezTo>
                    <a:pt x="336" y="455"/>
                    <a:pt x="279" y="512"/>
                    <a:pt x="208" y="512"/>
                  </a:cubicBezTo>
                  <a:cubicBezTo>
                    <a:pt x="137" y="512"/>
                    <a:pt x="80" y="455"/>
                    <a:pt x="80" y="384"/>
                  </a:cubicBezTo>
                  <a:cubicBezTo>
                    <a:pt x="80" y="313"/>
                    <a:pt x="137" y="256"/>
                    <a:pt x="208" y="2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2" name="Freeform 136"/>
            <p:cNvSpPr>
              <a:spLocks noEditPoints="1"/>
            </p:cNvSpPr>
            <p:nvPr/>
          </p:nvSpPr>
          <p:spPr bwMode="auto">
            <a:xfrm>
              <a:off x="11971388" y="-230276"/>
              <a:ext cx="5559426" cy="4435475"/>
            </a:xfrm>
            <a:custGeom>
              <a:avLst/>
              <a:gdLst>
                <a:gd name="T0" fmla="*/ 1152 w 1862"/>
                <a:gd name="T1" fmla="*/ 645 h 1487"/>
                <a:gd name="T2" fmla="*/ 1463 w 1862"/>
                <a:gd name="T3" fmla="*/ 219 h 1487"/>
                <a:gd name="T4" fmla="*/ 1380 w 1862"/>
                <a:gd name="T5" fmla="*/ 11 h 1487"/>
                <a:gd name="T6" fmla="*/ 1011 w 1862"/>
                <a:gd name="T7" fmla="*/ 261 h 1487"/>
                <a:gd name="T8" fmla="*/ 566 w 1862"/>
                <a:gd name="T9" fmla="*/ 47 h 1487"/>
                <a:gd name="T10" fmla="*/ 676 w 1862"/>
                <a:gd name="T11" fmla="*/ 502 h 1487"/>
                <a:gd name="T12" fmla="*/ 646 w 1862"/>
                <a:gd name="T13" fmla="*/ 997 h 1487"/>
                <a:gd name="T14" fmla="*/ 0 w 1862"/>
                <a:gd name="T15" fmla="*/ 1029 h 1487"/>
                <a:gd name="T16" fmla="*/ 96 w 1862"/>
                <a:gd name="T17" fmla="*/ 1349 h 1487"/>
                <a:gd name="T18" fmla="*/ 352 w 1862"/>
                <a:gd name="T19" fmla="*/ 1349 h 1487"/>
                <a:gd name="T20" fmla="*/ 446 w 1862"/>
                <a:gd name="T21" fmla="*/ 1061 h 1487"/>
                <a:gd name="T22" fmla="*/ 704 w 1862"/>
                <a:gd name="T23" fmla="*/ 1349 h 1487"/>
                <a:gd name="T24" fmla="*/ 1069 w 1862"/>
                <a:gd name="T25" fmla="*/ 1469 h 1487"/>
                <a:gd name="T26" fmla="*/ 1282 w 1862"/>
                <a:gd name="T27" fmla="*/ 709 h 1487"/>
                <a:gd name="T28" fmla="*/ 1568 w 1862"/>
                <a:gd name="T29" fmla="*/ 389 h 1487"/>
                <a:gd name="T30" fmla="*/ 736 w 1862"/>
                <a:gd name="T31" fmla="*/ 1061 h 1487"/>
                <a:gd name="T32" fmla="*/ 224 w 1862"/>
                <a:gd name="T33" fmla="*/ 1309 h 1487"/>
                <a:gd name="T34" fmla="*/ 384 w 1862"/>
                <a:gd name="T35" fmla="*/ 1029 h 1487"/>
                <a:gd name="T36" fmla="*/ 1024 w 1862"/>
                <a:gd name="T37" fmla="*/ 1413 h 1487"/>
                <a:gd name="T38" fmla="*/ 928 w 1862"/>
                <a:gd name="T39" fmla="*/ 997 h 1487"/>
                <a:gd name="T40" fmla="*/ 832 w 1862"/>
                <a:gd name="T41" fmla="*/ 1413 h 1487"/>
                <a:gd name="T42" fmla="*/ 771 w 1862"/>
                <a:gd name="T43" fmla="*/ 1118 h 1487"/>
                <a:gd name="T44" fmla="*/ 791 w 1862"/>
                <a:gd name="T45" fmla="*/ 1107 h 1487"/>
                <a:gd name="T46" fmla="*/ 815 w 1862"/>
                <a:gd name="T47" fmla="*/ 1084 h 1487"/>
                <a:gd name="T48" fmla="*/ 825 w 1862"/>
                <a:gd name="T49" fmla="*/ 1064 h 1487"/>
                <a:gd name="T50" fmla="*/ 830 w 1862"/>
                <a:gd name="T51" fmla="*/ 1012 h 1487"/>
                <a:gd name="T52" fmla="*/ 823 w 1862"/>
                <a:gd name="T53" fmla="*/ 989 h 1487"/>
                <a:gd name="T54" fmla="*/ 804 w 1862"/>
                <a:gd name="T55" fmla="*/ 962 h 1487"/>
                <a:gd name="T56" fmla="*/ 787 w 1862"/>
                <a:gd name="T57" fmla="*/ 948 h 1487"/>
                <a:gd name="T58" fmla="*/ 768 w 1862"/>
                <a:gd name="T59" fmla="*/ 939 h 1487"/>
                <a:gd name="T60" fmla="*/ 438 w 1862"/>
                <a:gd name="T61" fmla="*/ 174 h 1487"/>
                <a:gd name="T62" fmla="*/ 521 w 1862"/>
                <a:gd name="T63" fmla="*/ 92 h 1487"/>
                <a:gd name="T64" fmla="*/ 1011 w 1862"/>
                <a:gd name="T65" fmla="*/ 325 h 1487"/>
                <a:gd name="T66" fmla="*/ 1378 w 1862"/>
                <a:gd name="T67" fmla="*/ 75 h 1487"/>
                <a:gd name="T68" fmla="*/ 1418 w 1862"/>
                <a:gd name="T69" fmla="*/ 174 h 1487"/>
                <a:gd name="T70" fmla="*/ 1088 w 1862"/>
                <a:gd name="T71" fmla="*/ 645 h 1487"/>
                <a:gd name="T72" fmla="*/ 832 w 1862"/>
                <a:gd name="T73" fmla="*/ 677 h 1487"/>
                <a:gd name="T74" fmla="*/ 1088 w 1862"/>
                <a:gd name="T75" fmla="*/ 709 h 1487"/>
                <a:gd name="T76" fmla="*/ 928 w 1862"/>
                <a:gd name="T77" fmla="*/ 709 h 1487"/>
                <a:gd name="T78" fmla="*/ 960 w 1862"/>
                <a:gd name="T79" fmla="*/ 677 h 1487"/>
                <a:gd name="T80" fmla="*/ 1741 w 1862"/>
                <a:gd name="T81" fmla="*/ 645 h 1487"/>
                <a:gd name="T82" fmla="*/ 1635 w 1862"/>
                <a:gd name="T83" fmla="*/ 599 h 1487"/>
                <a:gd name="T84" fmla="*/ 1475 w 1862"/>
                <a:gd name="T85" fmla="*/ 549 h 1487"/>
                <a:gd name="T86" fmla="*/ 1346 w 1862"/>
                <a:gd name="T87" fmla="*/ 645 h 1487"/>
                <a:gd name="T88" fmla="*/ 1346 w 1862"/>
                <a:gd name="T89" fmla="*/ 709 h 1487"/>
                <a:gd name="T90" fmla="*/ 1466 w 1862"/>
                <a:gd name="T91" fmla="*/ 648 h 1487"/>
                <a:gd name="T92" fmla="*/ 1568 w 1862"/>
                <a:gd name="T93" fmla="*/ 837 h 1487"/>
                <a:gd name="T94" fmla="*/ 1705 w 1862"/>
                <a:gd name="T95" fmla="*/ 700 h 1487"/>
                <a:gd name="T96" fmla="*/ 1568 w 1862"/>
                <a:gd name="T97" fmla="*/ 901 h 1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62" h="1487">
                  <a:moveTo>
                    <a:pt x="1568" y="389"/>
                  </a:moveTo>
                  <a:cubicBezTo>
                    <a:pt x="1421" y="389"/>
                    <a:pt x="1298" y="499"/>
                    <a:pt x="1282" y="645"/>
                  </a:cubicBezTo>
                  <a:cubicBezTo>
                    <a:pt x="1152" y="645"/>
                    <a:pt x="1152" y="645"/>
                    <a:pt x="1152" y="645"/>
                  </a:cubicBezTo>
                  <a:cubicBezTo>
                    <a:pt x="1152" y="570"/>
                    <a:pt x="1152" y="570"/>
                    <a:pt x="1152" y="570"/>
                  </a:cubicBezTo>
                  <a:cubicBezTo>
                    <a:pt x="1152" y="545"/>
                    <a:pt x="1162" y="520"/>
                    <a:pt x="1180" y="502"/>
                  </a:cubicBezTo>
                  <a:cubicBezTo>
                    <a:pt x="1463" y="219"/>
                    <a:pt x="1463" y="219"/>
                    <a:pt x="1463" y="219"/>
                  </a:cubicBezTo>
                  <a:cubicBezTo>
                    <a:pt x="1508" y="174"/>
                    <a:pt x="1511" y="103"/>
                    <a:pt x="1470" y="55"/>
                  </a:cubicBezTo>
                  <a:cubicBezTo>
                    <a:pt x="1469" y="54"/>
                    <a:pt x="1468" y="52"/>
                    <a:pt x="1467" y="51"/>
                  </a:cubicBezTo>
                  <a:cubicBezTo>
                    <a:pt x="1445" y="27"/>
                    <a:pt x="1413" y="12"/>
                    <a:pt x="1380" y="11"/>
                  </a:cubicBezTo>
                  <a:cubicBezTo>
                    <a:pt x="1346" y="10"/>
                    <a:pt x="1314" y="23"/>
                    <a:pt x="1291" y="47"/>
                  </a:cubicBezTo>
                  <a:cubicBezTo>
                    <a:pt x="1124" y="214"/>
                    <a:pt x="1124" y="214"/>
                    <a:pt x="1124" y="214"/>
                  </a:cubicBezTo>
                  <a:cubicBezTo>
                    <a:pt x="1094" y="244"/>
                    <a:pt x="1053" y="261"/>
                    <a:pt x="1011" y="261"/>
                  </a:cubicBezTo>
                  <a:cubicBezTo>
                    <a:pt x="846" y="261"/>
                    <a:pt x="846" y="261"/>
                    <a:pt x="846" y="261"/>
                  </a:cubicBezTo>
                  <a:cubicBezTo>
                    <a:pt x="803" y="261"/>
                    <a:pt x="762" y="244"/>
                    <a:pt x="732" y="214"/>
                  </a:cubicBezTo>
                  <a:cubicBezTo>
                    <a:pt x="566" y="47"/>
                    <a:pt x="566" y="47"/>
                    <a:pt x="566" y="47"/>
                  </a:cubicBezTo>
                  <a:cubicBezTo>
                    <a:pt x="518" y="0"/>
                    <a:pt x="442" y="0"/>
                    <a:pt x="395" y="47"/>
                  </a:cubicBezTo>
                  <a:cubicBezTo>
                    <a:pt x="347" y="95"/>
                    <a:pt x="346" y="171"/>
                    <a:pt x="393" y="219"/>
                  </a:cubicBezTo>
                  <a:cubicBezTo>
                    <a:pt x="676" y="502"/>
                    <a:pt x="676" y="502"/>
                    <a:pt x="676" y="502"/>
                  </a:cubicBezTo>
                  <a:cubicBezTo>
                    <a:pt x="694" y="520"/>
                    <a:pt x="704" y="545"/>
                    <a:pt x="704" y="570"/>
                  </a:cubicBezTo>
                  <a:cubicBezTo>
                    <a:pt x="704" y="939"/>
                    <a:pt x="704" y="939"/>
                    <a:pt x="704" y="939"/>
                  </a:cubicBezTo>
                  <a:cubicBezTo>
                    <a:pt x="677" y="949"/>
                    <a:pt x="656" y="970"/>
                    <a:pt x="646" y="997"/>
                  </a:cubicBezTo>
                  <a:cubicBezTo>
                    <a:pt x="445" y="997"/>
                    <a:pt x="445" y="997"/>
                    <a:pt x="445" y="997"/>
                  </a:cubicBezTo>
                  <a:cubicBezTo>
                    <a:pt x="428" y="882"/>
                    <a:pt x="324" y="799"/>
                    <a:pt x="208" y="807"/>
                  </a:cubicBezTo>
                  <a:cubicBezTo>
                    <a:pt x="91" y="816"/>
                    <a:pt x="1" y="912"/>
                    <a:pt x="0" y="1029"/>
                  </a:cubicBezTo>
                  <a:cubicBezTo>
                    <a:pt x="0" y="1157"/>
                    <a:pt x="77" y="1258"/>
                    <a:pt x="136" y="1317"/>
                  </a:cubicBezTo>
                  <a:cubicBezTo>
                    <a:pt x="128" y="1317"/>
                    <a:pt x="128" y="1317"/>
                    <a:pt x="128" y="1317"/>
                  </a:cubicBezTo>
                  <a:cubicBezTo>
                    <a:pt x="110" y="1317"/>
                    <a:pt x="96" y="1331"/>
                    <a:pt x="96" y="1349"/>
                  </a:cubicBezTo>
                  <a:cubicBezTo>
                    <a:pt x="96" y="1367"/>
                    <a:pt x="110" y="1381"/>
                    <a:pt x="128" y="1381"/>
                  </a:cubicBezTo>
                  <a:cubicBezTo>
                    <a:pt x="320" y="1381"/>
                    <a:pt x="320" y="1381"/>
                    <a:pt x="320" y="1381"/>
                  </a:cubicBezTo>
                  <a:cubicBezTo>
                    <a:pt x="338" y="1381"/>
                    <a:pt x="352" y="1367"/>
                    <a:pt x="352" y="1349"/>
                  </a:cubicBezTo>
                  <a:cubicBezTo>
                    <a:pt x="352" y="1331"/>
                    <a:pt x="338" y="1317"/>
                    <a:pt x="320" y="1317"/>
                  </a:cubicBezTo>
                  <a:cubicBezTo>
                    <a:pt x="311" y="1317"/>
                    <a:pt x="311" y="1317"/>
                    <a:pt x="311" y="1317"/>
                  </a:cubicBezTo>
                  <a:cubicBezTo>
                    <a:pt x="384" y="1250"/>
                    <a:pt x="432" y="1159"/>
                    <a:pt x="446" y="1061"/>
                  </a:cubicBezTo>
                  <a:cubicBezTo>
                    <a:pt x="646" y="1061"/>
                    <a:pt x="646" y="1061"/>
                    <a:pt x="646" y="1061"/>
                  </a:cubicBezTo>
                  <a:cubicBezTo>
                    <a:pt x="656" y="1088"/>
                    <a:pt x="677" y="1109"/>
                    <a:pt x="704" y="1119"/>
                  </a:cubicBezTo>
                  <a:cubicBezTo>
                    <a:pt x="704" y="1349"/>
                    <a:pt x="704" y="1349"/>
                    <a:pt x="704" y="1349"/>
                  </a:cubicBezTo>
                  <a:cubicBezTo>
                    <a:pt x="704" y="1402"/>
                    <a:pt x="737" y="1450"/>
                    <a:pt x="787" y="1469"/>
                  </a:cubicBezTo>
                  <a:cubicBezTo>
                    <a:pt x="837" y="1487"/>
                    <a:pt x="893" y="1473"/>
                    <a:pt x="928" y="1434"/>
                  </a:cubicBezTo>
                  <a:cubicBezTo>
                    <a:pt x="963" y="1473"/>
                    <a:pt x="1019" y="1487"/>
                    <a:pt x="1069" y="1469"/>
                  </a:cubicBezTo>
                  <a:cubicBezTo>
                    <a:pt x="1119" y="1450"/>
                    <a:pt x="1152" y="1402"/>
                    <a:pt x="1152" y="1349"/>
                  </a:cubicBezTo>
                  <a:cubicBezTo>
                    <a:pt x="1152" y="709"/>
                    <a:pt x="1152" y="709"/>
                    <a:pt x="1152" y="709"/>
                  </a:cubicBezTo>
                  <a:cubicBezTo>
                    <a:pt x="1282" y="709"/>
                    <a:pt x="1282" y="709"/>
                    <a:pt x="1282" y="709"/>
                  </a:cubicBezTo>
                  <a:cubicBezTo>
                    <a:pt x="1299" y="863"/>
                    <a:pt x="1435" y="976"/>
                    <a:pt x="1589" y="964"/>
                  </a:cubicBezTo>
                  <a:cubicBezTo>
                    <a:pt x="1744" y="953"/>
                    <a:pt x="1862" y="821"/>
                    <a:pt x="1856" y="666"/>
                  </a:cubicBezTo>
                  <a:cubicBezTo>
                    <a:pt x="1850" y="512"/>
                    <a:pt x="1723" y="389"/>
                    <a:pt x="1568" y="389"/>
                  </a:cubicBezTo>
                  <a:close/>
                  <a:moveTo>
                    <a:pt x="736" y="997"/>
                  </a:moveTo>
                  <a:cubicBezTo>
                    <a:pt x="754" y="997"/>
                    <a:pt x="768" y="1011"/>
                    <a:pt x="768" y="1029"/>
                  </a:cubicBezTo>
                  <a:cubicBezTo>
                    <a:pt x="768" y="1047"/>
                    <a:pt x="754" y="1061"/>
                    <a:pt x="736" y="1061"/>
                  </a:cubicBezTo>
                  <a:cubicBezTo>
                    <a:pt x="718" y="1061"/>
                    <a:pt x="704" y="1047"/>
                    <a:pt x="704" y="1029"/>
                  </a:cubicBezTo>
                  <a:cubicBezTo>
                    <a:pt x="704" y="1011"/>
                    <a:pt x="718" y="997"/>
                    <a:pt x="736" y="997"/>
                  </a:cubicBezTo>
                  <a:close/>
                  <a:moveTo>
                    <a:pt x="224" y="1309"/>
                  </a:moveTo>
                  <a:cubicBezTo>
                    <a:pt x="179" y="1273"/>
                    <a:pt x="64" y="1168"/>
                    <a:pt x="64" y="1029"/>
                  </a:cubicBezTo>
                  <a:cubicBezTo>
                    <a:pt x="64" y="941"/>
                    <a:pt x="136" y="869"/>
                    <a:pt x="224" y="869"/>
                  </a:cubicBezTo>
                  <a:cubicBezTo>
                    <a:pt x="312" y="869"/>
                    <a:pt x="384" y="941"/>
                    <a:pt x="384" y="1029"/>
                  </a:cubicBezTo>
                  <a:cubicBezTo>
                    <a:pt x="384" y="1168"/>
                    <a:pt x="269" y="1273"/>
                    <a:pt x="224" y="1309"/>
                  </a:cubicBezTo>
                  <a:close/>
                  <a:moveTo>
                    <a:pt x="1088" y="1349"/>
                  </a:moveTo>
                  <a:cubicBezTo>
                    <a:pt x="1088" y="1384"/>
                    <a:pt x="1059" y="1413"/>
                    <a:pt x="1024" y="1413"/>
                  </a:cubicBezTo>
                  <a:cubicBezTo>
                    <a:pt x="989" y="1413"/>
                    <a:pt x="960" y="1384"/>
                    <a:pt x="960" y="1349"/>
                  </a:cubicBezTo>
                  <a:cubicBezTo>
                    <a:pt x="960" y="1029"/>
                    <a:pt x="960" y="1029"/>
                    <a:pt x="960" y="1029"/>
                  </a:cubicBezTo>
                  <a:cubicBezTo>
                    <a:pt x="960" y="1011"/>
                    <a:pt x="946" y="997"/>
                    <a:pt x="928" y="997"/>
                  </a:cubicBezTo>
                  <a:cubicBezTo>
                    <a:pt x="910" y="997"/>
                    <a:pt x="896" y="1011"/>
                    <a:pt x="896" y="1029"/>
                  </a:cubicBezTo>
                  <a:cubicBezTo>
                    <a:pt x="896" y="1349"/>
                    <a:pt x="896" y="1349"/>
                    <a:pt x="896" y="1349"/>
                  </a:cubicBezTo>
                  <a:cubicBezTo>
                    <a:pt x="896" y="1384"/>
                    <a:pt x="867" y="1413"/>
                    <a:pt x="832" y="1413"/>
                  </a:cubicBezTo>
                  <a:cubicBezTo>
                    <a:pt x="797" y="1413"/>
                    <a:pt x="768" y="1384"/>
                    <a:pt x="768" y="1349"/>
                  </a:cubicBezTo>
                  <a:cubicBezTo>
                    <a:pt x="768" y="1120"/>
                    <a:pt x="768" y="1120"/>
                    <a:pt x="768" y="1120"/>
                  </a:cubicBezTo>
                  <a:cubicBezTo>
                    <a:pt x="769" y="1119"/>
                    <a:pt x="770" y="1119"/>
                    <a:pt x="771" y="1118"/>
                  </a:cubicBezTo>
                  <a:cubicBezTo>
                    <a:pt x="773" y="1117"/>
                    <a:pt x="774" y="1117"/>
                    <a:pt x="776" y="1116"/>
                  </a:cubicBezTo>
                  <a:cubicBezTo>
                    <a:pt x="780" y="1114"/>
                    <a:pt x="783" y="1112"/>
                    <a:pt x="787" y="1110"/>
                  </a:cubicBezTo>
                  <a:cubicBezTo>
                    <a:pt x="788" y="1109"/>
                    <a:pt x="790" y="1108"/>
                    <a:pt x="791" y="1107"/>
                  </a:cubicBezTo>
                  <a:cubicBezTo>
                    <a:pt x="795" y="1105"/>
                    <a:pt x="799" y="1102"/>
                    <a:pt x="802" y="1098"/>
                  </a:cubicBezTo>
                  <a:cubicBezTo>
                    <a:pt x="803" y="1098"/>
                    <a:pt x="803" y="1097"/>
                    <a:pt x="804" y="1097"/>
                  </a:cubicBezTo>
                  <a:cubicBezTo>
                    <a:pt x="808" y="1093"/>
                    <a:pt x="812" y="1088"/>
                    <a:pt x="815" y="1084"/>
                  </a:cubicBezTo>
                  <a:cubicBezTo>
                    <a:pt x="816" y="1082"/>
                    <a:pt x="816" y="1081"/>
                    <a:pt x="817" y="1080"/>
                  </a:cubicBezTo>
                  <a:cubicBezTo>
                    <a:pt x="819" y="1076"/>
                    <a:pt x="821" y="1073"/>
                    <a:pt x="823" y="1069"/>
                  </a:cubicBezTo>
                  <a:cubicBezTo>
                    <a:pt x="824" y="1067"/>
                    <a:pt x="825" y="1065"/>
                    <a:pt x="825" y="1064"/>
                  </a:cubicBezTo>
                  <a:cubicBezTo>
                    <a:pt x="827" y="1060"/>
                    <a:pt x="828" y="1056"/>
                    <a:pt x="829" y="1052"/>
                  </a:cubicBezTo>
                  <a:cubicBezTo>
                    <a:pt x="829" y="1050"/>
                    <a:pt x="830" y="1049"/>
                    <a:pt x="830" y="1047"/>
                  </a:cubicBezTo>
                  <a:cubicBezTo>
                    <a:pt x="833" y="1035"/>
                    <a:pt x="833" y="1023"/>
                    <a:pt x="830" y="1012"/>
                  </a:cubicBezTo>
                  <a:cubicBezTo>
                    <a:pt x="830" y="1010"/>
                    <a:pt x="829" y="1008"/>
                    <a:pt x="829" y="1006"/>
                  </a:cubicBezTo>
                  <a:cubicBezTo>
                    <a:pt x="828" y="1002"/>
                    <a:pt x="827" y="999"/>
                    <a:pt x="825" y="995"/>
                  </a:cubicBezTo>
                  <a:cubicBezTo>
                    <a:pt x="825" y="993"/>
                    <a:pt x="824" y="991"/>
                    <a:pt x="823" y="989"/>
                  </a:cubicBezTo>
                  <a:cubicBezTo>
                    <a:pt x="821" y="986"/>
                    <a:pt x="819" y="982"/>
                    <a:pt x="817" y="979"/>
                  </a:cubicBezTo>
                  <a:cubicBezTo>
                    <a:pt x="816" y="977"/>
                    <a:pt x="816" y="976"/>
                    <a:pt x="815" y="975"/>
                  </a:cubicBezTo>
                  <a:cubicBezTo>
                    <a:pt x="812" y="970"/>
                    <a:pt x="808" y="966"/>
                    <a:pt x="804" y="962"/>
                  </a:cubicBezTo>
                  <a:cubicBezTo>
                    <a:pt x="803" y="961"/>
                    <a:pt x="803" y="961"/>
                    <a:pt x="802" y="960"/>
                  </a:cubicBezTo>
                  <a:cubicBezTo>
                    <a:pt x="799" y="957"/>
                    <a:pt x="795" y="954"/>
                    <a:pt x="791" y="951"/>
                  </a:cubicBezTo>
                  <a:cubicBezTo>
                    <a:pt x="790" y="950"/>
                    <a:pt x="788" y="949"/>
                    <a:pt x="787" y="948"/>
                  </a:cubicBezTo>
                  <a:cubicBezTo>
                    <a:pt x="783" y="946"/>
                    <a:pt x="780" y="944"/>
                    <a:pt x="776" y="942"/>
                  </a:cubicBezTo>
                  <a:cubicBezTo>
                    <a:pt x="774" y="942"/>
                    <a:pt x="773" y="941"/>
                    <a:pt x="771" y="940"/>
                  </a:cubicBezTo>
                  <a:cubicBezTo>
                    <a:pt x="770" y="940"/>
                    <a:pt x="769" y="939"/>
                    <a:pt x="768" y="939"/>
                  </a:cubicBezTo>
                  <a:cubicBezTo>
                    <a:pt x="768" y="570"/>
                    <a:pt x="768" y="570"/>
                    <a:pt x="768" y="570"/>
                  </a:cubicBezTo>
                  <a:cubicBezTo>
                    <a:pt x="768" y="528"/>
                    <a:pt x="751" y="487"/>
                    <a:pt x="721" y="457"/>
                  </a:cubicBezTo>
                  <a:cubicBezTo>
                    <a:pt x="438" y="174"/>
                    <a:pt x="438" y="174"/>
                    <a:pt x="438" y="174"/>
                  </a:cubicBezTo>
                  <a:cubicBezTo>
                    <a:pt x="427" y="163"/>
                    <a:pt x="421" y="148"/>
                    <a:pt x="421" y="132"/>
                  </a:cubicBezTo>
                  <a:cubicBezTo>
                    <a:pt x="421" y="117"/>
                    <a:pt x="428" y="102"/>
                    <a:pt x="439" y="91"/>
                  </a:cubicBezTo>
                  <a:cubicBezTo>
                    <a:pt x="462" y="70"/>
                    <a:pt x="498" y="70"/>
                    <a:pt x="521" y="92"/>
                  </a:cubicBezTo>
                  <a:cubicBezTo>
                    <a:pt x="687" y="259"/>
                    <a:pt x="687" y="259"/>
                    <a:pt x="687" y="259"/>
                  </a:cubicBezTo>
                  <a:cubicBezTo>
                    <a:pt x="729" y="301"/>
                    <a:pt x="786" y="325"/>
                    <a:pt x="846" y="325"/>
                  </a:cubicBezTo>
                  <a:cubicBezTo>
                    <a:pt x="1011" y="325"/>
                    <a:pt x="1011" y="325"/>
                    <a:pt x="1011" y="325"/>
                  </a:cubicBezTo>
                  <a:cubicBezTo>
                    <a:pt x="1070" y="325"/>
                    <a:pt x="1127" y="302"/>
                    <a:pt x="1169" y="259"/>
                  </a:cubicBezTo>
                  <a:cubicBezTo>
                    <a:pt x="1336" y="92"/>
                    <a:pt x="1336" y="92"/>
                    <a:pt x="1336" y="92"/>
                  </a:cubicBezTo>
                  <a:cubicBezTo>
                    <a:pt x="1347" y="80"/>
                    <a:pt x="1362" y="74"/>
                    <a:pt x="1378" y="75"/>
                  </a:cubicBezTo>
                  <a:cubicBezTo>
                    <a:pt x="1393" y="76"/>
                    <a:pt x="1408" y="82"/>
                    <a:pt x="1418" y="92"/>
                  </a:cubicBezTo>
                  <a:cubicBezTo>
                    <a:pt x="1419" y="93"/>
                    <a:pt x="1419" y="94"/>
                    <a:pt x="1420" y="95"/>
                  </a:cubicBezTo>
                  <a:cubicBezTo>
                    <a:pt x="1441" y="117"/>
                    <a:pt x="1440" y="152"/>
                    <a:pt x="1418" y="174"/>
                  </a:cubicBezTo>
                  <a:cubicBezTo>
                    <a:pt x="1135" y="457"/>
                    <a:pt x="1135" y="457"/>
                    <a:pt x="1135" y="457"/>
                  </a:cubicBezTo>
                  <a:cubicBezTo>
                    <a:pt x="1105" y="487"/>
                    <a:pt x="1088" y="528"/>
                    <a:pt x="1088" y="570"/>
                  </a:cubicBezTo>
                  <a:cubicBezTo>
                    <a:pt x="1088" y="645"/>
                    <a:pt x="1088" y="645"/>
                    <a:pt x="1088" y="645"/>
                  </a:cubicBezTo>
                  <a:cubicBezTo>
                    <a:pt x="1018" y="645"/>
                    <a:pt x="1018" y="645"/>
                    <a:pt x="1018" y="645"/>
                  </a:cubicBezTo>
                  <a:cubicBezTo>
                    <a:pt x="1002" y="601"/>
                    <a:pt x="957" y="575"/>
                    <a:pt x="911" y="582"/>
                  </a:cubicBezTo>
                  <a:cubicBezTo>
                    <a:pt x="865" y="590"/>
                    <a:pt x="832" y="630"/>
                    <a:pt x="832" y="677"/>
                  </a:cubicBezTo>
                  <a:cubicBezTo>
                    <a:pt x="832" y="724"/>
                    <a:pt x="865" y="764"/>
                    <a:pt x="911" y="772"/>
                  </a:cubicBezTo>
                  <a:cubicBezTo>
                    <a:pt x="957" y="780"/>
                    <a:pt x="1002" y="753"/>
                    <a:pt x="1018" y="709"/>
                  </a:cubicBezTo>
                  <a:cubicBezTo>
                    <a:pt x="1088" y="709"/>
                    <a:pt x="1088" y="709"/>
                    <a:pt x="1088" y="709"/>
                  </a:cubicBezTo>
                  <a:lnTo>
                    <a:pt x="1088" y="1349"/>
                  </a:lnTo>
                  <a:close/>
                  <a:moveTo>
                    <a:pt x="960" y="677"/>
                  </a:moveTo>
                  <a:cubicBezTo>
                    <a:pt x="960" y="695"/>
                    <a:pt x="946" y="709"/>
                    <a:pt x="928" y="709"/>
                  </a:cubicBezTo>
                  <a:cubicBezTo>
                    <a:pt x="910" y="709"/>
                    <a:pt x="896" y="695"/>
                    <a:pt x="896" y="677"/>
                  </a:cubicBezTo>
                  <a:cubicBezTo>
                    <a:pt x="896" y="659"/>
                    <a:pt x="910" y="645"/>
                    <a:pt x="928" y="645"/>
                  </a:cubicBezTo>
                  <a:cubicBezTo>
                    <a:pt x="946" y="645"/>
                    <a:pt x="960" y="659"/>
                    <a:pt x="960" y="677"/>
                  </a:cubicBezTo>
                  <a:close/>
                  <a:moveTo>
                    <a:pt x="1568" y="453"/>
                  </a:moveTo>
                  <a:cubicBezTo>
                    <a:pt x="1679" y="453"/>
                    <a:pt x="1773" y="535"/>
                    <a:pt x="1789" y="645"/>
                  </a:cubicBezTo>
                  <a:cubicBezTo>
                    <a:pt x="1741" y="645"/>
                    <a:pt x="1741" y="645"/>
                    <a:pt x="1741" y="645"/>
                  </a:cubicBezTo>
                  <a:cubicBezTo>
                    <a:pt x="1687" y="590"/>
                    <a:pt x="1687" y="590"/>
                    <a:pt x="1687" y="590"/>
                  </a:cubicBezTo>
                  <a:cubicBezTo>
                    <a:pt x="1679" y="583"/>
                    <a:pt x="1669" y="580"/>
                    <a:pt x="1659" y="582"/>
                  </a:cubicBezTo>
                  <a:cubicBezTo>
                    <a:pt x="1649" y="583"/>
                    <a:pt x="1640" y="590"/>
                    <a:pt x="1635" y="599"/>
                  </a:cubicBezTo>
                  <a:cubicBezTo>
                    <a:pt x="1570" y="729"/>
                    <a:pt x="1570" y="729"/>
                    <a:pt x="1570" y="729"/>
                  </a:cubicBezTo>
                  <a:cubicBezTo>
                    <a:pt x="1501" y="568"/>
                    <a:pt x="1501" y="568"/>
                    <a:pt x="1501" y="568"/>
                  </a:cubicBezTo>
                  <a:cubicBezTo>
                    <a:pt x="1497" y="558"/>
                    <a:pt x="1487" y="550"/>
                    <a:pt x="1475" y="549"/>
                  </a:cubicBezTo>
                  <a:cubicBezTo>
                    <a:pt x="1463" y="548"/>
                    <a:pt x="1452" y="554"/>
                    <a:pt x="1445" y="563"/>
                  </a:cubicBezTo>
                  <a:cubicBezTo>
                    <a:pt x="1391" y="645"/>
                    <a:pt x="1391" y="645"/>
                    <a:pt x="1391" y="645"/>
                  </a:cubicBezTo>
                  <a:cubicBezTo>
                    <a:pt x="1346" y="645"/>
                    <a:pt x="1346" y="645"/>
                    <a:pt x="1346" y="645"/>
                  </a:cubicBezTo>
                  <a:cubicBezTo>
                    <a:pt x="1362" y="535"/>
                    <a:pt x="1457" y="453"/>
                    <a:pt x="1568" y="453"/>
                  </a:cubicBezTo>
                  <a:close/>
                  <a:moveTo>
                    <a:pt x="1568" y="901"/>
                  </a:moveTo>
                  <a:cubicBezTo>
                    <a:pt x="1457" y="901"/>
                    <a:pt x="1362" y="819"/>
                    <a:pt x="1346" y="709"/>
                  </a:cubicBezTo>
                  <a:cubicBezTo>
                    <a:pt x="1408" y="709"/>
                    <a:pt x="1408" y="709"/>
                    <a:pt x="1408" y="709"/>
                  </a:cubicBezTo>
                  <a:cubicBezTo>
                    <a:pt x="1419" y="709"/>
                    <a:pt x="1429" y="704"/>
                    <a:pt x="1435" y="695"/>
                  </a:cubicBezTo>
                  <a:cubicBezTo>
                    <a:pt x="1466" y="648"/>
                    <a:pt x="1466" y="648"/>
                    <a:pt x="1466" y="648"/>
                  </a:cubicBezTo>
                  <a:cubicBezTo>
                    <a:pt x="1539" y="818"/>
                    <a:pt x="1539" y="818"/>
                    <a:pt x="1539" y="818"/>
                  </a:cubicBezTo>
                  <a:cubicBezTo>
                    <a:pt x="1543" y="829"/>
                    <a:pt x="1555" y="837"/>
                    <a:pt x="1567" y="837"/>
                  </a:cubicBezTo>
                  <a:cubicBezTo>
                    <a:pt x="1568" y="837"/>
                    <a:pt x="1568" y="837"/>
                    <a:pt x="1568" y="837"/>
                  </a:cubicBezTo>
                  <a:cubicBezTo>
                    <a:pt x="1580" y="837"/>
                    <a:pt x="1591" y="830"/>
                    <a:pt x="1597" y="819"/>
                  </a:cubicBezTo>
                  <a:cubicBezTo>
                    <a:pt x="1673" y="667"/>
                    <a:pt x="1673" y="667"/>
                    <a:pt x="1673" y="667"/>
                  </a:cubicBezTo>
                  <a:cubicBezTo>
                    <a:pt x="1705" y="700"/>
                    <a:pt x="1705" y="700"/>
                    <a:pt x="1705" y="700"/>
                  </a:cubicBezTo>
                  <a:cubicBezTo>
                    <a:pt x="1711" y="706"/>
                    <a:pt x="1719" y="709"/>
                    <a:pt x="1728" y="709"/>
                  </a:cubicBezTo>
                  <a:cubicBezTo>
                    <a:pt x="1789" y="709"/>
                    <a:pt x="1789" y="709"/>
                    <a:pt x="1789" y="709"/>
                  </a:cubicBezTo>
                  <a:cubicBezTo>
                    <a:pt x="1773" y="819"/>
                    <a:pt x="1679" y="901"/>
                    <a:pt x="1568" y="9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3" name="Freeform 137"/>
            <p:cNvSpPr>
              <a:spLocks noEditPoints="1"/>
            </p:cNvSpPr>
            <p:nvPr/>
          </p:nvSpPr>
          <p:spPr bwMode="auto">
            <a:xfrm>
              <a:off x="12353976" y="2552612"/>
              <a:ext cx="573088" cy="573088"/>
            </a:xfrm>
            <a:custGeom>
              <a:avLst/>
              <a:gdLst>
                <a:gd name="T0" fmla="*/ 96 w 192"/>
                <a:gd name="T1" fmla="*/ 0 h 192"/>
                <a:gd name="T2" fmla="*/ 0 w 192"/>
                <a:gd name="T3" fmla="*/ 96 h 192"/>
                <a:gd name="T4" fmla="*/ 96 w 192"/>
                <a:gd name="T5" fmla="*/ 192 h 192"/>
                <a:gd name="T6" fmla="*/ 192 w 192"/>
                <a:gd name="T7" fmla="*/ 96 h 192"/>
                <a:gd name="T8" fmla="*/ 96 w 192"/>
                <a:gd name="T9" fmla="*/ 0 h 192"/>
                <a:gd name="T10" fmla="*/ 96 w 192"/>
                <a:gd name="T11" fmla="*/ 128 h 192"/>
                <a:gd name="T12" fmla="*/ 64 w 192"/>
                <a:gd name="T13" fmla="*/ 96 h 192"/>
                <a:gd name="T14" fmla="*/ 96 w 192"/>
                <a:gd name="T15" fmla="*/ 64 h 192"/>
                <a:gd name="T16" fmla="*/ 128 w 192"/>
                <a:gd name="T17" fmla="*/ 96 h 192"/>
                <a:gd name="T18" fmla="*/ 96 w 192"/>
                <a:gd name="T19" fmla="*/ 12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96" y="128"/>
                  </a:moveTo>
                  <a:cubicBezTo>
                    <a:pt x="78" y="128"/>
                    <a:pt x="64" y="114"/>
                    <a:pt x="64" y="96"/>
                  </a:cubicBezTo>
                  <a:cubicBezTo>
                    <a:pt x="64" y="78"/>
                    <a:pt x="78" y="64"/>
                    <a:pt x="96" y="64"/>
                  </a:cubicBezTo>
                  <a:cubicBezTo>
                    <a:pt x="114" y="64"/>
                    <a:pt x="128" y="78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94" name="Group 97"/>
          <p:cNvGrpSpPr/>
          <p:nvPr/>
        </p:nvGrpSpPr>
        <p:grpSpPr>
          <a:xfrm>
            <a:off x="6468779" y="2737401"/>
            <a:ext cx="683988" cy="754475"/>
            <a:chOff x="6521364" y="2721163"/>
            <a:chExt cx="788772" cy="870057"/>
          </a:xfrm>
        </p:grpSpPr>
        <p:sp>
          <p:nvSpPr>
            <p:cNvPr id="95" name="Freeform 126"/>
            <p:cNvSpPr>
              <a:spLocks noEditPoints="1"/>
            </p:cNvSpPr>
            <p:nvPr/>
          </p:nvSpPr>
          <p:spPr bwMode="auto">
            <a:xfrm>
              <a:off x="6666015" y="3035603"/>
              <a:ext cx="502221" cy="163132"/>
            </a:xfrm>
            <a:custGeom>
              <a:avLst/>
              <a:gdLst>
                <a:gd name="T0" fmla="*/ 1267 w 1270"/>
                <a:gd name="T1" fmla="*/ 373 h 413"/>
                <a:gd name="T2" fmla="*/ 1150 w 1270"/>
                <a:gd name="T3" fmla="*/ 42 h 413"/>
                <a:gd name="T4" fmla="*/ 1091 w 1270"/>
                <a:gd name="T5" fmla="*/ 0 h 413"/>
                <a:gd name="T6" fmla="*/ 183 w 1270"/>
                <a:gd name="T7" fmla="*/ 0 h 413"/>
                <a:gd name="T8" fmla="*/ 124 w 1270"/>
                <a:gd name="T9" fmla="*/ 42 h 413"/>
                <a:gd name="T10" fmla="*/ 7 w 1270"/>
                <a:gd name="T11" fmla="*/ 373 h 413"/>
                <a:gd name="T12" fmla="*/ 36 w 1270"/>
                <a:gd name="T13" fmla="*/ 413 h 413"/>
                <a:gd name="T14" fmla="*/ 1238 w 1270"/>
                <a:gd name="T15" fmla="*/ 413 h 413"/>
                <a:gd name="T16" fmla="*/ 1263 w 1270"/>
                <a:gd name="T17" fmla="*/ 400 h 413"/>
                <a:gd name="T18" fmla="*/ 1267 w 1270"/>
                <a:gd name="T19" fmla="*/ 373 h 413"/>
                <a:gd name="T20" fmla="*/ 78 w 1270"/>
                <a:gd name="T21" fmla="*/ 353 h 413"/>
                <a:gd name="T22" fmla="*/ 181 w 1270"/>
                <a:gd name="T23" fmla="*/ 62 h 413"/>
                <a:gd name="T24" fmla="*/ 183 w 1270"/>
                <a:gd name="T25" fmla="*/ 60 h 413"/>
                <a:gd name="T26" fmla="*/ 1091 w 1270"/>
                <a:gd name="T27" fmla="*/ 60 h 413"/>
                <a:gd name="T28" fmla="*/ 1093 w 1270"/>
                <a:gd name="T29" fmla="*/ 62 h 413"/>
                <a:gd name="T30" fmla="*/ 1196 w 1270"/>
                <a:gd name="T31" fmla="*/ 353 h 413"/>
                <a:gd name="T32" fmla="*/ 78 w 1270"/>
                <a:gd name="T33" fmla="*/ 35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0" h="413">
                  <a:moveTo>
                    <a:pt x="1267" y="373"/>
                  </a:moveTo>
                  <a:cubicBezTo>
                    <a:pt x="1150" y="42"/>
                    <a:pt x="1150" y="42"/>
                    <a:pt x="1150" y="42"/>
                  </a:cubicBezTo>
                  <a:cubicBezTo>
                    <a:pt x="1141" y="17"/>
                    <a:pt x="1118" y="0"/>
                    <a:pt x="1091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56" y="0"/>
                    <a:pt x="133" y="17"/>
                    <a:pt x="124" y="42"/>
                  </a:cubicBezTo>
                  <a:cubicBezTo>
                    <a:pt x="7" y="373"/>
                    <a:pt x="7" y="373"/>
                    <a:pt x="7" y="373"/>
                  </a:cubicBezTo>
                  <a:cubicBezTo>
                    <a:pt x="0" y="392"/>
                    <a:pt x="15" y="413"/>
                    <a:pt x="36" y="413"/>
                  </a:cubicBezTo>
                  <a:cubicBezTo>
                    <a:pt x="1238" y="413"/>
                    <a:pt x="1238" y="413"/>
                    <a:pt x="1238" y="413"/>
                  </a:cubicBezTo>
                  <a:cubicBezTo>
                    <a:pt x="1248" y="413"/>
                    <a:pt x="1257" y="408"/>
                    <a:pt x="1263" y="400"/>
                  </a:cubicBezTo>
                  <a:cubicBezTo>
                    <a:pt x="1269" y="392"/>
                    <a:pt x="1270" y="382"/>
                    <a:pt x="1267" y="373"/>
                  </a:cubicBezTo>
                  <a:close/>
                  <a:moveTo>
                    <a:pt x="78" y="353"/>
                  </a:moveTo>
                  <a:cubicBezTo>
                    <a:pt x="181" y="62"/>
                    <a:pt x="181" y="62"/>
                    <a:pt x="181" y="62"/>
                  </a:cubicBezTo>
                  <a:cubicBezTo>
                    <a:pt x="181" y="61"/>
                    <a:pt x="182" y="60"/>
                    <a:pt x="183" y="60"/>
                  </a:cubicBezTo>
                  <a:cubicBezTo>
                    <a:pt x="1091" y="60"/>
                    <a:pt x="1091" y="60"/>
                    <a:pt x="1091" y="60"/>
                  </a:cubicBezTo>
                  <a:cubicBezTo>
                    <a:pt x="1092" y="60"/>
                    <a:pt x="1093" y="61"/>
                    <a:pt x="1093" y="62"/>
                  </a:cubicBezTo>
                  <a:cubicBezTo>
                    <a:pt x="1196" y="353"/>
                    <a:pt x="1196" y="353"/>
                    <a:pt x="1196" y="353"/>
                  </a:cubicBezTo>
                  <a:lnTo>
                    <a:pt x="78" y="3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6" name="Freeform 127"/>
            <p:cNvSpPr>
              <a:spLocks noEditPoints="1"/>
            </p:cNvSpPr>
            <p:nvPr/>
          </p:nvSpPr>
          <p:spPr bwMode="auto">
            <a:xfrm>
              <a:off x="7070903" y="3339584"/>
              <a:ext cx="150309" cy="99645"/>
            </a:xfrm>
            <a:custGeom>
              <a:avLst/>
              <a:gdLst>
                <a:gd name="T0" fmla="*/ 190 w 380"/>
                <a:gd name="T1" fmla="*/ 0 h 252"/>
                <a:gd name="T2" fmla="*/ 0 w 380"/>
                <a:gd name="T3" fmla="*/ 126 h 252"/>
                <a:gd name="T4" fmla="*/ 190 w 380"/>
                <a:gd name="T5" fmla="*/ 252 h 252"/>
                <a:gd name="T6" fmla="*/ 380 w 380"/>
                <a:gd name="T7" fmla="*/ 126 h 252"/>
                <a:gd name="T8" fmla="*/ 190 w 380"/>
                <a:gd name="T9" fmla="*/ 0 h 252"/>
                <a:gd name="T10" fmla="*/ 190 w 380"/>
                <a:gd name="T11" fmla="*/ 192 h 252"/>
                <a:gd name="T12" fmla="*/ 60 w 380"/>
                <a:gd name="T13" fmla="*/ 126 h 252"/>
                <a:gd name="T14" fmla="*/ 190 w 380"/>
                <a:gd name="T15" fmla="*/ 60 h 252"/>
                <a:gd name="T16" fmla="*/ 320 w 380"/>
                <a:gd name="T17" fmla="*/ 126 h 252"/>
                <a:gd name="T18" fmla="*/ 190 w 380"/>
                <a:gd name="T19" fmla="*/ 19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0" h="252">
                  <a:moveTo>
                    <a:pt x="190" y="0"/>
                  </a:moveTo>
                  <a:cubicBezTo>
                    <a:pt x="83" y="0"/>
                    <a:pt x="0" y="55"/>
                    <a:pt x="0" y="126"/>
                  </a:cubicBezTo>
                  <a:cubicBezTo>
                    <a:pt x="0" y="197"/>
                    <a:pt x="83" y="252"/>
                    <a:pt x="190" y="252"/>
                  </a:cubicBezTo>
                  <a:cubicBezTo>
                    <a:pt x="297" y="252"/>
                    <a:pt x="380" y="197"/>
                    <a:pt x="380" y="126"/>
                  </a:cubicBezTo>
                  <a:cubicBezTo>
                    <a:pt x="380" y="55"/>
                    <a:pt x="297" y="0"/>
                    <a:pt x="190" y="0"/>
                  </a:cubicBezTo>
                  <a:close/>
                  <a:moveTo>
                    <a:pt x="190" y="192"/>
                  </a:moveTo>
                  <a:cubicBezTo>
                    <a:pt x="116" y="192"/>
                    <a:pt x="60" y="157"/>
                    <a:pt x="60" y="126"/>
                  </a:cubicBezTo>
                  <a:cubicBezTo>
                    <a:pt x="60" y="95"/>
                    <a:pt x="116" y="60"/>
                    <a:pt x="190" y="60"/>
                  </a:cubicBezTo>
                  <a:cubicBezTo>
                    <a:pt x="265" y="60"/>
                    <a:pt x="320" y="95"/>
                    <a:pt x="320" y="126"/>
                  </a:cubicBezTo>
                  <a:cubicBezTo>
                    <a:pt x="320" y="157"/>
                    <a:pt x="265" y="192"/>
                    <a:pt x="190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7" name="Freeform 128"/>
            <p:cNvSpPr>
              <a:spLocks noEditPoints="1"/>
            </p:cNvSpPr>
            <p:nvPr/>
          </p:nvSpPr>
          <p:spPr bwMode="auto">
            <a:xfrm>
              <a:off x="6614300" y="3339584"/>
              <a:ext cx="150729" cy="99645"/>
            </a:xfrm>
            <a:custGeom>
              <a:avLst/>
              <a:gdLst>
                <a:gd name="T0" fmla="*/ 191 w 381"/>
                <a:gd name="T1" fmla="*/ 0 h 252"/>
                <a:gd name="T2" fmla="*/ 0 w 381"/>
                <a:gd name="T3" fmla="*/ 126 h 252"/>
                <a:gd name="T4" fmla="*/ 191 w 381"/>
                <a:gd name="T5" fmla="*/ 252 h 252"/>
                <a:gd name="T6" fmla="*/ 381 w 381"/>
                <a:gd name="T7" fmla="*/ 126 h 252"/>
                <a:gd name="T8" fmla="*/ 191 w 381"/>
                <a:gd name="T9" fmla="*/ 0 h 252"/>
                <a:gd name="T10" fmla="*/ 191 w 381"/>
                <a:gd name="T11" fmla="*/ 192 h 252"/>
                <a:gd name="T12" fmla="*/ 61 w 381"/>
                <a:gd name="T13" fmla="*/ 126 h 252"/>
                <a:gd name="T14" fmla="*/ 191 w 381"/>
                <a:gd name="T15" fmla="*/ 60 h 252"/>
                <a:gd name="T16" fmla="*/ 321 w 381"/>
                <a:gd name="T17" fmla="*/ 126 h 252"/>
                <a:gd name="T18" fmla="*/ 191 w 381"/>
                <a:gd name="T19" fmla="*/ 19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1" h="252">
                  <a:moveTo>
                    <a:pt x="191" y="0"/>
                  </a:moveTo>
                  <a:cubicBezTo>
                    <a:pt x="84" y="0"/>
                    <a:pt x="0" y="55"/>
                    <a:pt x="0" y="126"/>
                  </a:cubicBezTo>
                  <a:cubicBezTo>
                    <a:pt x="0" y="197"/>
                    <a:pt x="84" y="252"/>
                    <a:pt x="191" y="252"/>
                  </a:cubicBezTo>
                  <a:cubicBezTo>
                    <a:pt x="298" y="252"/>
                    <a:pt x="381" y="197"/>
                    <a:pt x="381" y="126"/>
                  </a:cubicBezTo>
                  <a:cubicBezTo>
                    <a:pt x="381" y="55"/>
                    <a:pt x="298" y="0"/>
                    <a:pt x="191" y="0"/>
                  </a:cubicBezTo>
                  <a:close/>
                  <a:moveTo>
                    <a:pt x="191" y="192"/>
                  </a:moveTo>
                  <a:cubicBezTo>
                    <a:pt x="116" y="192"/>
                    <a:pt x="61" y="157"/>
                    <a:pt x="61" y="126"/>
                  </a:cubicBezTo>
                  <a:cubicBezTo>
                    <a:pt x="61" y="95"/>
                    <a:pt x="116" y="60"/>
                    <a:pt x="191" y="60"/>
                  </a:cubicBezTo>
                  <a:cubicBezTo>
                    <a:pt x="265" y="60"/>
                    <a:pt x="321" y="95"/>
                    <a:pt x="321" y="126"/>
                  </a:cubicBezTo>
                  <a:cubicBezTo>
                    <a:pt x="321" y="157"/>
                    <a:pt x="265" y="192"/>
                    <a:pt x="191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8" name="Freeform 129"/>
            <p:cNvSpPr>
              <a:spLocks noEditPoints="1"/>
            </p:cNvSpPr>
            <p:nvPr/>
          </p:nvSpPr>
          <p:spPr bwMode="auto">
            <a:xfrm>
              <a:off x="6525797" y="2997763"/>
              <a:ext cx="784339" cy="593457"/>
            </a:xfrm>
            <a:custGeom>
              <a:avLst/>
              <a:gdLst>
                <a:gd name="T0" fmla="*/ 1794 w 1984"/>
                <a:gd name="T1" fmla="*/ 417 h 1503"/>
                <a:gd name="T2" fmla="*/ 1743 w 1984"/>
                <a:gd name="T3" fmla="*/ 524 h 1503"/>
                <a:gd name="T4" fmla="*/ 1446 w 1984"/>
                <a:gd name="T5" fmla="*/ 0 h 1503"/>
                <a:gd name="T6" fmla="*/ 388 w 1984"/>
                <a:gd name="T7" fmla="*/ 106 h 1503"/>
                <a:gd name="T8" fmla="*/ 220 w 1984"/>
                <a:gd name="T9" fmla="*/ 440 h 1503"/>
                <a:gd name="T10" fmla="*/ 30 w 1984"/>
                <a:gd name="T11" fmla="*/ 417 h 1503"/>
                <a:gd name="T12" fmla="*/ 0 w 1984"/>
                <a:gd name="T13" fmla="*/ 575 h 1503"/>
                <a:gd name="T14" fmla="*/ 196 w 1984"/>
                <a:gd name="T15" fmla="*/ 605 h 1503"/>
                <a:gd name="T16" fmla="*/ 64 w 1984"/>
                <a:gd name="T17" fmla="*/ 841 h 1503"/>
                <a:gd name="T18" fmla="*/ 128 w 1984"/>
                <a:gd name="T19" fmla="*/ 1344 h 1503"/>
                <a:gd name="T20" fmla="*/ 128 w 1984"/>
                <a:gd name="T21" fmla="*/ 1441 h 1503"/>
                <a:gd name="T22" fmla="*/ 383 w 1984"/>
                <a:gd name="T23" fmla="*/ 1503 h 1503"/>
                <a:gd name="T24" fmla="*/ 445 w 1984"/>
                <a:gd name="T25" fmla="*/ 1375 h 1503"/>
                <a:gd name="T26" fmla="*/ 1539 w 1984"/>
                <a:gd name="T27" fmla="*/ 1441 h 1503"/>
                <a:gd name="T28" fmla="*/ 1794 w 1984"/>
                <a:gd name="T29" fmla="*/ 1503 h 1503"/>
                <a:gd name="T30" fmla="*/ 1856 w 1984"/>
                <a:gd name="T31" fmla="*/ 1345 h 1503"/>
                <a:gd name="T32" fmla="*/ 1920 w 1984"/>
                <a:gd name="T33" fmla="*/ 1216 h 1503"/>
                <a:gd name="T34" fmla="*/ 1890 w 1984"/>
                <a:gd name="T35" fmla="*/ 749 h 1503"/>
                <a:gd name="T36" fmla="*/ 1954 w 1984"/>
                <a:gd name="T37" fmla="*/ 605 h 1503"/>
                <a:gd name="T38" fmla="*/ 1984 w 1984"/>
                <a:gd name="T39" fmla="*/ 447 h 1503"/>
                <a:gd name="T40" fmla="*/ 60 w 1984"/>
                <a:gd name="T41" fmla="*/ 545 h 1503"/>
                <a:gd name="T42" fmla="*/ 167 w 1984"/>
                <a:gd name="T43" fmla="*/ 477 h 1503"/>
                <a:gd name="T44" fmla="*/ 60 w 1984"/>
                <a:gd name="T45" fmla="*/ 545 h 1503"/>
                <a:gd name="T46" fmla="*/ 383 w 1984"/>
                <a:gd name="T47" fmla="*/ 1443 h 1503"/>
                <a:gd name="T48" fmla="*/ 188 w 1984"/>
                <a:gd name="T49" fmla="*/ 1441 h 1503"/>
                <a:gd name="T50" fmla="*/ 222 w 1984"/>
                <a:gd name="T51" fmla="*/ 1375 h 1503"/>
                <a:gd name="T52" fmla="*/ 385 w 1984"/>
                <a:gd name="T53" fmla="*/ 1441 h 1503"/>
                <a:gd name="T54" fmla="*/ 1794 w 1984"/>
                <a:gd name="T55" fmla="*/ 1443 h 1503"/>
                <a:gd name="T56" fmla="*/ 1599 w 1984"/>
                <a:gd name="T57" fmla="*/ 1441 h 1503"/>
                <a:gd name="T58" fmla="*/ 1761 w 1984"/>
                <a:gd name="T59" fmla="*/ 1375 h 1503"/>
                <a:gd name="T60" fmla="*/ 1796 w 1984"/>
                <a:gd name="T61" fmla="*/ 1441 h 1503"/>
                <a:gd name="T62" fmla="*/ 222 w 1984"/>
                <a:gd name="T63" fmla="*/ 1315 h 1503"/>
                <a:gd name="T64" fmla="*/ 1855 w 1984"/>
                <a:gd name="T65" fmla="*/ 1246 h 1503"/>
                <a:gd name="T66" fmla="*/ 1250 w 1984"/>
                <a:gd name="T67" fmla="*/ 990 h 1503"/>
                <a:gd name="T68" fmla="*/ 733 w 1984"/>
                <a:gd name="T69" fmla="*/ 1058 h 1503"/>
                <a:gd name="T70" fmla="*/ 1250 w 1984"/>
                <a:gd name="T71" fmla="*/ 990 h 1503"/>
                <a:gd name="T72" fmla="*/ 832 w 1984"/>
                <a:gd name="T73" fmla="*/ 862 h 1503"/>
                <a:gd name="T74" fmla="*/ 1246 w 1984"/>
                <a:gd name="T75" fmla="*/ 930 h 1503"/>
                <a:gd name="T76" fmla="*/ 1250 w 1984"/>
                <a:gd name="T77" fmla="*/ 1118 h 1503"/>
                <a:gd name="T78" fmla="*/ 733 w 1984"/>
                <a:gd name="T79" fmla="*/ 1186 h 1503"/>
                <a:gd name="T80" fmla="*/ 1250 w 1984"/>
                <a:gd name="T81" fmla="*/ 1118 h 1503"/>
                <a:gd name="T82" fmla="*/ 1860 w 1984"/>
                <a:gd name="T83" fmla="*/ 841 h 1503"/>
                <a:gd name="T84" fmla="*/ 1311 w 1984"/>
                <a:gd name="T85" fmla="*/ 1186 h 1503"/>
                <a:gd name="T86" fmla="*/ 1152 w 1984"/>
                <a:gd name="T87" fmla="*/ 802 h 1503"/>
                <a:gd name="T88" fmla="*/ 673 w 1984"/>
                <a:gd name="T89" fmla="*/ 960 h 1503"/>
                <a:gd name="T90" fmla="*/ 124 w 1984"/>
                <a:gd name="T91" fmla="*/ 1186 h 1503"/>
                <a:gd name="T92" fmla="*/ 143 w 1984"/>
                <a:gd name="T93" fmla="*/ 784 h 1503"/>
                <a:gd name="T94" fmla="*/ 1377 w 1984"/>
                <a:gd name="T95" fmla="*/ 605 h 1503"/>
                <a:gd name="T96" fmla="*/ 1377 w 1984"/>
                <a:gd name="T97" fmla="*/ 545 h 1503"/>
                <a:gd name="T98" fmla="*/ 445 w 1984"/>
                <a:gd name="T99" fmla="*/ 126 h 1503"/>
                <a:gd name="T100" fmla="*/ 1446 w 1984"/>
                <a:gd name="T101" fmla="*/ 60 h 1503"/>
                <a:gd name="T102" fmla="*/ 1687 w 1984"/>
                <a:gd name="T103" fmla="*/ 545 h 1503"/>
                <a:gd name="T104" fmla="*/ 1475 w 1984"/>
                <a:gd name="T105" fmla="*/ 575 h 1503"/>
                <a:gd name="T106" fmla="*/ 1714 w 1984"/>
                <a:gd name="T107" fmla="*/ 605 h 1503"/>
                <a:gd name="T108" fmla="*/ 1924 w 1984"/>
                <a:gd name="T109" fmla="*/ 545 h 1503"/>
                <a:gd name="T110" fmla="*/ 1817 w 1984"/>
                <a:gd name="T111" fmla="*/ 477 h 1503"/>
                <a:gd name="T112" fmla="*/ 1924 w 1984"/>
                <a:gd name="T113" fmla="*/ 545 h 1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84" h="1503">
                  <a:moveTo>
                    <a:pt x="1954" y="417"/>
                  </a:moveTo>
                  <a:cubicBezTo>
                    <a:pt x="1794" y="417"/>
                    <a:pt x="1794" y="417"/>
                    <a:pt x="1794" y="417"/>
                  </a:cubicBezTo>
                  <a:cubicBezTo>
                    <a:pt x="1780" y="417"/>
                    <a:pt x="1768" y="426"/>
                    <a:pt x="1764" y="440"/>
                  </a:cubicBezTo>
                  <a:cubicBezTo>
                    <a:pt x="1743" y="524"/>
                    <a:pt x="1743" y="524"/>
                    <a:pt x="1743" y="524"/>
                  </a:cubicBezTo>
                  <a:cubicBezTo>
                    <a:pt x="1596" y="106"/>
                    <a:pt x="1596" y="106"/>
                    <a:pt x="1596" y="106"/>
                  </a:cubicBezTo>
                  <a:cubicBezTo>
                    <a:pt x="1573" y="43"/>
                    <a:pt x="1513" y="0"/>
                    <a:pt x="1446" y="0"/>
                  </a:cubicBezTo>
                  <a:cubicBezTo>
                    <a:pt x="538" y="0"/>
                    <a:pt x="538" y="0"/>
                    <a:pt x="538" y="0"/>
                  </a:cubicBezTo>
                  <a:cubicBezTo>
                    <a:pt x="471" y="0"/>
                    <a:pt x="411" y="43"/>
                    <a:pt x="388" y="106"/>
                  </a:cubicBezTo>
                  <a:cubicBezTo>
                    <a:pt x="241" y="524"/>
                    <a:pt x="241" y="524"/>
                    <a:pt x="241" y="524"/>
                  </a:cubicBezTo>
                  <a:cubicBezTo>
                    <a:pt x="220" y="440"/>
                    <a:pt x="220" y="440"/>
                    <a:pt x="220" y="440"/>
                  </a:cubicBezTo>
                  <a:cubicBezTo>
                    <a:pt x="216" y="426"/>
                    <a:pt x="204" y="417"/>
                    <a:pt x="190" y="417"/>
                  </a:cubicBezTo>
                  <a:cubicBezTo>
                    <a:pt x="30" y="417"/>
                    <a:pt x="30" y="417"/>
                    <a:pt x="30" y="417"/>
                  </a:cubicBezTo>
                  <a:cubicBezTo>
                    <a:pt x="14" y="417"/>
                    <a:pt x="0" y="430"/>
                    <a:pt x="0" y="447"/>
                  </a:cubicBezTo>
                  <a:cubicBezTo>
                    <a:pt x="0" y="575"/>
                    <a:pt x="0" y="575"/>
                    <a:pt x="0" y="575"/>
                  </a:cubicBezTo>
                  <a:cubicBezTo>
                    <a:pt x="0" y="592"/>
                    <a:pt x="14" y="605"/>
                    <a:pt x="30" y="605"/>
                  </a:cubicBezTo>
                  <a:cubicBezTo>
                    <a:pt x="196" y="605"/>
                    <a:pt x="196" y="605"/>
                    <a:pt x="196" y="605"/>
                  </a:cubicBezTo>
                  <a:cubicBezTo>
                    <a:pt x="94" y="749"/>
                    <a:pt x="94" y="749"/>
                    <a:pt x="94" y="749"/>
                  </a:cubicBezTo>
                  <a:cubicBezTo>
                    <a:pt x="74" y="776"/>
                    <a:pt x="64" y="808"/>
                    <a:pt x="64" y="841"/>
                  </a:cubicBezTo>
                  <a:cubicBezTo>
                    <a:pt x="64" y="1216"/>
                    <a:pt x="64" y="1216"/>
                    <a:pt x="64" y="1216"/>
                  </a:cubicBezTo>
                  <a:cubicBezTo>
                    <a:pt x="64" y="1269"/>
                    <a:pt x="89" y="1315"/>
                    <a:pt x="128" y="1344"/>
                  </a:cubicBezTo>
                  <a:cubicBezTo>
                    <a:pt x="128" y="1344"/>
                    <a:pt x="128" y="1344"/>
                    <a:pt x="128" y="1345"/>
                  </a:cubicBezTo>
                  <a:cubicBezTo>
                    <a:pt x="128" y="1441"/>
                    <a:pt x="128" y="1441"/>
                    <a:pt x="128" y="1441"/>
                  </a:cubicBezTo>
                  <a:cubicBezTo>
                    <a:pt x="128" y="1475"/>
                    <a:pt x="156" y="1503"/>
                    <a:pt x="190" y="1503"/>
                  </a:cubicBezTo>
                  <a:cubicBezTo>
                    <a:pt x="383" y="1503"/>
                    <a:pt x="383" y="1503"/>
                    <a:pt x="383" y="1503"/>
                  </a:cubicBezTo>
                  <a:cubicBezTo>
                    <a:pt x="417" y="1503"/>
                    <a:pt x="445" y="1475"/>
                    <a:pt x="445" y="1441"/>
                  </a:cubicBezTo>
                  <a:cubicBezTo>
                    <a:pt x="445" y="1375"/>
                    <a:pt x="445" y="1375"/>
                    <a:pt x="445" y="1375"/>
                  </a:cubicBezTo>
                  <a:cubicBezTo>
                    <a:pt x="1539" y="1375"/>
                    <a:pt x="1539" y="1375"/>
                    <a:pt x="1539" y="1375"/>
                  </a:cubicBezTo>
                  <a:cubicBezTo>
                    <a:pt x="1539" y="1441"/>
                    <a:pt x="1539" y="1441"/>
                    <a:pt x="1539" y="1441"/>
                  </a:cubicBezTo>
                  <a:cubicBezTo>
                    <a:pt x="1539" y="1475"/>
                    <a:pt x="1567" y="1503"/>
                    <a:pt x="1601" y="1503"/>
                  </a:cubicBezTo>
                  <a:cubicBezTo>
                    <a:pt x="1794" y="1503"/>
                    <a:pt x="1794" y="1503"/>
                    <a:pt x="1794" y="1503"/>
                  </a:cubicBezTo>
                  <a:cubicBezTo>
                    <a:pt x="1828" y="1503"/>
                    <a:pt x="1856" y="1475"/>
                    <a:pt x="1856" y="1441"/>
                  </a:cubicBezTo>
                  <a:cubicBezTo>
                    <a:pt x="1856" y="1345"/>
                    <a:pt x="1856" y="1345"/>
                    <a:pt x="1856" y="1345"/>
                  </a:cubicBezTo>
                  <a:cubicBezTo>
                    <a:pt x="1856" y="1344"/>
                    <a:pt x="1856" y="1344"/>
                    <a:pt x="1856" y="1344"/>
                  </a:cubicBezTo>
                  <a:cubicBezTo>
                    <a:pt x="1895" y="1315"/>
                    <a:pt x="1920" y="1269"/>
                    <a:pt x="1920" y="1216"/>
                  </a:cubicBezTo>
                  <a:cubicBezTo>
                    <a:pt x="1920" y="841"/>
                    <a:pt x="1920" y="841"/>
                    <a:pt x="1920" y="841"/>
                  </a:cubicBezTo>
                  <a:cubicBezTo>
                    <a:pt x="1920" y="808"/>
                    <a:pt x="1910" y="776"/>
                    <a:pt x="1890" y="749"/>
                  </a:cubicBezTo>
                  <a:cubicBezTo>
                    <a:pt x="1788" y="605"/>
                    <a:pt x="1788" y="605"/>
                    <a:pt x="1788" y="605"/>
                  </a:cubicBezTo>
                  <a:cubicBezTo>
                    <a:pt x="1954" y="605"/>
                    <a:pt x="1954" y="605"/>
                    <a:pt x="1954" y="605"/>
                  </a:cubicBezTo>
                  <a:cubicBezTo>
                    <a:pt x="1970" y="605"/>
                    <a:pt x="1984" y="592"/>
                    <a:pt x="1984" y="575"/>
                  </a:cubicBezTo>
                  <a:cubicBezTo>
                    <a:pt x="1984" y="447"/>
                    <a:pt x="1984" y="447"/>
                    <a:pt x="1984" y="447"/>
                  </a:cubicBezTo>
                  <a:cubicBezTo>
                    <a:pt x="1984" y="430"/>
                    <a:pt x="1970" y="417"/>
                    <a:pt x="1954" y="417"/>
                  </a:cubicBezTo>
                  <a:close/>
                  <a:moveTo>
                    <a:pt x="60" y="545"/>
                  </a:moveTo>
                  <a:cubicBezTo>
                    <a:pt x="60" y="477"/>
                    <a:pt x="60" y="477"/>
                    <a:pt x="60" y="477"/>
                  </a:cubicBezTo>
                  <a:cubicBezTo>
                    <a:pt x="167" y="477"/>
                    <a:pt x="167" y="477"/>
                    <a:pt x="167" y="477"/>
                  </a:cubicBezTo>
                  <a:cubicBezTo>
                    <a:pt x="184" y="545"/>
                    <a:pt x="184" y="545"/>
                    <a:pt x="184" y="545"/>
                  </a:cubicBezTo>
                  <a:lnTo>
                    <a:pt x="60" y="545"/>
                  </a:lnTo>
                  <a:close/>
                  <a:moveTo>
                    <a:pt x="385" y="1441"/>
                  </a:moveTo>
                  <a:cubicBezTo>
                    <a:pt x="385" y="1442"/>
                    <a:pt x="384" y="1443"/>
                    <a:pt x="383" y="1443"/>
                  </a:cubicBezTo>
                  <a:cubicBezTo>
                    <a:pt x="190" y="1443"/>
                    <a:pt x="190" y="1443"/>
                    <a:pt x="190" y="1443"/>
                  </a:cubicBezTo>
                  <a:cubicBezTo>
                    <a:pt x="189" y="1443"/>
                    <a:pt x="188" y="1442"/>
                    <a:pt x="188" y="1441"/>
                  </a:cubicBezTo>
                  <a:cubicBezTo>
                    <a:pt x="188" y="1375"/>
                    <a:pt x="188" y="1375"/>
                    <a:pt x="188" y="1375"/>
                  </a:cubicBezTo>
                  <a:cubicBezTo>
                    <a:pt x="222" y="1375"/>
                    <a:pt x="222" y="1375"/>
                    <a:pt x="222" y="1375"/>
                  </a:cubicBezTo>
                  <a:cubicBezTo>
                    <a:pt x="385" y="1375"/>
                    <a:pt x="385" y="1375"/>
                    <a:pt x="385" y="1375"/>
                  </a:cubicBezTo>
                  <a:lnTo>
                    <a:pt x="385" y="1441"/>
                  </a:lnTo>
                  <a:close/>
                  <a:moveTo>
                    <a:pt x="1796" y="1441"/>
                  </a:moveTo>
                  <a:cubicBezTo>
                    <a:pt x="1796" y="1442"/>
                    <a:pt x="1795" y="1443"/>
                    <a:pt x="1794" y="1443"/>
                  </a:cubicBezTo>
                  <a:cubicBezTo>
                    <a:pt x="1601" y="1443"/>
                    <a:pt x="1601" y="1443"/>
                    <a:pt x="1601" y="1443"/>
                  </a:cubicBezTo>
                  <a:cubicBezTo>
                    <a:pt x="1600" y="1443"/>
                    <a:pt x="1599" y="1442"/>
                    <a:pt x="1599" y="1441"/>
                  </a:cubicBezTo>
                  <a:cubicBezTo>
                    <a:pt x="1599" y="1375"/>
                    <a:pt x="1599" y="1375"/>
                    <a:pt x="1599" y="1375"/>
                  </a:cubicBezTo>
                  <a:cubicBezTo>
                    <a:pt x="1761" y="1375"/>
                    <a:pt x="1761" y="1375"/>
                    <a:pt x="1761" y="1375"/>
                  </a:cubicBezTo>
                  <a:cubicBezTo>
                    <a:pt x="1796" y="1375"/>
                    <a:pt x="1796" y="1375"/>
                    <a:pt x="1796" y="1375"/>
                  </a:cubicBezTo>
                  <a:lnTo>
                    <a:pt x="1796" y="1441"/>
                  </a:lnTo>
                  <a:close/>
                  <a:moveTo>
                    <a:pt x="1761" y="1315"/>
                  </a:moveTo>
                  <a:cubicBezTo>
                    <a:pt x="222" y="1315"/>
                    <a:pt x="222" y="1315"/>
                    <a:pt x="222" y="1315"/>
                  </a:cubicBezTo>
                  <a:cubicBezTo>
                    <a:pt x="179" y="1315"/>
                    <a:pt x="142" y="1286"/>
                    <a:pt x="129" y="1246"/>
                  </a:cubicBezTo>
                  <a:cubicBezTo>
                    <a:pt x="1855" y="1246"/>
                    <a:pt x="1855" y="1246"/>
                    <a:pt x="1855" y="1246"/>
                  </a:cubicBezTo>
                  <a:cubicBezTo>
                    <a:pt x="1842" y="1286"/>
                    <a:pt x="1805" y="1315"/>
                    <a:pt x="1761" y="1315"/>
                  </a:cubicBezTo>
                  <a:close/>
                  <a:moveTo>
                    <a:pt x="1250" y="990"/>
                  </a:moveTo>
                  <a:cubicBezTo>
                    <a:pt x="1250" y="1058"/>
                    <a:pt x="1250" y="1058"/>
                    <a:pt x="1250" y="1058"/>
                  </a:cubicBezTo>
                  <a:cubicBezTo>
                    <a:pt x="733" y="1058"/>
                    <a:pt x="733" y="1058"/>
                    <a:pt x="733" y="1058"/>
                  </a:cubicBezTo>
                  <a:cubicBezTo>
                    <a:pt x="733" y="990"/>
                    <a:pt x="733" y="990"/>
                    <a:pt x="733" y="990"/>
                  </a:cubicBezTo>
                  <a:lnTo>
                    <a:pt x="1250" y="990"/>
                  </a:lnTo>
                  <a:close/>
                  <a:moveTo>
                    <a:pt x="738" y="930"/>
                  </a:moveTo>
                  <a:cubicBezTo>
                    <a:pt x="751" y="890"/>
                    <a:pt x="788" y="862"/>
                    <a:pt x="832" y="862"/>
                  </a:cubicBezTo>
                  <a:cubicBezTo>
                    <a:pt x="1152" y="862"/>
                    <a:pt x="1152" y="862"/>
                    <a:pt x="1152" y="862"/>
                  </a:cubicBezTo>
                  <a:cubicBezTo>
                    <a:pt x="1196" y="862"/>
                    <a:pt x="1233" y="890"/>
                    <a:pt x="1246" y="930"/>
                  </a:cubicBezTo>
                  <a:lnTo>
                    <a:pt x="738" y="930"/>
                  </a:lnTo>
                  <a:close/>
                  <a:moveTo>
                    <a:pt x="1250" y="1118"/>
                  </a:moveTo>
                  <a:cubicBezTo>
                    <a:pt x="1250" y="1186"/>
                    <a:pt x="1250" y="1186"/>
                    <a:pt x="1250" y="1186"/>
                  </a:cubicBezTo>
                  <a:cubicBezTo>
                    <a:pt x="733" y="1186"/>
                    <a:pt x="733" y="1186"/>
                    <a:pt x="733" y="1186"/>
                  </a:cubicBezTo>
                  <a:cubicBezTo>
                    <a:pt x="733" y="1118"/>
                    <a:pt x="733" y="1118"/>
                    <a:pt x="733" y="1118"/>
                  </a:cubicBezTo>
                  <a:lnTo>
                    <a:pt x="1250" y="1118"/>
                  </a:lnTo>
                  <a:close/>
                  <a:moveTo>
                    <a:pt x="1841" y="784"/>
                  </a:moveTo>
                  <a:cubicBezTo>
                    <a:pt x="1853" y="800"/>
                    <a:pt x="1860" y="820"/>
                    <a:pt x="1860" y="841"/>
                  </a:cubicBezTo>
                  <a:cubicBezTo>
                    <a:pt x="1860" y="1186"/>
                    <a:pt x="1860" y="1186"/>
                    <a:pt x="1860" y="1186"/>
                  </a:cubicBezTo>
                  <a:cubicBezTo>
                    <a:pt x="1311" y="1186"/>
                    <a:pt x="1311" y="1186"/>
                    <a:pt x="1311" y="1186"/>
                  </a:cubicBezTo>
                  <a:cubicBezTo>
                    <a:pt x="1311" y="960"/>
                    <a:pt x="1311" y="960"/>
                    <a:pt x="1311" y="960"/>
                  </a:cubicBezTo>
                  <a:cubicBezTo>
                    <a:pt x="1311" y="873"/>
                    <a:pt x="1240" y="802"/>
                    <a:pt x="1152" y="802"/>
                  </a:cubicBezTo>
                  <a:cubicBezTo>
                    <a:pt x="832" y="802"/>
                    <a:pt x="832" y="802"/>
                    <a:pt x="832" y="802"/>
                  </a:cubicBezTo>
                  <a:cubicBezTo>
                    <a:pt x="744" y="802"/>
                    <a:pt x="673" y="873"/>
                    <a:pt x="673" y="960"/>
                  </a:cubicBezTo>
                  <a:cubicBezTo>
                    <a:pt x="673" y="1186"/>
                    <a:pt x="673" y="1186"/>
                    <a:pt x="673" y="1186"/>
                  </a:cubicBezTo>
                  <a:cubicBezTo>
                    <a:pt x="124" y="1186"/>
                    <a:pt x="124" y="1186"/>
                    <a:pt x="124" y="1186"/>
                  </a:cubicBezTo>
                  <a:cubicBezTo>
                    <a:pt x="124" y="841"/>
                    <a:pt x="124" y="841"/>
                    <a:pt x="124" y="841"/>
                  </a:cubicBezTo>
                  <a:cubicBezTo>
                    <a:pt x="124" y="820"/>
                    <a:pt x="131" y="800"/>
                    <a:pt x="143" y="784"/>
                  </a:cubicBezTo>
                  <a:cubicBezTo>
                    <a:pt x="270" y="605"/>
                    <a:pt x="270" y="605"/>
                    <a:pt x="270" y="605"/>
                  </a:cubicBezTo>
                  <a:cubicBezTo>
                    <a:pt x="1377" y="605"/>
                    <a:pt x="1377" y="605"/>
                    <a:pt x="1377" y="605"/>
                  </a:cubicBezTo>
                  <a:cubicBezTo>
                    <a:pt x="1393" y="605"/>
                    <a:pt x="1407" y="592"/>
                    <a:pt x="1407" y="575"/>
                  </a:cubicBezTo>
                  <a:cubicBezTo>
                    <a:pt x="1407" y="559"/>
                    <a:pt x="1393" y="545"/>
                    <a:pt x="1377" y="545"/>
                  </a:cubicBezTo>
                  <a:cubicBezTo>
                    <a:pt x="297" y="545"/>
                    <a:pt x="297" y="545"/>
                    <a:pt x="297" y="545"/>
                  </a:cubicBezTo>
                  <a:cubicBezTo>
                    <a:pt x="445" y="126"/>
                    <a:pt x="445" y="126"/>
                    <a:pt x="445" y="126"/>
                  </a:cubicBezTo>
                  <a:cubicBezTo>
                    <a:pt x="459" y="87"/>
                    <a:pt x="496" y="60"/>
                    <a:pt x="538" y="60"/>
                  </a:cubicBezTo>
                  <a:cubicBezTo>
                    <a:pt x="1446" y="60"/>
                    <a:pt x="1446" y="60"/>
                    <a:pt x="1446" y="60"/>
                  </a:cubicBezTo>
                  <a:cubicBezTo>
                    <a:pt x="1488" y="60"/>
                    <a:pt x="1525" y="87"/>
                    <a:pt x="1539" y="126"/>
                  </a:cubicBezTo>
                  <a:cubicBezTo>
                    <a:pt x="1687" y="545"/>
                    <a:pt x="1687" y="545"/>
                    <a:pt x="1687" y="545"/>
                  </a:cubicBezTo>
                  <a:cubicBezTo>
                    <a:pt x="1505" y="545"/>
                    <a:pt x="1505" y="545"/>
                    <a:pt x="1505" y="545"/>
                  </a:cubicBezTo>
                  <a:cubicBezTo>
                    <a:pt x="1488" y="545"/>
                    <a:pt x="1475" y="559"/>
                    <a:pt x="1475" y="575"/>
                  </a:cubicBezTo>
                  <a:cubicBezTo>
                    <a:pt x="1475" y="592"/>
                    <a:pt x="1488" y="605"/>
                    <a:pt x="1505" y="605"/>
                  </a:cubicBezTo>
                  <a:cubicBezTo>
                    <a:pt x="1714" y="605"/>
                    <a:pt x="1714" y="605"/>
                    <a:pt x="1714" y="605"/>
                  </a:cubicBezTo>
                  <a:lnTo>
                    <a:pt x="1841" y="784"/>
                  </a:lnTo>
                  <a:close/>
                  <a:moveTo>
                    <a:pt x="1924" y="545"/>
                  </a:moveTo>
                  <a:cubicBezTo>
                    <a:pt x="1800" y="545"/>
                    <a:pt x="1800" y="545"/>
                    <a:pt x="1800" y="545"/>
                  </a:cubicBezTo>
                  <a:cubicBezTo>
                    <a:pt x="1817" y="477"/>
                    <a:pt x="1817" y="477"/>
                    <a:pt x="1817" y="477"/>
                  </a:cubicBezTo>
                  <a:cubicBezTo>
                    <a:pt x="1924" y="477"/>
                    <a:pt x="1924" y="477"/>
                    <a:pt x="1924" y="477"/>
                  </a:cubicBezTo>
                  <a:lnTo>
                    <a:pt x="1924" y="5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9" name="Freeform 130"/>
            <p:cNvSpPr>
              <a:spLocks/>
            </p:cNvSpPr>
            <p:nvPr/>
          </p:nvSpPr>
          <p:spPr bwMode="auto">
            <a:xfrm>
              <a:off x="6639947" y="3301744"/>
              <a:ext cx="99645" cy="23755"/>
            </a:xfrm>
            <a:custGeom>
              <a:avLst/>
              <a:gdLst>
                <a:gd name="T0" fmla="*/ 222 w 252"/>
                <a:gd name="T1" fmla="*/ 0 h 60"/>
                <a:gd name="T2" fmla="*/ 30 w 252"/>
                <a:gd name="T3" fmla="*/ 0 h 60"/>
                <a:gd name="T4" fmla="*/ 0 w 252"/>
                <a:gd name="T5" fmla="*/ 30 h 60"/>
                <a:gd name="T6" fmla="*/ 30 w 252"/>
                <a:gd name="T7" fmla="*/ 60 h 60"/>
                <a:gd name="T8" fmla="*/ 222 w 252"/>
                <a:gd name="T9" fmla="*/ 60 h 60"/>
                <a:gd name="T10" fmla="*/ 252 w 252"/>
                <a:gd name="T11" fmla="*/ 30 h 60"/>
                <a:gd name="T12" fmla="*/ 222 w 25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60">
                  <a:moveTo>
                    <a:pt x="222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39" y="60"/>
                    <a:pt x="252" y="46"/>
                    <a:pt x="252" y="30"/>
                  </a:cubicBezTo>
                  <a:cubicBezTo>
                    <a:pt x="252" y="13"/>
                    <a:pt x="239" y="0"/>
                    <a:pt x="2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0" name="Freeform 131"/>
            <p:cNvSpPr>
              <a:spLocks/>
            </p:cNvSpPr>
            <p:nvPr/>
          </p:nvSpPr>
          <p:spPr bwMode="auto">
            <a:xfrm>
              <a:off x="7096340" y="3301744"/>
              <a:ext cx="99645" cy="23755"/>
            </a:xfrm>
            <a:custGeom>
              <a:avLst/>
              <a:gdLst>
                <a:gd name="T0" fmla="*/ 222 w 252"/>
                <a:gd name="T1" fmla="*/ 0 h 60"/>
                <a:gd name="T2" fmla="*/ 30 w 252"/>
                <a:gd name="T3" fmla="*/ 0 h 60"/>
                <a:gd name="T4" fmla="*/ 0 w 252"/>
                <a:gd name="T5" fmla="*/ 30 h 60"/>
                <a:gd name="T6" fmla="*/ 30 w 252"/>
                <a:gd name="T7" fmla="*/ 60 h 60"/>
                <a:gd name="T8" fmla="*/ 222 w 252"/>
                <a:gd name="T9" fmla="*/ 60 h 60"/>
                <a:gd name="T10" fmla="*/ 252 w 252"/>
                <a:gd name="T11" fmla="*/ 30 h 60"/>
                <a:gd name="T12" fmla="*/ 222 w 25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60">
                  <a:moveTo>
                    <a:pt x="222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6"/>
                    <a:pt x="13" y="60"/>
                    <a:pt x="30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39" y="60"/>
                    <a:pt x="252" y="46"/>
                    <a:pt x="252" y="30"/>
                  </a:cubicBezTo>
                  <a:cubicBezTo>
                    <a:pt x="252" y="13"/>
                    <a:pt x="239" y="0"/>
                    <a:pt x="2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1" name="Freeform 203">
              <a:extLst>
                <a:ext uri="{FF2B5EF4-FFF2-40B4-BE49-F238E27FC236}">
                  <a16:creationId xmlns:a16="http://schemas.microsoft.com/office/drawing/2014/main" id="{9367CDF3-2557-4611-87EE-20984233C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112" y="2850609"/>
              <a:ext cx="127626" cy="143175"/>
            </a:xfrm>
            <a:custGeom>
              <a:avLst/>
              <a:gdLst>
                <a:gd name="T0" fmla="*/ 0 w 26"/>
                <a:gd name="T1" fmla="*/ 0 h 26"/>
                <a:gd name="T2" fmla="*/ 0 w 26"/>
                <a:gd name="T3" fmla="*/ 5 h 26"/>
                <a:gd name="T4" fmla="*/ 21 w 26"/>
                <a:gd name="T5" fmla="*/ 26 h 26"/>
                <a:gd name="T6" fmla="*/ 26 w 26"/>
                <a:gd name="T7" fmla="*/ 26 h 26"/>
                <a:gd name="T8" fmla="*/ 0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2" y="5"/>
                    <a:pt x="21" y="14"/>
                    <a:pt x="21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12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2" name="Freeform 204">
              <a:extLst>
                <a:ext uri="{FF2B5EF4-FFF2-40B4-BE49-F238E27FC236}">
                  <a16:creationId xmlns:a16="http://schemas.microsoft.com/office/drawing/2014/main" id="{3940BC8C-44E7-4B44-BDEE-CE6B7E8F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112" y="2790568"/>
              <a:ext cx="182024" cy="203217"/>
            </a:xfrm>
            <a:custGeom>
              <a:avLst/>
              <a:gdLst>
                <a:gd name="T0" fmla="*/ 33 w 37"/>
                <a:gd name="T1" fmla="*/ 37 h 37"/>
                <a:gd name="T2" fmla="*/ 37 w 37"/>
                <a:gd name="T3" fmla="*/ 37 h 37"/>
                <a:gd name="T4" fmla="*/ 0 w 37"/>
                <a:gd name="T5" fmla="*/ 0 h 37"/>
                <a:gd name="T6" fmla="*/ 0 w 37"/>
                <a:gd name="T7" fmla="*/ 4 h 37"/>
                <a:gd name="T8" fmla="*/ 33 w 37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3" y="37"/>
                  </a:moveTo>
                  <a:cubicBezTo>
                    <a:pt x="37" y="37"/>
                    <a:pt x="37" y="37"/>
                    <a:pt x="37" y="37"/>
                  </a:cubicBezTo>
                  <a:cubicBezTo>
                    <a:pt x="37" y="16"/>
                    <a:pt x="2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4"/>
                    <a:pt x="33" y="19"/>
                    <a:pt x="33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3" name="Freeform 205">
              <a:extLst>
                <a:ext uri="{FF2B5EF4-FFF2-40B4-BE49-F238E27FC236}">
                  <a16:creationId xmlns:a16="http://schemas.microsoft.com/office/drawing/2014/main" id="{D709909B-5139-42A7-9C2C-73D6735E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5762" y="2850609"/>
              <a:ext cx="127626" cy="143175"/>
            </a:xfrm>
            <a:custGeom>
              <a:avLst/>
              <a:gdLst>
                <a:gd name="T0" fmla="*/ 4 w 26"/>
                <a:gd name="T1" fmla="*/ 26 h 26"/>
                <a:gd name="T2" fmla="*/ 26 w 26"/>
                <a:gd name="T3" fmla="*/ 5 h 26"/>
                <a:gd name="T4" fmla="*/ 26 w 26"/>
                <a:gd name="T5" fmla="*/ 0 h 26"/>
                <a:gd name="T6" fmla="*/ 0 w 26"/>
                <a:gd name="T7" fmla="*/ 26 h 26"/>
                <a:gd name="T8" fmla="*/ 4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4" y="26"/>
                  </a:moveTo>
                  <a:cubicBezTo>
                    <a:pt x="4" y="14"/>
                    <a:pt x="14" y="5"/>
                    <a:pt x="26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lnTo>
                    <a:pt x="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4" name="Freeform 206">
              <a:extLst>
                <a:ext uri="{FF2B5EF4-FFF2-40B4-BE49-F238E27FC236}">
                  <a16:creationId xmlns:a16="http://schemas.microsoft.com/office/drawing/2014/main" id="{0B6AE652-696F-4AF7-89A6-95A02EC0D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364" y="2790568"/>
              <a:ext cx="182024" cy="203217"/>
            </a:xfrm>
            <a:custGeom>
              <a:avLst/>
              <a:gdLst>
                <a:gd name="T0" fmla="*/ 37 w 37"/>
                <a:gd name="T1" fmla="*/ 4 h 37"/>
                <a:gd name="T2" fmla="*/ 37 w 37"/>
                <a:gd name="T3" fmla="*/ 0 h 37"/>
                <a:gd name="T4" fmla="*/ 0 w 37"/>
                <a:gd name="T5" fmla="*/ 37 h 37"/>
                <a:gd name="T6" fmla="*/ 4 w 37"/>
                <a:gd name="T7" fmla="*/ 37 h 37"/>
                <a:gd name="T8" fmla="*/ 37 w 37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7" y="4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19"/>
                    <a:pt x="19" y="4"/>
                    <a:pt x="37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5" name="Isosceles Triangle 25"/>
            <p:cNvSpPr/>
            <p:nvPr/>
          </p:nvSpPr>
          <p:spPr>
            <a:xfrm rot="5400000">
              <a:off x="6844119" y="2737877"/>
              <a:ext cx="202370" cy="16894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6" name="群組 105"/>
          <p:cNvGrpSpPr/>
          <p:nvPr/>
        </p:nvGrpSpPr>
        <p:grpSpPr>
          <a:xfrm>
            <a:off x="7291283" y="2729101"/>
            <a:ext cx="771075" cy="771075"/>
            <a:chOff x="2147351" y="2886002"/>
            <a:chExt cx="889200" cy="889200"/>
          </a:xfrm>
        </p:grpSpPr>
        <p:sp>
          <p:nvSpPr>
            <p:cNvPr id="107" name="Freeform 193">
              <a:extLst>
                <a:ext uri="{FF2B5EF4-FFF2-40B4-BE49-F238E27FC236}">
                  <a16:creationId xmlns:a16="http://schemas.microsoft.com/office/drawing/2014/main" id="{951942DD-4F78-47FF-B2AA-67F444A62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792" y="3451903"/>
              <a:ext cx="152733" cy="115464"/>
            </a:xfrm>
            <a:custGeom>
              <a:avLst/>
              <a:gdLst>
                <a:gd name="T0" fmla="*/ 21 w 31"/>
                <a:gd name="T1" fmla="*/ 3 h 21"/>
                <a:gd name="T2" fmla="*/ 4 w 31"/>
                <a:gd name="T3" fmla="*/ 1 h 21"/>
                <a:gd name="T4" fmla="*/ 1 w 31"/>
                <a:gd name="T5" fmla="*/ 3 h 21"/>
                <a:gd name="T6" fmla="*/ 3 w 31"/>
                <a:gd name="T7" fmla="*/ 5 h 21"/>
                <a:gd name="T8" fmla="*/ 21 w 31"/>
                <a:gd name="T9" fmla="*/ 8 h 21"/>
                <a:gd name="T10" fmla="*/ 27 w 31"/>
                <a:gd name="T11" fmla="*/ 15 h 21"/>
                <a:gd name="T12" fmla="*/ 27 w 31"/>
                <a:gd name="T13" fmla="*/ 17 h 21"/>
                <a:gd name="T14" fmla="*/ 3 w 31"/>
                <a:gd name="T15" fmla="*/ 17 h 21"/>
                <a:gd name="T16" fmla="*/ 0 w 31"/>
                <a:gd name="T17" fmla="*/ 19 h 21"/>
                <a:gd name="T18" fmla="*/ 3 w 31"/>
                <a:gd name="T19" fmla="*/ 21 h 21"/>
                <a:gd name="T20" fmla="*/ 31 w 31"/>
                <a:gd name="T21" fmla="*/ 21 h 21"/>
                <a:gd name="T22" fmla="*/ 31 w 31"/>
                <a:gd name="T23" fmla="*/ 15 h 21"/>
                <a:gd name="T24" fmla="*/ 21 w 31"/>
                <a:gd name="T2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1">
                  <a:moveTo>
                    <a:pt x="21" y="3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4" y="8"/>
                    <a:pt x="27" y="11"/>
                    <a:pt x="27" y="1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9"/>
                    <a:pt x="27" y="4"/>
                    <a:pt x="21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8" name="Freeform 194">
              <a:extLst>
                <a:ext uri="{FF2B5EF4-FFF2-40B4-BE49-F238E27FC236}">
                  <a16:creationId xmlns:a16="http://schemas.microsoft.com/office/drawing/2014/main" id="{B9005EE3-4F99-4324-BFAB-CD54D547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351" y="3119367"/>
              <a:ext cx="889200" cy="655835"/>
            </a:xfrm>
            <a:custGeom>
              <a:avLst/>
              <a:gdLst>
                <a:gd name="T0" fmla="*/ 162 w 180"/>
                <a:gd name="T1" fmla="*/ 36 h 120"/>
                <a:gd name="T2" fmla="*/ 143 w 180"/>
                <a:gd name="T3" fmla="*/ 9 h 120"/>
                <a:gd name="T4" fmla="*/ 52 w 180"/>
                <a:gd name="T5" fmla="*/ 0 h 120"/>
                <a:gd name="T6" fmla="*/ 25 w 180"/>
                <a:gd name="T7" fmla="*/ 32 h 120"/>
                <a:gd name="T8" fmla="*/ 5 w 180"/>
                <a:gd name="T9" fmla="*/ 36 h 120"/>
                <a:gd name="T10" fmla="*/ 0 w 180"/>
                <a:gd name="T11" fmla="*/ 50 h 120"/>
                <a:gd name="T12" fmla="*/ 13 w 180"/>
                <a:gd name="T13" fmla="*/ 58 h 120"/>
                <a:gd name="T14" fmla="*/ 26 w 180"/>
                <a:gd name="T15" fmla="*/ 120 h 120"/>
                <a:gd name="T16" fmla="*/ 46 w 180"/>
                <a:gd name="T17" fmla="*/ 107 h 120"/>
                <a:gd name="T18" fmla="*/ 134 w 180"/>
                <a:gd name="T19" fmla="*/ 103 h 120"/>
                <a:gd name="T20" fmla="*/ 147 w 180"/>
                <a:gd name="T21" fmla="*/ 120 h 120"/>
                <a:gd name="T22" fmla="*/ 167 w 180"/>
                <a:gd name="T23" fmla="*/ 107 h 120"/>
                <a:gd name="T24" fmla="*/ 176 w 180"/>
                <a:gd name="T25" fmla="*/ 54 h 120"/>
                <a:gd name="T26" fmla="*/ 180 w 180"/>
                <a:gd name="T27" fmla="*/ 41 h 120"/>
                <a:gd name="T28" fmla="*/ 175 w 180"/>
                <a:gd name="T29" fmla="*/ 50 h 120"/>
                <a:gd name="T30" fmla="*/ 162 w 180"/>
                <a:gd name="T31" fmla="*/ 55 h 120"/>
                <a:gd name="T32" fmla="*/ 153 w 180"/>
                <a:gd name="T33" fmla="*/ 116 h 120"/>
                <a:gd name="T34" fmla="*/ 138 w 180"/>
                <a:gd name="T35" fmla="*/ 107 h 120"/>
                <a:gd name="T36" fmla="*/ 148 w 180"/>
                <a:gd name="T37" fmla="*/ 103 h 120"/>
                <a:gd name="T38" fmla="*/ 148 w 180"/>
                <a:gd name="T39" fmla="*/ 99 h 120"/>
                <a:gd name="T40" fmla="*/ 136 w 180"/>
                <a:gd name="T41" fmla="*/ 99 h 120"/>
                <a:gd name="T42" fmla="*/ 41 w 180"/>
                <a:gd name="T43" fmla="*/ 99 h 120"/>
                <a:gd name="T44" fmla="*/ 30 w 180"/>
                <a:gd name="T45" fmla="*/ 101 h 120"/>
                <a:gd name="T46" fmla="*/ 41 w 180"/>
                <a:gd name="T47" fmla="*/ 103 h 120"/>
                <a:gd name="T48" fmla="*/ 33 w 180"/>
                <a:gd name="T49" fmla="*/ 116 h 120"/>
                <a:gd name="T50" fmla="*/ 18 w 180"/>
                <a:gd name="T51" fmla="*/ 107 h 120"/>
                <a:gd name="T52" fmla="*/ 5 w 180"/>
                <a:gd name="T53" fmla="*/ 50 h 120"/>
                <a:gd name="T54" fmla="*/ 5 w 180"/>
                <a:gd name="T55" fmla="*/ 41 h 120"/>
                <a:gd name="T56" fmla="*/ 18 w 180"/>
                <a:gd name="T57" fmla="*/ 40 h 120"/>
                <a:gd name="T58" fmla="*/ 41 w 180"/>
                <a:gd name="T59" fmla="*/ 11 h 120"/>
                <a:gd name="T60" fmla="*/ 128 w 180"/>
                <a:gd name="T61" fmla="*/ 4 h 120"/>
                <a:gd name="T62" fmla="*/ 151 w 180"/>
                <a:gd name="T63" fmla="*/ 34 h 120"/>
                <a:gd name="T64" fmla="*/ 175 w 180"/>
                <a:gd name="T65" fmla="*/ 40 h 120"/>
                <a:gd name="T66" fmla="*/ 175 w 180"/>
                <a:gd name="T67" fmla="*/ 5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0" h="120">
                  <a:moveTo>
                    <a:pt x="175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59" y="36"/>
                    <a:pt x="157" y="34"/>
                    <a:pt x="155" y="32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0" y="3"/>
                    <a:pt x="134" y="0"/>
                    <a:pt x="12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6" y="0"/>
                    <a:pt x="40" y="3"/>
                    <a:pt x="37" y="9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3" y="34"/>
                    <a:pt x="21" y="36"/>
                    <a:pt x="18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2" y="36"/>
                    <a:pt x="0" y="38"/>
                    <a:pt x="0" y="4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2" y="54"/>
                    <a:pt x="3" y="5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3" y="115"/>
                    <a:pt x="19" y="120"/>
                    <a:pt x="26" y="120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40" y="120"/>
                    <a:pt x="46" y="115"/>
                    <a:pt x="46" y="107"/>
                  </a:cubicBezTo>
                  <a:cubicBezTo>
                    <a:pt x="46" y="103"/>
                    <a:pt x="46" y="103"/>
                    <a:pt x="46" y="103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4" y="115"/>
                    <a:pt x="140" y="120"/>
                    <a:pt x="147" y="120"/>
                  </a:cubicBezTo>
                  <a:cubicBezTo>
                    <a:pt x="153" y="120"/>
                    <a:pt x="153" y="120"/>
                    <a:pt x="153" y="120"/>
                  </a:cubicBezTo>
                  <a:cubicBezTo>
                    <a:pt x="161" y="120"/>
                    <a:pt x="167" y="115"/>
                    <a:pt x="167" y="107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8" y="54"/>
                    <a:pt x="180" y="52"/>
                    <a:pt x="180" y="50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38"/>
                    <a:pt x="177" y="36"/>
                    <a:pt x="175" y="36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2" y="112"/>
                    <a:pt x="158" y="116"/>
                    <a:pt x="153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2" y="116"/>
                    <a:pt x="138" y="112"/>
                    <a:pt x="138" y="107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9" y="103"/>
                    <a:pt x="150" y="102"/>
                    <a:pt x="150" y="101"/>
                  </a:cubicBezTo>
                  <a:cubicBezTo>
                    <a:pt x="150" y="100"/>
                    <a:pt x="149" y="99"/>
                    <a:pt x="148" y="99"/>
                  </a:cubicBezTo>
                  <a:cubicBezTo>
                    <a:pt x="138" y="99"/>
                    <a:pt x="138" y="99"/>
                    <a:pt x="138" y="99"/>
                  </a:cubicBezTo>
                  <a:cubicBezTo>
                    <a:pt x="136" y="99"/>
                    <a:pt x="136" y="99"/>
                    <a:pt x="136" y="99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1" y="99"/>
                    <a:pt x="41" y="99"/>
                    <a:pt x="41" y="99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31" y="99"/>
                    <a:pt x="30" y="100"/>
                    <a:pt x="30" y="101"/>
                  </a:cubicBezTo>
                  <a:cubicBezTo>
                    <a:pt x="30" y="102"/>
                    <a:pt x="31" y="103"/>
                    <a:pt x="32" y="103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1" y="112"/>
                    <a:pt x="37" y="116"/>
                    <a:pt x="33" y="116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2" y="116"/>
                    <a:pt x="18" y="112"/>
                    <a:pt x="18" y="107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2" y="40"/>
                    <a:pt x="26" y="38"/>
                    <a:pt x="29" y="34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3" y="7"/>
                    <a:pt x="47" y="4"/>
                    <a:pt x="52" y="4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3" y="4"/>
                    <a:pt x="137" y="7"/>
                    <a:pt x="139" y="11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53" y="38"/>
                    <a:pt x="158" y="40"/>
                    <a:pt x="162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40"/>
                    <a:pt x="175" y="40"/>
                    <a:pt x="175" y="41"/>
                  </a:cubicBezTo>
                  <a:lnTo>
                    <a:pt x="175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09" name="Freeform 195">
              <a:extLst>
                <a:ext uri="{FF2B5EF4-FFF2-40B4-BE49-F238E27FC236}">
                  <a16:creationId xmlns:a16="http://schemas.microsoft.com/office/drawing/2014/main" id="{1A1ABEEF-D8A3-4FD6-BE9B-E0E379F8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006" y="3186335"/>
              <a:ext cx="541889" cy="152412"/>
            </a:xfrm>
            <a:custGeom>
              <a:avLst/>
              <a:gdLst>
                <a:gd name="T0" fmla="*/ 96 w 110"/>
                <a:gd name="T1" fmla="*/ 3 h 28"/>
                <a:gd name="T2" fmla="*/ 91 w 110"/>
                <a:gd name="T3" fmla="*/ 0 h 28"/>
                <a:gd name="T4" fmla="*/ 19 w 110"/>
                <a:gd name="T5" fmla="*/ 0 h 28"/>
                <a:gd name="T6" fmla="*/ 14 w 110"/>
                <a:gd name="T7" fmla="*/ 3 h 28"/>
                <a:gd name="T8" fmla="*/ 0 w 110"/>
                <a:gd name="T9" fmla="*/ 28 h 28"/>
                <a:gd name="T10" fmla="*/ 110 w 110"/>
                <a:gd name="T11" fmla="*/ 28 h 28"/>
                <a:gd name="T12" fmla="*/ 96 w 110"/>
                <a:gd name="T1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28">
                  <a:moveTo>
                    <a:pt x="96" y="3"/>
                  </a:moveTo>
                  <a:cubicBezTo>
                    <a:pt x="95" y="1"/>
                    <a:pt x="93" y="0"/>
                    <a:pt x="9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5" y="1"/>
                    <a:pt x="14" y="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0" y="28"/>
                    <a:pt x="110" y="28"/>
                    <a:pt x="110" y="28"/>
                  </a:cubicBezTo>
                  <a:lnTo>
                    <a:pt x="96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0" name="Freeform 196">
              <a:extLst>
                <a:ext uri="{FF2B5EF4-FFF2-40B4-BE49-F238E27FC236}">
                  <a16:creationId xmlns:a16="http://schemas.microsoft.com/office/drawing/2014/main" id="{C77A4661-CB7B-40D6-87BC-EAD4A77DB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376" y="3451903"/>
              <a:ext cx="148548" cy="115464"/>
            </a:xfrm>
            <a:custGeom>
              <a:avLst/>
              <a:gdLst>
                <a:gd name="T0" fmla="*/ 28 w 30"/>
                <a:gd name="T1" fmla="*/ 17 h 21"/>
                <a:gd name="T2" fmla="*/ 4 w 30"/>
                <a:gd name="T3" fmla="*/ 17 h 21"/>
                <a:gd name="T4" fmla="*/ 4 w 30"/>
                <a:gd name="T5" fmla="*/ 15 h 21"/>
                <a:gd name="T6" fmla="*/ 10 w 30"/>
                <a:gd name="T7" fmla="*/ 8 h 21"/>
                <a:gd name="T8" fmla="*/ 28 w 30"/>
                <a:gd name="T9" fmla="*/ 5 h 21"/>
                <a:gd name="T10" fmla="*/ 29 w 30"/>
                <a:gd name="T11" fmla="*/ 3 h 21"/>
                <a:gd name="T12" fmla="*/ 27 w 30"/>
                <a:gd name="T13" fmla="*/ 1 h 21"/>
                <a:gd name="T14" fmla="*/ 10 w 30"/>
                <a:gd name="T15" fmla="*/ 3 h 21"/>
                <a:gd name="T16" fmla="*/ 0 w 30"/>
                <a:gd name="T17" fmla="*/ 15 h 21"/>
                <a:gd name="T18" fmla="*/ 0 w 30"/>
                <a:gd name="T19" fmla="*/ 21 h 21"/>
                <a:gd name="T20" fmla="*/ 28 w 30"/>
                <a:gd name="T21" fmla="*/ 21 h 21"/>
                <a:gd name="T22" fmla="*/ 30 w 30"/>
                <a:gd name="T23" fmla="*/ 19 h 21"/>
                <a:gd name="T24" fmla="*/ 28 w 30"/>
                <a:gd name="T2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21">
                  <a:moveTo>
                    <a:pt x="2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1"/>
                    <a:pt x="7" y="8"/>
                    <a:pt x="10" y="8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5"/>
                    <a:pt x="30" y="4"/>
                    <a:pt x="29" y="3"/>
                  </a:cubicBezTo>
                  <a:cubicBezTo>
                    <a:pt x="29" y="1"/>
                    <a:pt x="28" y="0"/>
                    <a:pt x="27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4" y="4"/>
                    <a:pt x="0" y="9"/>
                    <a:pt x="0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30" y="20"/>
                    <a:pt x="30" y="19"/>
                  </a:cubicBezTo>
                  <a:cubicBezTo>
                    <a:pt x="30" y="18"/>
                    <a:pt x="29" y="17"/>
                    <a:pt x="2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1" name="Freeform 197">
              <a:extLst>
                <a:ext uri="{FF2B5EF4-FFF2-40B4-BE49-F238E27FC236}">
                  <a16:creationId xmlns:a16="http://schemas.microsoft.com/office/drawing/2014/main" id="{FEA4E2F8-B637-4C75-BFE7-A2EC6520B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7924" y="3463449"/>
              <a:ext cx="228053" cy="108537"/>
            </a:xfrm>
            <a:custGeom>
              <a:avLst/>
              <a:gdLst>
                <a:gd name="T0" fmla="*/ 2 w 46"/>
                <a:gd name="T1" fmla="*/ 18 h 20"/>
                <a:gd name="T2" fmla="*/ 2 w 46"/>
                <a:gd name="T3" fmla="*/ 18 h 20"/>
                <a:gd name="T4" fmla="*/ 2 w 46"/>
                <a:gd name="T5" fmla="*/ 18 h 20"/>
                <a:gd name="T6" fmla="*/ 2 w 46"/>
                <a:gd name="T7" fmla="*/ 18 h 20"/>
                <a:gd name="T8" fmla="*/ 2 w 46"/>
                <a:gd name="T9" fmla="*/ 19 h 20"/>
                <a:gd name="T10" fmla="*/ 2 w 46"/>
                <a:gd name="T11" fmla="*/ 19 h 20"/>
                <a:gd name="T12" fmla="*/ 2 w 46"/>
                <a:gd name="T13" fmla="*/ 19 h 20"/>
                <a:gd name="T14" fmla="*/ 2 w 46"/>
                <a:gd name="T15" fmla="*/ 19 h 20"/>
                <a:gd name="T16" fmla="*/ 2 w 46"/>
                <a:gd name="T17" fmla="*/ 19 h 20"/>
                <a:gd name="T18" fmla="*/ 2 w 46"/>
                <a:gd name="T19" fmla="*/ 19 h 20"/>
                <a:gd name="T20" fmla="*/ 3 w 46"/>
                <a:gd name="T21" fmla="*/ 20 h 20"/>
                <a:gd name="T22" fmla="*/ 3 w 46"/>
                <a:gd name="T23" fmla="*/ 20 h 20"/>
                <a:gd name="T24" fmla="*/ 3 w 46"/>
                <a:gd name="T25" fmla="*/ 20 h 20"/>
                <a:gd name="T26" fmla="*/ 3 w 46"/>
                <a:gd name="T27" fmla="*/ 20 h 20"/>
                <a:gd name="T28" fmla="*/ 3 w 46"/>
                <a:gd name="T29" fmla="*/ 20 h 20"/>
                <a:gd name="T30" fmla="*/ 4 w 46"/>
                <a:gd name="T31" fmla="*/ 20 h 20"/>
                <a:gd name="T32" fmla="*/ 4 w 46"/>
                <a:gd name="T33" fmla="*/ 20 h 20"/>
                <a:gd name="T34" fmla="*/ 42 w 46"/>
                <a:gd name="T35" fmla="*/ 20 h 20"/>
                <a:gd name="T36" fmla="*/ 42 w 46"/>
                <a:gd name="T37" fmla="*/ 20 h 20"/>
                <a:gd name="T38" fmla="*/ 42 w 46"/>
                <a:gd name="T39" fmla="*/ 20 h 20"/>
                <a:gd name="T40" fmla="*/ 42 w 46"/>
                <a:gd name="T41" fmla="*/ 20 h 20"/>
                <a:gd name="T42" fmla="*/ 43 w 46"/>
                <a:gd name="T43" fmla="*/ 20 h 20"/>
                <a:gd name="T44" fmla="*/ 43 w 46"/>
                <a:gd name="T45" fmla="*/ 20 h 20"/>
                <a:gd name="T46" fmla="*/ 44 w 46"/>
                <a:gd name="T47" fmla="*/ 19 h 20"/>
                <a:gd name="T48" fmla="*/ 44 w 46"/>
                <a:gd name="T49" fmla="*/ 19 h 20"/>
                <a:gd name="T50" fmla="*/ 44 w 46"/>
                <a:gd name="T51" fmla="*/ 19 h 20"/>
                <a:gd name="T52" fmla="*/ 44 w 46"/>
                <a:gd name="T53" fmla="*/ 19 h 20"/>
                <a:gd name="T54" fmla="*/ 44 w 46"/>
                <a:gd name="T55" fmla="*/ 18 h 20"/>
                <a:gd name="T56" fmla="*/ 44 w 46"/>
                <a:gd name="T57" fmla="*/ 18 h 20"/>
                <a:gd name="T58" fmla="*/ 46 w 46"/>
                <a:gd name="T59" fmla="*/ 0 h 20"/>
                <a:gd name="T60" fmla="*/ 0 w 46"/>
                <a:gd name="T61" fmla="*/ 0 h 20"/>
                <a:gd name="T62" fmla="*/ 2 w 46"/>
                <a:gd name="T63" fmla="*/ 18 h 20"/>
                <a:gd name="T64" fmla="*/ 41 w 46"/>
                <a:gd name="T65" fmla="*/ 5 h 20"/>
                <a:gd name="T66" fmla="*/ 40 w 46"/>
                <a:gd name="T67" fmla="*/ 15 h 20"/>
                <a:gd name="T68" fmla="*/ 6 w 46"/>
                <a:gd name="T69" fmla="*/ 15 h 20"/>
                <a:gd name="T70" fmla="*/ 5 w 46"/>
                <a:gd name="T71" fmla="*/ 5 h 20"/>
                <a:gd name="T72" fmla="*/ 41 w 46"/>
                <a:gd name="T7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6" h="20"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19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8"/>
                  </a:lnTo>
                  <a:close/>
                  <a:moveTo>
                    <a:pt x="41" y="5"/>
                  </a:moveTo>
                  <a:cubicBezTo>
                    <a:pt x="40" y="15"/>
                    <a:pt x="40" y="15"/>
                    <a:pt x="40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41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2" name="Freeform 203">
              <a:extLst>
                <a:ext uri="{FF2B5EF4-FFF2-40B4-BE49-F238E27FC236}">
                  <a16:creationId xmlns:a16="http://schemas.microsoft.com/office/drawing/2014/main" id="{9367CDF3-2557-4611-87EE-20984233C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313" y="3015448"/>
              <a:ext cx="127626" cy="143175"/>
            </a:xfrm>
            <a:custGeom>
              <a:avLst/>
              <a:gdLst>
                <a:gd name="T0" fmla="*/ 0 w 26"/>
                <a:gd name="T1" fmla="*/ 0 h 26"/>
                <a:gd name="T2" fmla="*/ 0 w 26"/>
                <a:gd name="T3" fmla="*/ 5 h 26"/>
                <a:gd name="T4" fmla="*/ 21 w 26"/>
                <a:gd name="T5" fmla="*/ 26 h 26"/>
                <a:gd name="T6" fmla="*/ 26 w 26"/>
                <a:gd name="T7" fmla="*/ 26 h 26"/>
                <a:gd name="T8" fmla="*/ 0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2" y="5"/>
                    <a:pt x="21" y="14"/>
                    <a:pt x="21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12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3" name="Freeform 204">
              <a:extLst>
                <a:ext uri="{FF2B5EF4-FFF2-40B4-BE49-F238E27FC236}">
                  <a16:creationId xmlns:a16="http://schemas.microsoft.com/office/drawing/2014/main" id="{3940BC8C-44E7-4B44-BDEE-CE6B7E8F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313" y="2955407"/>
              <a:ext cx="182024" cy="203217"/>
            </a:xfrm>
            <a:custGeom>
              <a:avLst/>
              <a:gdLst>
                <a:gd name="T0" fmla="*/ 33 w 37"/>
                <a:gd name="T1" fmla="*/ 37 h 37"/>
                <a:gd name="T2" fmla="*/ 37 w 37"/>
                <a:gd name="T3" fmla="*/ 37 h 37"/>
                <a:gd name="T4" fmla="*/ 0 w 37"/>
                <a:gd name="T5" fmla="*/ 0 h 37"/>
                <a:gd name="T6" fmla="*/ 0 w 37"/>
                <a:gd name="T7" fmla="*/ 4 h 37"/>
                <a:gd name="T8" fmla="*/ 33 w 37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3" y="37"/>
                  </a:moveTo>
                  <a:cubicBezTo>
                    <a:pt x="37" y="37"/>
                    <a:pt x="37" y="37"/>
                    <a:pt x="37" y="37"/>
                  </a:cubicBezTo>
                  <a:cubicBezTo>
                    <a:pt x="37" y="16"/>
                    <a:pt x="2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4"/>
                    <a:pt x="33" y="19"/>
                    <a:pt x="33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4" name="Freeform 205">
              <a:extLst>
                <a:ext uri="{FF2B5EF4-FFF2-40B4-BE49-F238E27FC236}">
                  <a16:creationId xmlns:a16="http://schemas.microsoft.com/office/drawing/2014/main" id="{D709909B-5139-42A7-9C2C-73D6735E6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963" y="3015448"/>
              <a:ext cx="127626" cy="143175"/>
            </a:xfrm>
            <a:custGeom>
              <a:avLst/>
              <a:gdLst>
                <a:gd name="T0" fmla="*/ 4 w 26"/>
                <a:gd name="T1" fmla="*/ 26 h 26"/>
                <a:gd name="T2" fmla="*/ 26 w 26"/>
                <a:gd name="T3" fmla="*/ 5 h 26"/>
                <a:gd name="T4" fmla="*/ 26 w 26"/>
                <a:gd name="T5" fmla="*/ 0 h 26"/>
                <a:gd name="T6" fmla="*/ 0 w 26"/>
                <a:gd name="T7" fmla="*/ 26 h 26"/>
                <a:gd name="T8" fmla="*/ 4 w 26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4" y="26"/>
                  </a:moveTo>
                  <a:cubicBezTo>
                    <a:pt x="4" y="14"/>
                    <a:pt x="14" y="5"/>
                    <a:pt x="26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lnTo>
                    <a:pt x="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5" name="Freeform 206">
              <a:extLst>
                <a:ext uri="{FF2B5EF4-FFF2-40B4-BE49-F238E27FC236}">
                  <a16:creationId xmlns:a16="http://schemas.microsoft.com/office/drawing/2014/main" id="{0B6AE652-696F-4AF7-89A6-95A02EC0D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565" y="2955407"/>
              <a:ext cx="182024" cy="203217"/>
            </a:xfrm>
            <a:custGeom>
              <a:avLst/>
              <a:gdLst>
                <a:gd name="T0" fmla="*/ 37 w 37"/>
                <a:gd name="T1" fmla="*/ 4 h 37"/>
                <a:gd name="T2" fmla="*/ 37 w 37"/>
                <a:gd name="T3" fmla="*/ 0 h 37"/>
                <a:gd name="T4" fmla="*/ 0 w 37"/>
                <a:gd name="T5" fmla="*/ 37 h 37"/>
                <a:gd name="T6" fmla="*/ 4 w 37"/>
                <a:gd name="T7" fmla="*/ 37 h 37"/>
                <a:gd name="T8" fmla="*/ 37 w 37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7" y="4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6"/>
                    <a:pt x="0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19"/>
                    <a:pt x="19" y="4"/>
                    <a:pt x="37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6" name="Isosceles Triangle 25"/>
            <p:cNvSpPr/>
            <p:nvPr/>
          </p:nvSpPr>
          <p:spPr>
            <a:xfrm rot="5400000">
              <a:off x="2520320" y="2902716"/>
              <a:ext cx="202370" cy="16894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7" name="Group 39"/>
          <p:cNvGrpSpPr/>
          <p:nvPr/>
        </p:nvGrpSpPr>
        <p:grpSpPr>
          <a:xfrm>
            <a:off x="10026288" y="2806106"/>
            <a:ext cx="797302" cy="617064"/>
            <a:chOff x="3341688" y="4013201"/>
            <a:chExt cx="2022475" cy="1565275"/>
          </a:xfrm>
          <a:solidFill>
            <a:schemeClr val="bg1"/>
          </a:solidFill>
        </p:grpSpPr>
        <p:sp>
          <p:nvSpPr>
            <p:cNvPr id="118" name="Freeform 5"/>
            <p:cNvSpPr>
              <a:spLocks/>
            </p:cNvSpPr>
            <p:nvPr/>
          </p:nvSpPr>
          <p:spPr bwMode="auto">
            <a:xfrm>
              <a:off x="3341688" y="4013201"/>
              <a:ext cx="1343025" cy="1555750"/>
            </a:xfrm>
            <a:custGeom>
              <a:avLst/>
              <a:gdLst>
                <a:gd name="T0" fmla="*/ 599 w 1235"/>
                <a:gd name="T1" fmla="*/ 0 h 1431"/>
                <a:gd name="T2" fmla="*/ 554 w 1235"/>
                <a:gd name="T3" fmla="*/ 2 h 1431"/>
                <a:gd name="T4" fmla="*/ 122 w 1235"/>
                <a:gd name="T5" fmla="*/ 272 h 1431"/>
                <a:gd name="T6" fmla="*/ 208 w 1235"/>
                <a:gd name="T7" fmla="*/ 928 h 1431"/>
                <a:gd name="T8" fmla="*/ 284 w 1235"/>
                <a:gd name="T9" fmla="*/ 1195 h 1431"/>
                <a:gd name="T10" fmla="*/ 250 w 1235"/>
                <a:gd name="T11" fmla="*/ 1387 h 1431"/>
                <a:gd name="T12" fmla="*/ 301 w 1235"/>
                <a:gd name="T13" fmla="*/ 1396 h 1431"/>
                <a:gd name="T14" fmla="*/ 334 w 1235"/>
                <a:gd name="T15" fmla="*/ 1204 h 1431"/>
                <a:gd name="T16" fmla="*/ 245 w 1235"/>
                <a:gd name="T17" fmla="*/ 892 h 1431"/>
                <a:gd name="T18" fmla="*/ 167 w 1235"/>
                <a:gd name="T19" fmla="*/ 298 h 1431"/>
                <a:gd name="T20" fmla="*/ 719 w 1235"/>
                <a:gd name="T21" fmla="*/ 69 h 1431"/>
                <a:gd name="T22" fmla="*/ 959 w 1235"/>
                <a:gd name="T23" fmla="*/ 215 h 1431"/>
                <a:gd name="T24" fmla="*/ 1078 w 1235"/>
                <a:gd name="T25" fmla="*/ 539 h 1431"/>
                <a:gd name="T26" fmla="*/ 1080 w 1235"/>
                <a:gd name="T27" fmla="*/ 549 h 1431"/>
                <a:gd name="T28" fmla="*/ 1177 w 1235"/>
                <a:gd name="T29" fmla="*/ 784 h 1431"/>
                <a:gd name="T30" fmla="*/ 1173 w 1235"/>
                <a:gd name="T31" fmla="*/ 816 h 1431"/>
                <a:gd name="T32" fmla="*/ 1086 w 1235"/>
                <a:gd name="T33" fmla="*/ 849 h 1431"/>
                <a:gd name="T34" fmla="*/ 1070 w 1235"/>
                <a:gd name="T35" fmla="*/ 869 h 1431"/>
                <a:gd name="T36" fmla="*/ 1030 w 1235"/>
                <a:gd name="T37" fmla="*/ 1126 h 1431"/>
                <a:gd name="T38" fmla="*/ 984 w 1235"/>
                <a:gd name="T39" fmla="*/ 1158 h 1431"/>
                <a:gd name="T40" fmla="*/ 885 w 1235"/>
                <a:gd name="T41" fmla="*/ 1164 h 1431"/>
                <a:gd name="T42" fmla="*/ 618 w 1235"/>
                <a:gd name="T43" fmla="*/ 1088 h 1431"/>
                <a:gd name="T44" fmla="*/ 523 w 1235"/>
                <a:gd name="T45" fmla="*/ 1007 h 1431"/>
                <a:gd name="T46" fmla="*/ 500 w 1235"/>
                <a:gd name="T47" fmla="*/ 994 h 1431"/>
                <a:gd name="T48" fmla="*/ 479 w 1235"/>
                <a:gd name="T49" fmla="*/ 1033 h 1431"/>
                <a:gd name="T50" fmla="*/ 604 w 1235"/>
                <a:gd name="T51" fmla="*/ 1137 h 1431"/>
                <a:gd name="T52" fmla="*/ 850 w 1235"/>
                <a:gd name="T53" fmla="*/ 1208 h 1431"/>
                <a:gd name="T54" fmla="*/ 816 w 1235"/>
                <a:gd name="T55" fmla="*/ 1387 h 1431"/>
                <a:gd name="T56" fmla="*/ 867 w 1235"/>
                <a:gd name="T57" fmla="*/ 1397 h 1431"/>
                <a:gd name="T58" fmla="*/ 902 w 1235"/>
                <a:gd name="T59" fmla="*/ 1213 h 1431"/>
                <a:gd name="T60" fmla="*/ 998 w 1235"/>
                <a:gd name="T61" fmla="*/ 1207 h 1431"/>
                <a:gd name="T62" fmla="*/ 1081 w 1235"/>
                <a:gd name="T63" fmla="*/ 1134 h 1431"/>
                <a:gd name="T64" fmla="*/ 1119 w 1235"/>
                <a:gd name="T65" fmla="*/ 892 h 1431"/>
                <a:gd name="T66" fmla="*/ 1192 w 1235"/>
                <a:gd name="T67" fmla="*/ 864 h 1431"/>
                <a:gd name="T68" fmla="*/ 1230 w 1235"/>
                <a:gd name="T69" fmla="*/ 823 h 1431"/>
                <a:gd name="T70" fmla="*/ 1224 w 1235"/>
                <a:gd name="T71" fmla="*/ 765 h 1431"/>
                <a:gd name="T72" fmla="*/ 1128 w 1235"/>
                <a:gd name="T73" fmla="*/ 531 h 1431"/>
                <a:gd name="T74" fmla="*/ 997 w 1235"/>
                <a:gd name="T75" fmla="*/ 181 h 1431"/>
                <a:gd name="T76" fmla="*/ 599 w 1235"/>
                <a:gd name="T77" fmla="*/ 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5" h="1431">
                  <a:moveTo>
                    <a:pt x="599" y="0"/>
                  </a:moveTo>
                  <a:cubicBezTo>
                    <a:pt x="584" y="0"/>
                    <a:pt x="569" y="1"/>
                    <a:pt x="554" y="2"/>
                  </a:cubicBezTo>
                  <a:cubicBezTo>
                    <a:pt x="378" y="14"/>
                    <a:pt x="214" y="112"/>
                    <a:pt x="122" y="272"/>
                  </a:cubicBezTo>
                  <a:cubicBezTo>
                    <a:pt x="0" y="484"/>
                    <a:pt x="32" y="748"/>
                    <a:pt x="208" y="928"/>
                  </a:cubicBezTo>
                  <a:cubicBezTo>
                    <a:pt x="289" y="1010"/>
                    <a:pt x="302" y="1089"/>
                    <a:pt x="284" y="1195"/>
                  </a:cubicBezTo>
                  <a:cubicBezTo>
                    <a:pt x="250" y="1387"/>
                    <a:pt x="250" y="1387"/>
                    <a:pt x="250" y="1387"/>
                  </a:cubicBezTo>
                  <a:cubicBezTo>
                    <a:pt x="244" y="1422"/>
                    <a:pt x="296" y="1431"/>
                    <a:pt x="301" y="1396"/>
                  </a:cubicBezTo>
                  <a:cubicBezTo>
                    <a:pt x="334" y="1204"/>
                    <a:pt x="334" y="1204"/>
                    <a:pt x="334" y="1204"/>
                  </a:cubicBezTo>
                  <a:cubicBezTo>
                    <a:pt x="355" y="1088"/>
                    <a:pt x="336" y="984"/>
                    <a:pt x="245" y="892"/>
                  </a:cubicBezTo>
                  <a:cubicBezTo>
                    <a:pt x="84" y="727"/>
                    <a:pt x="56" y="491"/>
                    <a:pt x="167" y="298"/>
                  </a:cubicBezTo>
                  <a:cubicBezTo>
                    <a:pt x="278" y="105"/>
                    <a:pt x="506" y="4"/>
                    <a:pt x="719" y="69"/>
                  </a:cubicBezTo>
                  <a:cubicBezTo>
                    <a:pt x="817" y="98"/>
                    <a:pt x="902" y="154"/>
                    <a:pt x="959" y="215"/>
                  </a:cubicBezTo>
                  <a:cubicBezTo>
                    <a:pt x="1030" y="294"/>
                    <a:pt x="1081" y="401"/>
                    <a:pt x="1078" y="539"/>
                  </a:cubicBezTo>
                  <a:cubicBezTo>
                    <a:pt x="1078" y="543"/>
                    <a:pt x="1079" y="546"/>
                    <a:pt x="1080" y="549"/>
                  </a:cubicBezTo>
                  <a:cubicBezTo>
                    <a:pt x="1177" y="784"/>
                    <a:pt x="1177" y="784"/>
                    <a:pt x="1177" y="784"/>
                  </a:cubicBezTo>
                  <a:cubicBezTo>
                    <a:pt x="1184" y="801"/>
                    <a:pt x="1182" y="812"/>
                    <a:pt x="1173" y="816"/>
                  </a:cubicBezTo>
                  <a:cubicBezTo>
                    <a:pt x="1086" y="849"/>
                    <a:pt x="1086" y="849"/>
                    <a:pt x="1086" y="849"/>
                  </a:cubicBezTo>
                  <a:cubicBezTo>
                    <a:pt x="1078" y="852"/>
                    <a:pt x="1072" y="860"/>
                    <a:pt x="1070" y="869"/>
                  </a:cubicBezTo>
                  <a:cubicBezTo>
                    <a:pt x="1030" y="1126"/>
                    <a:pt x="1030" y="1126"/>
                    <a:pt x="1030" y="1126"/>
                  </a:cubicBezTo>
                  <a:cubicBezTo>
                    <a:pt x="1027" y="1147"/>
                    <a:pt x="1001" y="1152"/>
                    <a:pt x="984" y="1158"/>
                  </a:cubicBezTo>
                  <a:cubicBezTo>
                    <a:pt x="954" y="1167"/>
                    <a:pt x="916" y="1168"/>
                    <a:pt x="885" y="1164"/>
                  </a:cubicBezTo>
                  <a:cubicBezTo>
                    <a:pt x="618" y="1088"/>
                    <a:pt x="618" y="1088"/>
                    <a:pt x="618" y="1088"/>
                  </a:cubicBezTo>
                  <a:cubicBezTo>
                    <a:pt x="568" y="1073"/>
                    <a:pt x="550" y="1054"/>
                    <a:pt x="523" y="1007"/>
                  </a:cubicBezTo>
                  <a:cubicBezTo>
                    <a:pt x="519" y="998"/>
                    <a:pt x="510" y="993"/>
                    <a:pt x="500" y="994"/>
                  </a:cubicBezTo>
                  <a:cubicBezTo>
                    <a:pt x="480" y="994"/>
                    <a:pt x="469" y="1016"/>
                    <a:pt x="479" y="1033"/>
                  </a:cubicBezTo>
                  <a:cubicBezTo>
                    <a:pt x="508" y="1084"/>
                    <a:pt x="543" y="1120"/>
                    <a:pt x="604" y="1137"/>
                  </a:cubicBezTo>
                  <a:cubicBezTo>
                    <a:pt x="850" y="1208"/>
                    <a:pt x="850" y="1208"/>
                    <a:pt x="850" y="1208"/>
                  </a:cubicBezTo>
                  <a:cubicBezTo>
                    <a:pt x="816" y="1387"/>
                    <a:pt x="816" y="1387"/>
                    <a:pt x="816" y="1387"/>
                  </a:cubicBezTo>
                  <a:cubicBezTo>
                    <a:pt x="810" y="1421"/>
                    <a:pt x="860" y="1430"/>
                    <a:pt x="867" y="1397"/>
                  </a:cubicBezTo>
                  <a:cubicBezTo>
                    <a:pt x="902" y="1213"/>
                    <a:pt x="902" y="1213"/>
                    <a:pt x="902" y="1213"/>
                  </a:cubicBezTo>
                  <a:cubicBezTo>
                    <a:pt x="934" y="1215"/>
                    <a:pt x="967" y="1216"/>
                    <a:pt x="998" y="1207"/>
                  </a:cubicBezTo>
                  <a:cubicBezTo>
                    <a:pt x="1035" y="1196"/>
                    <a:pt x="1075" y="1172"/>
                    <a:pt x="1081" y="1134"/>
                  </a:cubicBezTo>
                  <a:cubicBezTo>
                    <a:pt x="1119" y="892"/>
                    <a:pt x="1119" y="892"/>
                    <a:pt x="1119" y="892"/>
                  </a:cubicBezTo>
                  <a:cubicBezTo>
                    <a:pt x="1192" y="864"/>
                    <a:pt x="1192" y="864"/>
                    <a:pt x="1192" y="864"/>
                  </a:cubicBezTo>
                  <a:cubicBezTo>
                    <a:pt x="1210" y="857"/>
                    <a:pt x="1225" y="841"/>
                    <a:pt x="1230" y="823"/>
                  </a:cubicBezTo>
                  <a:cubicBezTo>
                    <a:pt x="1235" y="804"/>
                    <a:pt x="1233" y="785"/>
                    <a:pt x="1224" y="765"/>
                  </a:cubicBezTo>
                  <a:cubicBezTo>
                    <a:pt x="1128" y="531"/>
                    <a:pt x="1128" y="531"/>
                    <a:pt x="1128" y="531"/>
                  </a:cubicBezTo>
                  <a:cubicBezTo>
                    <a:pt x="1128" y="384"/>
                    <a:pt x="1075" y="264"/>
                    <a:pt x="997" y="181"/>
                  </a:cubicBezTo>
                  <a:cubicBezTo>
                    <a:pt x="890" y="66"/>
                    <a:pt x="745" y="3"/>
                    <a:pt x="5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9" name="Freeform 6"/>
            <p:cNvSpPr>
              <a:spLocks noEditPoints="1"/>
            </p:cNvSpPr>
            <p:nvPr/>
          </p:nvSpPr>
          <p:spPr bwMode="auto">
            <a:xfrm>
              <a:off x="5116513" y="4365626"/>
              <a:ext cx="247650" cy="879475"/>
            </a:xfrm>
            <a:custGeom>
              <a:avLst/>
              <a:gdLst>
                <a:gd name="T0" fmla="*/ 82 w 228"/>
                <a:gd name="T1" fmla="*/ 52 h 808"/>
                <a:gd name="T2" fmla="*/ 146 w 228"/>
                <a:gd name="T3" fmla="*/ 52 h 808"/>
                <a:gd name="T4" fmla="*/ 177 w 228"/>
                <a:gd name="T5" fmla="*/ 82 h 808"/>
                <a:gd name="T6" fmla="*/ 177 w 228"/>
                <a:gd name="T7" fmla="*/ 726 h 808"/>
                <a:gd name="T8" fmla="*/ 146 w 228"/>
                <a:gd name="T9" fmla="*/ 757 h 808"/>
                <a:gd name="T10" fmla="*/ 82 w 228"/>
                <a:gd name="T11" fmla="*/ 757 h 808"/>
                <a:gd name="T12" fmla="*/ 52 w 228"/>
                <a:gd name="T13" fmla="*/ 726 h 808"/>
                <a:gd name="T14" fmla="*/ 52 w 228"/>
                <a:gd name="T15" fmla="*/ 82 h 808"/>
                <a:gd name="T16" fmla="*/ 82 w 228"/>
                <a:gd name="T17" fmla="*/ 52 h 808"/>
                <a:gd name="T18" fmla="*/ 82 w 228"/>
                <a:gd name="T19" fmla="*/ 0 h 808"/>
                <a:gd name="T20" fmla="*/ 0 w 228"/>
                <a:gd name="T21" fmla="*/ 82 h 808"/>
                <a:gd name="T22" fmla="*/ 0 w 228"/>
                <a:gd name="T23" fmla="*/ 726 h 808"/>
                <a:gd name="T24" fmla="*/ 82 w 228"/>
                <a:gd name="T25" fmla="*/ 808 h 808"/>
                <a:gd name="T26" fmla="*/ 146 w 228"/>
                <a:gd name="T27" fmla="*/ 808 h 808"/>
                <a:gd name="T28" fmla="*/ 228 w 228"/>
                <a:gd name="T29" fmla="*/ 726 h 808"/>
                <a:gd name="T30" fmla="*/ 228 w 228"/>
                <a:gd name="T31" fmla="*/ 82 h 808"/>
                <a:gd name="T32" fmla="*/ 146 w 228"/>
                <a:gd name="T33" fmla="*/ 0 h 808"/>
                <a:gd name="T34" fmla="*/ 82 w 228"/>
                <a:gd name="T35" fmla="*/ 0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8" h="808">
                  <a:moveTo>
                    <a:pt x="82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63" y="52"/>
                    <a:pt x="177" y="65"/>
                    <a:pt x="177" y="82"/>
                  </a:cubicBezTo>
                  <a:cubicBezTo>
                    <a:pt x="177" y="726"/>
                    <a:pt x="177" y="726"/>
                    <a:pt x="177" y="726"/>
                  </a:cubicBezTo>
                  <a:cubicBezTo>
                    <a:pt x="177" y="743"/>
                    <a:pt x="163" y="757"/>
                    <a:pt x="146" y="757"/>
                  </a:cubicBezTo>
                  <a:cubicBezTo>
                    <a:pt x="82" y="757"/>
                    <a:pt x="82" y="757"/>
                    <a:pt x="82" y="757"/>
                  </a:cubicBezTo>
                  <a:cubicBezTo>
                    <a:pt x="65" y="757"/>
                    <a:pt x="52" y="743"/>
                    <a:pt x="52" y="726"/>
                  </a:cubicBezTo>
                  <a:cubicBezTo>
                    <a:pt x="52" y="82"/>
                    <a:pt x="52" y="82"/>
                    <a:pt x="52" y="82"/>
                  </a:cubicBezTo>
                  <a:cubicBezTo>
                    <a:pt x="52" y="65"/>
                    <a:pt x="65" y="52"/>
                    <a:pt x="82" y="52"/>
                  </a:cubicBezTo>
                  <a:close/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71"/>
                    <a:pt x="37" y="808"/>
                    <a:pt x="82" y="808"/>
                  </a:cubicBezTo>
                  <a:cubicBezTo>
                    <a:pt x="146" y="808"/>
                    <a:pt x="146" y="808"/>
                    <a:pt x="146" y="808"/>
                  </a:cubicBezTo>
                  <a:cubicBezTo>
                    <a:pt x="191" y="808"/>
                    <a:pt x="228" y="771"/>
                    <a:pt x="228" y="726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37"/>
                    <a:pt x="191" y="0"/>
                    <a:pt x="146" y="0"/>
                  </a:cubicBezTo>
                  <a:lnTo>
                    <a:pt x="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0" name="Freeform 7"/>
            <p:cNvSpPr>
              <a:spLocks/>
            </p:cNvSpPr>
            <p:nvPr/>
          </p:nvSpPr>
          <p:spPr bwMode="auto">
            <a:xfrm>
              <a:off x="4468813" y="4035426"/>
              <a:ext cx="120650" cy="88900"/>
            </a:xfrm>
            <a:custGeom>
              <a:avLst/>
              <a:gdLst>
                <a:gd name="T0" fmla="*/ 34 w 111"/>
                <a:gd name="T1" fmla="*/ 0 h 82"/>
                <a:gd name="T2" fmla="*/ 23 w 111"/>
                <a:gd name="T3" fmla="*/ 48 h 82"/>
                <a:gd name="T4" fmla="*/ 67 w 111"/>
                <a:gd name="T5" fmla="*/ 74 h 82"/>
                <a:gd name="T6" fmla="*/ 103 w 111"/>
                <a:gd name="T7" fmla="*/ 66 h 82"/>
                <a:gd name="T8" fmla="*/ 93 w 111"/>
                <a:gd name="T9" fmla="*/ 30 h 82"/>
                <a:gd name="T10" fmla="*/ 49 w 111"/>
                <a:gd name="T11" fmla="*/ 4 h 82"/>
                <a:gd name="T12" fmla="*/ 34 w 111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82">
                  <a:moveTo>
                    <a:pt x="34" y="0"/>
                  </a:moveTo>
                  <a:cubicBezTo>
                    <a:pt x="8" y="2"/>
                    <a:pt x="0" y="36"/>
                    <a:pt x="23" y="48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80" y="82"/>
                    <a:pt x="96" y="78"/>
                    <a:pt x="103" y="66"/>
                  </a:cubicBezTo>
                  <a:cubicBezTo>
                    <a:pt x="111" y="53"/>
                    <a:pt x="106" y="37"/>
                    <a:pt x="93" y="30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4" y="1"/>
                    <a:pt x="39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1" name="Freeform 8"/>
            <p:cNvSpPr>
              <a:spLocks/>
            </p:cNvSpPr>
            <p:nvPr/>
          </p:nvSpPr>
          <p:spPr bwMode="auto">
            <a:xfrm>
              <a:off x="4614863" y="4121151"/>
              <a:ext cx="117475" cy="88900"/>
            </a:xfrm>
            <a:custGeom>
              <a:avLst/>
              <a:gdLst>
                <a:gd name="T0" fmla="*/ 34 w 109"/>
                <a:gd name="T1" fmla="*/ 0 h 82"/>
                <a:gd name="T2" fmla="*/ 22 w 109"/>
                <a:gd name="T3" fmla="*/ 48 h 82"/>
                <a:gd name="T4" fmla="*/ 67 w 109"/>
                <a:gd name="T5" fmla="*/ 75 h 82"/>
                <a:gd name="T6" fmla="*/ 102 w 109"/>
                <a:gd name="T7" fmla="*/ 65 h 82"/>
                <a:gd name="T8" fmla="*/ 93 w 109"/>
                <a:gd name="T9" fmla="*/ 30 h 82"/>
                <a:gd name="T10" fmla="*/ 48 w 109"/>
                <a:gd name="T11" fmla="*/ 4 h 82"/>
                <a:gd name="T12" fmla="*/ 34 w 109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82">
                  <a:moveTo>
                    <a:pt x="34" y="0"/>
                  </a:moveTo>
                  <a:cubicBezTo>
                    <a:pt x="8" y="2"/>
                    <a:pt x="0" y="36"/>
                    <a:pt x="22" y="48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9" y="82"/>
                    <a:pt x="95" y="78"/>
                    <a:pt x="102" y="65"/>
                  </a:cubicBezTo>
                  <a:cubicBezTo>
                    <a:pt x="109" y="53"/>
                    <a:pt x="105" y="37"/>
                    <a:pt x="93" y="30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4" y="1"/>
                    <a:pt x="39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2" name="Freeform 9"/>
            <p:cNvSpPr>
              <a:spLocks/>
            </p:cNvSpPr>
            <p:nvPr/>
          </p:nvSpPr>
          <p:spPr bwMode="auto">
            <a:xfrm>
              <a:off x="4760913" y="4205288"/>
              <a:ext cx="119063" cy="90488"/>
            </a:xfrm>
            <a:custGeom>
              <a:avLst/>
              <a:gdLst>
                <a:gd name="T0" fmla="*/ 33 w 110"/>
                <a:gd name="T1" fmla="*/ 0 h 83"/>
                <a:gd name="T2" fmla="*/ 22 w 110"/>
                <a:gd name="T3" fmla="*/ 49 h 83"/>
                <a:gd name="T4" fmla="*/ 67 w 110"/>
                <a:gd name="T5" fmla="*/ 75 h 83"/>
                <a:gd name="T6" fmla="*/ 103 w 110"/>
                <a:gd name="T7" fmla="*/ 66 h 83"/>
                <a:gd name="T8" fmla="*/ 93 w 110"/>
                <a:gd name="T9" fmla="*/ 30 h 83"/>
                <a:gd name="T10" fmla="*/ 48 w 110"/>
                <a:gd name="T11" fmla="*/ 4 h 83"/>
                <a:gd name="T12" fmla="*/ 33 w 110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83">
                  <a:moveTo>
                    <a:pt x="33" y="0"/>
                  </a:moveTo>
                  <a:cubicBezTo>
                    <a:pt x="8" y="2"/>
                    <a:pt x="0" y="36"/>
                    <a:pt x="22" y="49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9" y="83"/>
                    <a:pt x="95" y="79"/>
                    <a:pt x="103" y="66"/>
                  </a:cubicBezTo>
                  <a:cubicBezTo>
                    <a:pt x="110" y="53"/>
                    <a:pt x="106" y="37"/>
                    <a:pt x="93" y="30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4" y="1"/>
                    <a:pt x="38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3" name="Freeform 10"/>
            <p:cNvSpPr>
              <a:spLocks/>
            </p:cNvSpPr>
            <p:nvPr/>
          </p:nvSpPr>
          <p:spPr bwMode="auto">
            <a:xfrm>
              <a:off x="4905376" y="4289426"/>
              <a:ext cx="119063" cy="90488"/>
            </a:xfrm>
            <a:custGeom>
              <a:avLst/>
              <a:gdLst>
                <a:gd name="T0" fmla="*/ 34 w 110"/>
                <a:gd name="T1" fmla="*/ 1 h 82"/>
                <a:gd name="T2" fmla="*/ 23 w 110"/>
                <a:gd name="T3" fmla="*/ 49 h 82"/>
                <a:gd name="T4" fmla="*/ 67 w 110"/>
                <a:gd name="T5" fmla="*/ 75 h 82"/>
                <a:gd name="T6" fmla="*/ 102 w 110"/>
                <a:gd name="T7" fmla="*/ 66 h 82"/>
                <a:gd name="T8" fmla="*/ 93 w 110"/>
                <a:gd name="T9" fmla="*/ 30 h 82"/>
                <a:gd name="T10" fmla="*/ 49 w 110"/>
                <a:gd name="T11" fmla="*/ 4 h 82"/>
                <a:gd name="T12" fmla="*/ 34 w 110"/>
                <a:gd name="T13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82">
                  <a:moveTo>
                    <a:pt x="34" y="1"/>
                  </a:moveTo>
                  <a:cubicBezTo>
                    <a:pt x="8" y="2"/>
                    <a:pt x="0" y="36"/>
                    <a:pt x="23" y="49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79" y="82"/>
                    <a:pt x="95" y="78"/>
                    <a:pt x="102" y="66"/>
                  </a:cubicBezTo>
                  <a:cubicBezTo>
                    <a:pt x="110" y="54"/>
                    <a:pt x="106" y="38"/>
                    <a:pt x="93" y="30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4" y="2"/>
                    <a:pt x="39" y="0"/>
                    <a:pt x="3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4" name="Freeform 11"/>
            <p:cNvSpPr>
              <a:spLocks/>
            </p:cNvSpPr>
            <p:nvPr/>
          </p:nvSpPr>
          <p:spPr bwMode="auto">
            <a:xfrm>
              <a:off x="4910138" y="5233988"/>
              <a:ext cx="122238" cy="90488"/>
            </a:xfrm>
            <a:custGeom>
              <a:avLst/>
              <a:gdLst>
                <a:gd name="T0" fmla="*/ 74 w 112"/>
                <a:gd name="T1" fmla="*/ 2 h 84"/>
                <a:gd name="T2" fmla="*/ 62 w 112"/>
                <a:gd name="T3" fmla="*/ 5 h 84"/>
                <a:gd name="T4" fmla="*/ 18 w 112"/>
                <a:gd name="T5" fmla="*/ 32 h 84"/>
                <a:gd name="T6" fmla="*/ 7 w 112"/>
                <a:gd name="T7" fmla="*/ 67 h 84"/>
                <a:gd name="T8" fmla="*/ 44 w 112"/>
                <a:gd name="T9" fmla="*/ 76 h 84"/>
                <a:gd name="T10" fmla="*/ 88 w 112"/>
                <a:gd name="T11" fmla="*/ 50 h 84"/>
                <a:gd name="T12" fmla="*/ 74 w 112"/>
                <a:gd name="T13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84">
                  <a:moveTo>
                    <a:pt x="74" y="2"/>
                  </a:moveTo>
                  <a:cubicBezTo>
                    <a:pt x="70" y="2"/>
                    <a:pt x="66" y="3"/>
                    <a:pt x="62" y="5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5" y="38"/>
                    <a:pt x="0" y="55"/>
                    <a:pt x="7" y="67"/>
                  </a:cubicBezTo>
                  <a:cubicBezTo>
                    <a:pt x="15" y="80"/>
                    <a:pt x="31" y="84"/>
                    <a:pt x="44" y="76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112" y="36"/>
                    <a:pt x="101" y="0"/>
                    <a:pt x="7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5" name="Freeform 12"/>
            <p:cNvSpPr>
              <a:spLocks/>
            </p:cNvSpPr>
            <p:nvPr/>
          </p:nvSpPr>
          <p:spPr bwMode="auto">
            <a:xfrm>
              <a:off x="4765676" y="5318126"/>
              <a:ext cx="122238" cy="92075"/>
            </a:xfrm>
            <a:custGeom>
              <a:avLst/>
              <a:gdLst>
                <a:gd name="T0" fmla="*/ 73 w 112"/>
                <a:gd name="T1" fmla="*/ 2 h 84"/>
                <a:gd name="T2" fmla="*/ 62 w 112"/>
                <a:gd name="T3" fmla="*/ 6 h 84"/>
                <a:gd name="T4" fmla="*/ 17 w 112"/>
                <a:gd name="T5" fmla="*/ 32 h 84"/>
                <a:gd name="T6" fmla="*/ 7 w 112"/>
                <a:gd name="T7" fmla="*/ 67 h 84"/>
                <a:gd name="T8" fmla="*/ 43 w 112"/>
                <a:gd name="T9" fmla="*/ 76 h 84"/>
                <a:gd name="T10" fmla="*/ 88 w 112"/>
                <a:gd name="T11" fmla="*/ 50 h 84"/>
                <a:gd name="T12" fmla="*/ 73 w 112"/>
                <a:gd name="T13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84">
                  <a:moveTo>
                    <a:pt x="73" y="2"/>
                  </a:moveTo>
                  <a:cubicBezTo>
                    <a:pt x="69" y="2"/>
                    <a:pt x="65" y="4"/>
                    <a:pt x="62" y="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4" y="39"/>
                    <a:pt x="0" y="55"/>
                    <a:pt x="7" y="67"/>
                  </a:cubicBezTo>
                  <a:cubicBezTo>
                    <a:pt x="14" y="80"/>
                    <a:pt x="31" y="84"/>
                    <a:pt x="43" y="76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112" y="37"/>
                    <a:pt x="101" y="0"/>
                    <a:pt x="7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6" name="Freeform 13"/>
            <p:cNvSpPr>
              <a:spLocks/>
            </p:cNvSpPr>
            <p:nvPr/>
          </p:nvSpPr>
          <p:spPr bwMode="auto">
            <a:xfrm>
              <a:off x="4621213" y="5405438"/>
              <a:ext cx="119063" cy="88900"/>
            </a:xfrm>
            <a:custGeom>
              <a:avLst/>
              <a:gdLst>
                <a:gd name="T0" fmla="*/ 75 w 110"/>
                <a:gd name="T1" fmla="*/ 0 h 82"/>
                <a:gd name="T2" fmla="*/ 61 w 110"/>
                <a:gd name="T3" fmla="*/ 4 h 82"/>
                <a:gd name="T4" fmla="*/ 16 w 110"/>
                <a:gd name="T5" fmla="*/ 30 h 82"/>
                <a:gd name="T6" fmla="*/ 7 w 110"/>
                <a:gd name="T7" fmla="*/ 65 h 82"/>
                <a:gd name="T8" fmla="*/ 42 w 110"/>
                <a:gd name="T9" fmla="*/ 74 h 82"/>
                <a:gd name="T10" fmla="*/ 87 w 110"/>
                <a:gd name="T11" fmla="*/ 48 h 82"/>
                <a:gd name="T12" fmla="*/ 75 w 110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82">
                  <a:moveTo>
                    <a:pt x="75" y="0"/>
                  </a:moveTo>
                  <a:cubicBezTo>
                    <a:pt x="70" y="0"/>
                    <a:pt x="65" y="1"/>
                    <a:pt x="61" y="4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4" y="37"/>
                    <a:pt x="0" y="53"/>
                    <a:pt x="7" y="65"/>
                  </a:cubicBezTo>
                  <a:cubicBezTo>
                    <a:pt x="14" y="77"/>
                    <a:pt x="30" y="82"/>
                    <a:pt x="42" y="74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110" y="35"/>
                    <a:pt x="101" y="1"/>
                    <a:pt x="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27" name="Freeform 14"/>
            <p:cNvSpPr>
              <a:spLocks/>
            </p:cNvSpPr>
            <p:nvPr/>
          </p:nvSpPr>
          <p:spPr bwMode="auto">
            <a:xfrm>
              <a:off x="4473576" y="5487988"/>
              <a:ext cx="122238" cy="90488"/>
            </a:xfrm>
            <a:custGeom>
              <a:avLst/>
              <a:gdLst>
                <a:gd name="T0" fmla="*/ 74 w 112"/>
                <a:gd name="T1" fmla="*/ 2 h 84"/>
                <a:gd name="T2" fmla="*/ 62 w 112"/>
                <a:gd name="T3" fmla="*/ 6 h 84"/>
                <a:gd name="T4" fmla="*/ 18 w 112"/>
                <a:gd name="T5" fmla="*/ 32 h 84"/>
                <a:gd name="T6" fmla="*/ 8 w 112"/>
                <a:gd name="T7" fmla="*/ 68 h 84"/>
                <a:gd name="T8" fmla="*/ 44 w 112"/>
                <a:gd name="T9" fmla="*/ 77 h 84"/>
                <a:gd name="T10" fmla="*/ 88 w 112"/>
                <a:gd name="T11" fmla="*/ 51 h 84"/>
                <a:gd name="T12" fmla="*/ 74 w 112"/>
                <a:gd name="T13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84">
                  <a:moveTo>
                    <a:pt x="74" y="2"/>
                  </a:moveTo>
                  <a:cubicBezTo>
                    <a:pt x="70" y="3"/>
                    <a:pt x="66" y="4"/>
                    <a:pt x="62" y="6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5" y="39"/>
                    <a:pt x="0" y="55"/>
                    <a:pt x="8" y="68"/>
                  </a:cubicBezTo>
                  <a:cubicBezTo>
                    <a:pt x="15" y="80"/>
                    <a:pt x="31" y="84"/>
                    <a:pt x="44" y="77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112" y="37"/>
                    <a:pt x="101" y="0"/>
                    <a:pt x="7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28" name="Group 49"/>
          <p:cNvGrpSpPr/>
          <p:nvPr/>
        </p:nvGrpSpPr>
        <p:grpSpPr>
          <a:xfrm>
            <a:off x="2426931" y="2704127"/>
            <a:ext cx="466040" cy="821023"/>
            <a:chOff x="4360863" y="4513263"/>
            <a:chExt cx="1119188" cy="1971675"/>
          </a:xfrm>
          <a:solidFill>
            <a:schemeClr val="bg1"/>
          </a:solidFill>
        </p:grpSpPr>
        <p:sp>
          <p:nvSpPr>
            <p:cNvPr id="129" name="Freeform 18"/>
            <p:cNvSpPr>
              <a:spLocks/>
            </p:cNvSpPr>
            <p:nvPr/>
          </p:nvSpPr>
          <p:spPr bwMode="auto">
            <a:xfrm>
              <a:off x="4719638" y="4643438"/>
              <a:ext cx="233363" cy="117475"/>
            </a:xfrm>
            <a:custGeom>
              <a:avLst/>
              <a:gdLst>
                <a:gd name="T0" fmla="*/ 37 w 242"/>
                <a:gd name="T1" fmla="*/ 121 h 121"/>
                <a:gd name="T2" fmla="*/ 56 w 242"/>
                <a:gd name="T3" fmla="*/ 115 h 121"/>
                <a:gd name="T4" fmla="*/ 208 w 242"/>
                <a:gd name="T5" fmla="*/ 69 h 121"/>
                <a:gd name="T6" fmla="*/ 242 w 242"/>
                <a:gd name="T7" fmla="*/ 35 h 121"/>
                <a:gd name="T8" fmla="*/ 208 w 242"/>
                <a:gd name="T9" fmla="*/ 1 h 121"/>
                <a:gd name="T10" fmla="*/ 18 w 242"/>
                <a:gd name="T11" fmla="*/ 58 h 121"/>
                <a:gd name="T12" fmla="*/ 5 w 242"/>
                <a:gd name="T13" fmla="*/ 96 h 121"/>
                <a:gd name="T14" fmla="*/ 37 w 242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121">
                  <a:moveTo>
                    <a:pt x="37" y="121"/>
                  </a:moveTo>
                  <a:cubicBezTo>
                    <a:pt x="44" y="121"/>
                    <a:pt x="51" y="119"/>
                    <a:pt x="56" y="115"/>
                  </a:cubicBezTo>
                  <a:cubicBezTo>
                    <a:pt x="101" y="85"/>
                    <a:pt x="154" y="69"/>
                    <a:pt x="208" y="69"/>
                  </a:cubicBezTo>
                  <a:cubicBezTo>
                    <a:pt x="227" y="69"/>
                    <a:pt x="242" y="54"/>
                    <a:pt x="242" y="35"/>
                  </a:cubicBezTo>
                  <a:cubicBezTo>
                    <a:pt x="242" y="16"/>
                    <a:pt x="227" y="1"/>
                    <a:pt x="208" y="1"/>
                  </a:cubicBezTo>
                  <a:cubicBezTo>
                    <a:pt x="140" y="0"/>
                    <a:pt x="74" y="21"/>
                    <a:pt x="18" y="58"/>
                  </a:cubicBezTo>
                  <a:cubicBezTo>
                    <a:pt x="6" y="67"/>
                    <a:pt x="0" y="82"/>
                    <a:pt x="5" y="96"/>
                  </a:cubicBezTo>
                  <a:cubicBezTo>
                    <a:pt x="9" y="111"/>
                    <a:pt x="22" y="121"/>
                    <a:pt x="37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0" name="Freeform 19"/>
            <p:cNvSpPr>
              <a:spLocks/>
            </p:cNvSpPr>
            <p:nvPr/>
          </p:nvSpPr>
          <p:spPr bwMode="auto">
            <a:xfrm>
              <a:off x="4591051" y="4806950"/>
              <a:ext cx="98425" cy="198438"/>
            </a:xfrm>
            <a:custGeom>
              <a:avLst/>
              <a:gdLst>
                <a:gd name="T0" fmla="*/ 68 w 102"/>
                <a:gd name="T1" fmla="*/ 172 h 206"/>
                <a:gd name="T2" fmla="*/ 96 w 102"/>
                <a:gd name="T3" fmla="*/ 51 h 206"/>
                <a:gd name="T4" fmla="*/ 94 w 102"/>
                <a:gd name="T5" fmla="*/ 16 h 206"/>
                <a:gd name="T6" fmla="*/ 64 w 102"/>
                <a:gd name="T7" fmla="*/ 1 h 206"/>
                <a:gd name="T8" fmla="*/ 35 w 102"/>
                <a:gd name="T9" fmla="*/ 20 h 206"/>
                <a:gd name="T10" fmla="*/ 0 w 102"/>
                <a:gd name="T11" fmla="*/ 172 h 206"/>
                <a:gd name="T12" fmla="*/ 34 w 102"/>
                <a:gd name="T13" fmla="*/ 206 h 206"/>
                <a:gd name="T14" fmla="*/ 68 w 102"/>
                <a:gd name="T15" fmla="*/ 17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206">
                  <a:moveTo>
                    <a:pt x="68" y="172"/>
                  </a:moveTo>
                  <a:cubicBezTo>
                    <a:pt x="68" y="130"/>
                    <a:pt x="78" y="88"/>
                    <a:pt x="96" y="51"/>
                  </a:cubicBezTo>
                  <a:cubicBezTo>
                    <a:pt x="102" y="40"/>
                    <a:pt x="101" y="27"/>
                    <a:pt x="94" y="16"/>
                  </a:cubicBezTo>
                  <a:cubicBezTo>
                    <a:pt x="88" y="6"/>
                    <a:pt x="76" y="0"/>
                    <a:pt x="64" y="1"/>
                  </a:cubicBezTo>
                  <a:cubicBezTo>
                    <a:pt x="52" y="2"/>
                    <a:pt x="41" y="9"/>
                    <a:pt x="35" y="20"/>
                  </a:cubicBezTo>
                  <a:cubicBezTo>
                    <a:pt x="12" y="67"/>
                    <a:pt x="0" y="119"/>
                    <a:pt x="0" y="172"/>
                  </a:cubicBezTo>
                  <a:cubicBezTo>
                    <a:pt x="0" y="191"/>
                    <a:pt x="15" y="206"/>
                    <a:pt x="34" y="206"/>
                  </a:cubicBezTo>
                  <a:cubicBezTo>
                    <a:pt x="53" y="206"/>
                    <a:pt x="68" y="191"/>
                    <a:pt x="68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1" name="Freeform 20"/>
            <p:cNvSpPr>
              <a:spLocks noEditPoints="1"/>
            </p:cNvSpPr>
            <p:nvPr/>
          </p:nvSpPr>
          <p:spPr bwMode="auto">
            <a:xfrm>
              <a:off x="4360863" y="4513263"/>
              <a:ext cx="1119188" cy="1971675"/>
            </a:xfrm>
            <a:custGeom>
              <a:avLst/>
              <a:gdLst>
                <a:gd name="T0" fmla="*/ 205 w 1160"/>
                <a:gd name="T1" fmla="*/ 1399 h 2048"/>
                <a:gd name="T2" fmla="*/ 307 w 1160"/>
                <a:gd name="T3" fmla="*/ 1536 h 2048"/>
                <a:gd name="T4" fmla="*/ 341 w 1160"/>
                <a:gd name="T5" fmla="*/ 2048 h 2048"/>
                <a:gd name="T6" fmla="*/ 375 w 1160"/>
                <a:gd name="T7" fmla="*/ 1536 h 2048"/>
                <a:gd name="T8" fmla="*/ 478 w 1160"/>
                <a:gd name="T9" fmla="*/ 1399 h 2048"/>
                <a:gd name="T10" fmla="*/ 682 w 1160"/>
                <a:gd name="T11" fmla="*/ 1434 h 2048"/>
                <a:gd name="T12" fmla="*/ 785 w 1160"/>
                <a:gd name="T13" fmla="*/ 2014 h 2048"/>
                <a:gd name="T14" fmla="*/ 853 w 1160"/>
                <a:gd name="T15" fmla="*/ 2014 h 2048"/>
                <a:gd name="T16" fmla="*/ 955 w 1160"/>
                <a:gd name="T17" fmla="*/ 1434 h 2048"/>
                <a:gd name="T18" fmla="*/ 1092 w 1160"/>
                <a:gd name="T19" fmla="*/ 1399 h 2048"/>
                <a:gd name="T20" fmla="*/ 1160 w 1160"/>
                <a:gd name="T21" fmla="*/ 1229 h 2048"/>
                <a:gd name="T22" fmla="*/ 1058 w 1160"/>
                <a:gd name="T23" fmla="*/ 1161 h 2048"/>
                <a:gd name="T24" fmla="*/ 580 w 1160"/>
                <a:gd name="T25" fmla="*/ 0 h 2048"/>
                <a:gd name="T26" fmla="*/ 102 w 1160"/>
                <a:gd name="T27" fmla="*/ 1161 h 2048"/>
                <a:gd name="T28" fmla="*/ 0 w 1160"/>
                <a:gd name="T29" fmla="*/ 1229 h 2048"/>
                <a:gd name="T30" fmla="*/ 68 w 1160"/>
                <a:gd name="T31" fmla="*/ 1399 h 2048"/>
                <a:gd name="T32" fmla="*/ 375 w 1160"/>
                <a:gd name="T33" fmla="*/ 1468 h 2048"/>
                <a:gd name="T34" fmla="*/ 273 w 1160"/>
                <a:gd name="T35" fmla="*/ 1434 h 2048"/>
                <a:gd name="T36" fmla="*/ 409 w 1160"/>
                <a:gd name="T37" fmla="*/ 1399 h 2048"/>
                <a:gd name="T38" fmla="*/ 887 w 1160"/>
                <a:gd name="T39" fmla="*/ 1434 h 2048"/>
                <a:gd name="T40" fmla="*/ 785 w 1160"/>
                <a:gd name="T41" fmla="*/ 1468 h 2048"/>
                <a:gd name="T42" fmla="*/ 751 w 1160"/>
                <a:gd name="T43" fmla="*/ 1399 h 2048"/>
                <a:gd name="T44" fmla="*/ 887 w 1160"/>
                <a:gd name="T45" fmla="*/ 1434 h 2048"/>
                <a:gd name="T46" fmla="*/ 580 w 1160"/>
                <a:gd name="T47" fmla="*/ 68 h 2048"/>
                <a:gd name="T48" fmla="*/ 990 w 1160"/>
                <a:gd name="T49" fmla="*/ 1161 h 2048"/>
                <a:gd name="T50" fmla="*/ 853 w 1160"/>
                <a:gd name="T51" fmla="*/ 819 h 2048"/>
                <a:gd name="T52" fmla="*/ 717 w 1160"/>
                <a:gd name="T53" fmla="*/ 785 h 2048"/>
                <a:gd name="T54" fmla="*/ 568 w 1160"/>
                <a:gd name="T55" fmla="*/ 1007 h 2048"/>
                <a:gd name="T56" fmla="*/ 597 w 1160"/>
                <a:gd name="T57" fmla="*/ 1058 h 2048"/>
                <a:gd name="T58" fmla="*/ 785 w 1160"/>
                <a:gd name="T59" fmla="*/ 1161 h 2048"/>
                <a:gd name="T60" fmla="*/ 375 w 1160"/>
                <a:gd name="T61" fmla="*/ 1058 h 2048"/>
                <a:gd name="T62" fmla="*/ 473 w 1160"/>
                <a:gd name="T63" fmla="*/ 1041 h 2048"/>
                <a:gd name="T64" fmla="*/ 592 w 1160"/>
                <a:gd name="T65" fmla="*/ 802 h 2048"/>
                <a:gd name="T66" fmla="*/ 341 w 1160"/>
                <a:gd name="T67" fmla="*/ 785 h 2048"/>
                <a:gd name="T68" fmla="*/ 307 w 1160"/>
                <a:gd name="T69" fmla="*/ 1161 h 2048"/>
                <a:gd name="T70" fmla="*/ 170 w 1160"/>
                <a:gd name="T71" fmla="*/ 478 h 2048"/>
                <a:gd name="T72" fmla="*/ 656 w 1160"/>
                <a:gd name="T73" fmla="*/ 990 h 2048"/>
                <a:gd name="T74" fmla="*/ 785 w 1160"/>
                <a:gd name="T75" fmla="*/ 853 h 2048"/>
                <a:gd name="T76" fmla="*/ 375 w 1160"/>
                <a:gd name="T77" fmla="*/ 990 h 2048"/>
                <a:gd name="T78" fmla="*/ 504 w 1160"/>
                <a:gd name="T79" fmla="*/ 853 h 2048"/>
                <a:gd name="T80" fmla="*/ 375 w 1160"/>
                <a:gd name="T81" fmla="*/ 990 h 2048"/>
                <a:gd name="T82" fmla="*/ 1092 w 1160"/>
                <a:gd name="T83" fmla="*/ 1229 h 2048"/>
                <a:gd name="T84" fmla="*/ 68 w 1160"/>
                <a:gd name="T85" fmla="*/ 133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0" h="2048">
                  <a:moveTo>
                    <a:pt x="68" y="1399"/>
                  </a:moveTo>
                  <a:cubicBezTo>
                    <a:pt x="205" y="1399"/>
                    <a:pt x="205" y="1399"/>
                    <a:pt x="205" y="1399"/>
                  </a:cubicBezTo>
                  <a:cubicBezTo>
                    <a:pt x="205" y="1434"/>
                    <a:pt x="205" y="1434"/>
                    <a:pt x="205" y="1434"/>
                  </a:cubicBezTo>
                  <a:cubicBezTo>
                    <a:pt x="205" y="1490"/>
                    <a:pt x="250" y="1536"/>
                    <a:pt x="307" y="1536"/>
                  </a:cubicBezTo>
                  <a:cubicBezTo>
                    <a:pt x="307" y="2014"/>
                    <a:pt x="307" y="2014"/>
                    <a:pt x="307" y="2014"/>
                  </a:cubicBezTo>
                  <a:cubicBezTo>
                    <a:pt x="307" y="2033"/>
                    <a:pt x="322" y="2048"/>
                    <a:pt x="341" y="2048"/>
                  </a:cubicBezTo>
                  <a:cubicBezTo>
                    <a:pt x="360" y="2048"/>
                    <a:pt x="375" y="2033"/>
                    <a:pt x="375" y="2014"/>
                  </a:cubicBezTo>
                  <a:cubicBezTo>
                    <a:pt x="375" y="1536"/>
                    <a:pt x="375" y="1536"/>
                    <a:pt x="375" y="1536"/>
                  </a:cubicBezTo>
                  <a:cubicBezTo>
                    <a:pt x="432" y="1536"/>
                    <a:pt x="478" y="1490"/>
                    <a:pt x="478" y="1434"/>
                  </a:cubicBezTo>
                  <a:cubicBezTo>
                    <a:pt x="478" y="1399"/>
                    <a:pt x="478" y="1399"/>
                    <a:pt x="478" y="1399"/>
                  </a:cubicBezTo>
                  <a:cubicBezTo>
                    <a:pt x="682" y="1399"/>
                    <a:pt x="682" y="1399"/>
                    <a:pt x="682" y="1399"/>
                  </a:cubicBezTo>
                  <a:cubicBezTo>
                    <a:pt x="682" y="1434"/>
                    <a:pt x="682" y="1434"/>
                    <a:pt x="682" y="1434"/>
                  </a:cubicBezTo>
                  <a:cubicBezTo>
                    <a:pt x="682" y="1490"/>
                    <a:pt x="728" y="1536"/>
                    <a:pt x="785" y="1536"/>
                  </a:cubicBezTo>
                  <a:cubicBezTo>
                    <a:pt x="785" y="2014"/>
                    <a:pt x="785" y="2014"/>
                    <a:pt x="785" y="2014"/>
                  </a:cubicBezTo>
                  <a:cubicBezTo>
                    <a:pt x="785" y="2033"/>
                    <a:pt x="800" y="2048"/>
                    <a:pt x="819" y="2048"/>
                  </a:cubicBezTo>
                  <a:cubicBezTo>
                    <a:pt x="838" y="2048"/>
                    <a:pt x="853" y="2033"/>
                    <a:pt x="853" y="2014"/>
                  </a:cubicBezTo>
                  <a:cubicBezTo>
                    <a:pt x="853" y="1536"/>
                    <a:pt x="853" y="1536"/>
                    <a:pt x="853" y="1536"/>
                  </a:cubicBezTo>
                  <a:cubicBezTo>
                    <a:pt x="910" y="1536"/>
                    <a:pt x="955" y="1490"/>
                    <a:pt x="955" y="1434"/>
                  </a:cubicBezTo>
                  <a:cubicBezTo>
                    <a:pt x="955" y="1399"/>
                    <a:pt x="955" y="1399"/>
                    <a:pt x="955" y="1399"/>
                  </a:cubicBezTo>
                  <a:cubicBezTo>
                    <a:pt x="1092" y="1399"/>
                    <a:pt x="1092" y="1399"/>
                    <a:pt x="1092" y="1399"/>
                  </a:cubicBezTo>
                  <a:cubicBezTo>
                    <a:pt x="1130" y="1399"/>
                    <a:pt x="1160" y="1369"/>
                    <a:pt x="1160" y="1331"/>
                  </a:cubicBezTo>
                  <a:cubicBezTo>
                    <a:pt x="1160" y="1229"/>
                    <a:pt x="1160" y="1229"/>
                    <a:pt x="1160" y="1229"/>
                  </a:cubicBezTo>
                  <a:cubicBezTo>
                    <a:pt x="1160" y="1191"/>
                    <a:pt x="1130" y="1161"/>
                    <a:pt x="1092" y="1161"/>
                  </a:cubicBezTo>
                  <a:cubicBezTo>
                    <a:pt x="1058" y="1161"/>
                    <a:pt x="1058" y="1161"/>
                    <a:pt x="1058" y="1161"/>
                  </a:cubicBezTo>
                  <a:cubicBezTo>
                    <a:pt x="1058" y="478"/>
                    <a:pt x="1058" y="478"/>
                    <a:pt x="1058" y="478"/>
                  </a:cubicBezTo>
                  <a:cubicBezTo>
                    <a:pt x="1058" y="214"/>
                    <a:pt x="844" y="0"/>
                    <a:pt x="580" y="0"/>
                  </a:cubicBezTo>
                  <a:cubicBezTo>
                    <a:pt x="316" y="0"/>
                    <a:pt x="102" y="214"/>
                    <a:pt x="102" y="478"/>
                  </a:cubicBezTo>
                  <a:cubicBezTo>
                    <a:pt x="102" y="1161"/>
                    <a:pt x="102" y="1161"/>
                    <a:pt x="102" y="1161"/>
                  </a:cubicBezTo>
                  <a:cubicBezTo>
                    <a:pt x="68" y="1161"/>
                    <a:pt x="68" y="1161"/>
                    <a:pt x="68" y="1161"/>
                  </a:cubicBezTo>
                  <a:cubicBezTo>
                    <a:pt x="30" y="1161"/>
                    <a:pt x="0" y="1191"/>
                    <a:pt x="0" y="1229"/>
                  </a:cubicBezTo>
                  <a:cubicBezTo>
                    <a:pt x="0" y="1331"/>
                    <a:pt x="0" y="1331"/>
                    <a:pt x="0" y="1331"/>
                  </a:cubicBezTo>
                  <a:cubicBezTo>
                    <a:pt x="0" y="1369"/>
                    <a:pt x="30" y="1399"/>
                    <a:pt x="68" y="1399"/>
                  </a:cubicBezTo>
                  <a:close/>
                  <a:moveTo>
                    <a:pt x="409" y="1434"/>
                  </a:moveTo>
                  <a:cubicBezTo>
                    <a:pt x="409" y="1452"/>
                    <a:pt x="394" y="1468"/>
                    <a:pt x="375" y="1468"/>
                  </a:cubicBezTo>
                  <a:cubicBezTo>
                    <a:pt x="307" y="1468"/>
                    <a:pt x="307" y="1468"/>
                    <a:pt x="307" y="1468"/>
                  </a:cubicBezTo>
                  <a:cubicBezTo>
                    <a:pt x="288" y="1468"/>
                    <a:pt x="273" y="1452"/>
                    <a:pt x="273" y="1434"/>
                  </a:cubicBezTo>
                  <a:cubicBezTo>
                    <a:pt x="273" y="1399"/>
                    <a:pt x="273" y="1399"/>
                    <a:pt x="273" y="1399"/>
                  </a:cubicBezTo>
                  <a:cubicBezTo>
                    <a:pt x="409" y="1399"/>
                    <a:pt x="409" y="1399"/>
                    <a:pt x="409" y="1399"/>
                  </a:cubicBezTo>
                  <a:lnTo>
                    <a:pt x="409" y="1434"/>
                  </a:lnTo>
                  <a:close/>
                  <a:moveTo>
                    <a:pt x="887" y="1434"/>
                  </a:moveTo>
                  <a:cubicBezTo>
                    <a:pt x="887" y="1452"/>
                    <a:pt x="872" y="1468"/>
                    <a:pt x="853" y="1468"/>
                  </a:cubicBezTo>
                  <a:cubicBezTo>
                    <a:pt x="785" y="1468"/>
                    <a:pt x="785" y="1468"/>
                    <a:pt x="785" y="1468"/>
                  </a:cubicBezTo>
                  <a:cubicBezTo>
                    <a:pt x="766" y="1468"/>
                    <a:pt x="751" y="1452"/>
                    <a:pt x="751" y="1434"/>
                  </a:cubicBezTo>
                  <a:cubicBezTo>
                    <a:pt x="751" y="1399"/>
                    <a:pt x="751" y="1399"/>
                    <a:pt x="751" y="1399"/>
                  </a:cubicBezTo>
                  <a:cubicBezTo>
                    <a:pt x="887" y="1399"/>
                    <a:pt x="887" y="1399"/>
                    <a:pt x="887" y="1399"/>
                  </a:cubicBezTo>
                  <a:lnTo>
                    <a:pt x="887" y="1434"/>
                  </a:lnTo>
                  <a:close/>
                  <a:moveTo>
                    <a:pt x="170" y="478"/>
                  </a:moveTo>
                  <a:cubicBezTo>
                    <a:pt x="170" y="252"/>
                    <a:pt x="354" y="68"/>
                    <a:pt x="580" y="68"/>
                  </a:cubicBezTo>
                  <a:cubicBezTo>
                    <a:pt x="806" y="68"/>
                    <a:pt x="990" y="252"/>
                    <a:pt x="990" y="478"/>
                  </a:cubicBezTo>
                  <a:cubicBezTo>
                    <a:pt x="990" y="1161"/>
                    <a:pt x="990" y="1161"/>
                    <a:pt x="990" y="1161"/>
                  </a:cubicBezTo>
                  <a:cubicBezTo>
                    <a:pt x="853" y="1161"/>
                    <a:pt x="853" y="1161"/>
                    <a:pt x="853" y="1161"/>
                  </a:cubicBezTo>
                  <a:cubicBezTo>
                    <a:pt x="853" y="819"/>
                    <a:pt x="853" y="819"/>
                    <a:pt x="853" y="819"/>
                  </a:cubicBezTo>
                  <a:cubicBezTo>
                    <a:pt x="853" y="800"/>
                    <a:pt x="838" y="785"/>
                    <a:pt x="819" y="785"/>
                  </a:cubicBezTo>
                  <a:cubicBezTo>
                    <a:pt x="717" y="785"/>
                    <a:pt x="717" y="785"/>
                    <a:pt x="717" y="785"/>
                  </a:cubicBezTo>
                  <a:cubicBezTo>
                    <a:pt x="704" y="785"/>
                    <a:pt x="693" y="792"/>
                    <a:pt x="687" y="802"/>
                  </a:cubicBezTo>
                  <a:cubicBezTo>
                    <a:pt x="568" y="1007"/>
                    <a:pt x="568" y="1007"/>
                    <a:pt x="568" y="1007"/>
                  </a:cubicBezTo>
                  <a:cubicBezTo>
                    <a:pt x="561" y="1017"/>
                    <a:pt x="561" y="1030"/>
                    <a:pt x="568" y="1041"/>
                  </a:cubicBezTo>
                  <a:cubicBezTo>
                    <a:pt x="574" y="1052"/>
                    <a:pt x="585" y="1058"/>
                    <a:pt x="597" y="1058"/>
                  </a:cubicBezTo>
                  <a:cubicBezTo>
                    <a:pt x="785" y="1058"/>
                    <a:pt x="785" y="1058"/>
                    <a:pt x="785" y="1058"/>
                  </a:cubicBezTo>
                  <a:cubicBezTo>
                    <a:pt x="785" y="1161"/>
                    <a:pt x="785" y="1161"/>
                    <a:pt x="785" y="1161"/>
                  </a:cubicBezTo>
                  <a:cubicBezTo>
                    <a:pt x="375" y="1161"/>
                    <a:pt x="375" y="1161"/>
                    <a:pt x="375" y="1161"/>
                  </a:cubicBezTo>
                  <a:cubicBezTo>
                    <a:pt x="375" y="1058"/>
                    <a:pt x="375" y="1058"/>
                    <a:pt x="375" y="1058"/>
                  </a:cubicBezTo>
                  <a:cubicBezTo>
                    <a:pt x="443" y="1058"/>
                    <a:pt x="443" y="1058"/>
                    <a:pt x="443" y="1058"/>
                  </a:cubicBezTo>
                  <a:cubicBezTo>
                    <a:pt x="456" y="1058"/>
                    <a:pt x="467" y="1052"/>
                    <a:pt x="473" y="1041"/>
                  </a:cubicBezTo>
                  <a:cubicBezTo>
                    <a:pt x="592" y="836"/>
                    <a:pt x="592" y="836"/>
                    <a:pt x="592" y="836"/>
                  </a:cubicBezTo>
                  <a:cubicBezTo>
                    <a:pt x="599" y="826"/>
                    <a:pt x="599" y="813"/>
                    <a:pt x="592" y="802"/>
                  </a:cubicBezTo>
                  <a:cubicBezTo>
                    <a:pt x="586" y="792"/>
                    <a:pt x="575" y="785"/>
                    <a:pt x="563" y="785"/>
                  </a:cubicBezTo>
                  <a:cubicBezTo>
                    <a:pt x="341" y="785"/>
                    <a:pt x="341" y="785"/>
                    <a:pt x="341" y="785"/>
                  </a:cubicBezTo>
                  <a:cubicBezTo>
                    <a:pt x="322" y="785"/>
                    <a:pt x="307" y="800"/>
                    <a:pt x="307" y="819"/>
                  </a:cubicBezTo>
                  <a:cubicBezTo>
                    <a:pt x="307" y="1161"/>
                    <a:pt x="307" y="1161"/>
                    <a:pt x="307" y="1161"/>
                  </a:cubicBezTo>
                  <a:cubicBezTo>
                    <a:pt x="170" y="1161"/>
                    <a:pt x="170" y="1161"/>
                    <a:pt x="170" y="1161"/>
                  </a:cubicBezTo>
                  <a:lnTo>
                    <a:pt x="170" y="478"/>
                  </a:lnTo>
                  <a:close/>
                  <a:moveTo>
                    <a:pt x="785" y="990"/>
                  </a:moveTo>
                  <a:cubicBezTo>
                    <a:pt x="656" y="990"/>
                    <a:pt x="656" y="990"/>
                    <a:pt x="656" y="990"/>
                  </a:cubicBezTo>
                  <a:cubicBezTo>
                    <a:pt x="736" y="853"/>
                    <a:pt x="736" y="853"/>
                    <a:pt x="736" y="853"/>
                  </a:cubicBezTo>
                  <a:cubicBezTo>
                    <a:pt x="785" y="853"/>
                    <a:pt x="785" y="853"/>
                    <a:pt x="785" y="853"/>
                  </a:cubicBezTo>
                  <a:lnTo>
                    <a:pt x="785" y="990"/>
                  </a:lnTo>
                  <a:close/>
                  <a:moveTo>
                    <a:pt x="375" y="990"/>
                  </a:moveTo>
                  <a:cubicBezTo>
                    <a:pt x="375" y="853"/>
                    <a:pt x="375" y="853"/>
                    <a:pt x="375" y="853"/>
                  </a:cubicBezTo>
                  <a:cubicBezTo>
                    <a:pt x="504" y="853"/>
                    <a:pt x="504" y="853"/>
                    <a:pt x="504" y="853"/>
                  </a:cubicBezTo>
                  <a:cubicBezTo>
                    <a:pt x="424" y="990"/>
                    <a:pt x="424" y="990"/>
                    <a:pt x="424" y="990"/>
                  </a:cubicBezTo>
                  <a:lnTo>
                    <a:pt x="375" y="990"/>
                  </a:lnTo>
                  <a:close/>
                  <a:moveTo>
                    <a:pt x="68" y="1229"/>
                  </a:moveTo>
                  <a:cubicBezTo>
                    <a:pt x="1092" y="1229"/>
                    <a:pt x="1092" y="1229"/>
                    <a:pt x="1092" y="1229"/>
                  </a:cubicBezTo>
                  <a:cubicBezTo>
                    <a:pt x="1092" y="1331"/>
                    <a:pt x="1092" y="1331"/>
                    <a:pt x="1092" y="1331"/>
                  </a:cubicBezTo>
                  <a:cubicBezTo>
                    <a:pt x="68" y="1331"/>
                    <a:pt x="68" y="1331"/>
                    <a:pt x="68" y="1331"/>
                  </a:cubicBezTo>
                  <a:lnTo>
                    <a:pt x="68" y="1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32" name="Group 82"/>
          <p:cNvGrpSpPr/>
          <p:nvPr/>
        </p:nvGrpSpPr>
        <p:grpSpPr>
          <a:xfrm>
            <a:off x="1575050" y="2758276"/>
            <a:ext cx="713365" cy="712725"/>
            <a:chOff x="3036888" y="4718051"/>
            <a:chExt cx="1768475" cy="1766888"/>
          </a:xfrm>
          <a:solidFill>
            <a:schemeClr val="bg1"/>
          </a:solidFill>
        </p:grpSpPr>
        <p:sp>
          <p:nvSpPr>
            <p:cNvPr id="133" name="Freeform 24"/>
            <p:cNvSpPr>
              <a:spLocks noEditPoints="1"/>
            </p:cNvSpPr>
            <p:nvPr/>
          </p:nvSpPr>
          <p:spPr bwMode="auto">
            <a:xfrm>
              <a:off x="3036888" y="4718051"/>
              <a:ext cx="1768475" cy="1766888"/>
            </a:xfrm>
            <a:custGeom>
              <a:avLst/>
              <a:gdLst>
                <a:gd name="T0" fmla="*/ 649 w 2048"/>
                <a:gd name="T1" fmla="*/ 2048 h 2048"/>
                <a:gd name="T2" fmla="*/ 675 w 2048"/>
                <a:gd name="T3" fmla="*/ 2035 h 2048"/>
                <a:gd name="T4" fmla="*/ 1365 w 2048"/>
                <a:gd name="T5" fmla="*/ 1468 h 2048"/>
                <a:gd name="T6" fmla="*/ 1468 w 2048"/>
                <a:gd name="T7" fmla="*/ 1536 h 2048"/>
                <a:gd name="T8" fmla="*/ 1570 w 2048"/>
                <a:gd name="T9" fmla="*/ 1775 h 2048"/>
                <a:gd name="T10" fmla="*/ 1673 w 2048"/>
                <a:gd name="T11" fmla="*/ 1536 h 2048"/>
                <a:gd name="T12" fmla="*/ 1741 w 2048"/>
                <a:gd name="T13" fmla="*/ 1673 h 2048"/>
                <a:gd name="T14" fmla="*/ 1946 w 2048"/>
                <a:gd name="T15" fmla="*/ 1673 h 2048"/>
                <a:gd name="T16" fmla="*/ 1980 w 2048"/>
                <a:gd name="T17" fmla="*/ 1536 h 2048"/>
                <a:gd name="T18" fmla="*/ 2048 w 2048"/>
                <a:gd name="T19" fmla="*/ 205 h 2048"/>
                <a:gd name="T20" fmla="*/ 1399 w 2048"/>
                <a:gd name="T21" fmla="*/ 0 h 2048"/>
                <a:gd name="T22" fmla="*/ 1373 w 2048"/>
                <a:gd name="T23" fmla="*/ 13 h 2048"/>
                <a:gd name="T24" fmla="*/ 683 w 2048"/>
                <a:gd name="T25" fmla="*/ 580 h 2048"/>
                <a:gd name="T26" fmla="*/ 580 w 2048"/>
                <a:gd name="T27" fmla="*/ 512 h 2048"/>
                <a:gd name="T28" fmla="*/ 478 w 2048"/>
                <a:gd name="T29" fmla="*/ 273 h 2048"/>
                <a:gd name="T30" fmla="*/ 375 w 2048"/>
                <a:gd name="T31" fmla="*/ 512 h 2048"/>
                <a:gd name="T32" fmla="*/ 307 w 2048"/>
                <a:gd name="T33" fmla="*/ 375 h 2048"/>
                <a:gd name="T34" fmla="*/ 102 w 2048"/>
                <a:gd name="T35" fmla="*/ 375 h 2048"/>
                <a:gd name="T36" fmla="*/ 68 w 2048"/>
                <a:gd name="T37" fmla="*/ 512 h 2048"/>
                <a:gd name="T38" fmla="*/ 0 w 2048"/>
                <a:gd name="T39" fmla="*/ 1843 h 2048"/>
                <a:gd name="T40" fmla="*/ 1604 w 2048"/>
                <a:gd name="T41" fmla="*/ 1673 h 2048"/>
                <a:gd name="T42" fmla="*/ 1536 w 2048"/>
                <a:gd name="T43" fmla="*/ 1673 h 2048"/>
                <a:gd name="T44" fmla="*/ 1604 w 2048"/>
                <a:gd name="T45" fmla="*/ 1536 h 2048"/>
                <a:gd name="T46" fmla="*/ 1877 w 2048"/>
                <a:gd name="T47" fmla="*/ 1673 h 2048"/>
                <a:gd name="T48" fmla="*/ 1809 w 2048"/>
                <a:gd name="T49" fmla="*/ 1673 h 2048"/>
                <a:gd name="T50" fmla="*/ 1877 w 2048"/>
                <a:gd name="T51" fmla="*/ 1536 h 2048"/>
                <a:gd name="T52" fmla="*/ 1434 w 2048"/>
                <a:gd name="T53" fmla="*/ 68 h 2048"/>
                <a:gd name="T54" fmla="*/ 1980 w 2048"/>
                <a:gd name="T55" fmla="*/ 205 h 2048"/>
                <a:gd name="T56" fmla="*/ 1434 w 2048"/>
                <a:gd name="T57" fmla="*/ 1468 h 2048"/>
                <a:gd name="T58" fmla="*/ 1365 w 2048"/>
                <a:gd name="T59" fmla="*/ 133 h 2048"/>
                <a:gd name="T60" fmla="*/ 1236 w 2048"/>
                <a:gd name="T61" fmla="*/ 699 h 2048"/>
                <a:gd name="T62" fmla="*/ 1258 w 2048"/>
                <a:gd name="T63" fmla="*/ 754 h 2048"/>
                <a:gd name="T64" fmla="*/ 1365 w 2048"/>
                <a:gd name="T65" fmla="*/ 645 h 2048"/>
                <a:gd name="T66" fmla="*/ 683 w 2048"/>
                <a:gd name="T67" fmla="*/ 1915 h 2048"/>
                <a:gd name="T68" fmla="*/ 846 w 2048"/>
                <a:gd name="T69" fmla="*/ 1306 h 2048"/>
                <a:gd name="T70" fmla="*/ 792 w 2048"/>
                <a:gd name="T71" fmla="*/ 1264 h 2048"/>
                <a:gd name="T72" fmla="*/ 683 w 2048"/>
                <a:gd name="T73" fmla="*/ 1002 h 2048"/>
                <a:gd name="T74" fmla="*/ 444 w 2048"/>
                <a:gd name="T75" fmla="*/ 375 h 2048"/>
                <a:gd name="T76" fmla="*/ 512 w 2048"/>
                <a:gd name="T77" fmla="*/ 375 h 2048"/>
                <a:gd name="T78" fmla="*/ 444 w 2048"/>
                <a:gd name="T79" fmla="*/ 512 h 2048"/>
                <a:gd name="T80" fmla="*/ 171 w 2048"/>
                <a:gd name="T81" fmla="*/ 375 h 2048"/>
                <a:gd name="T82" fmla="*/ 239 w 2048"/>
                <a:gd name="T83" fmla="*/ 375 h 2048"/>
                <a:gd name="T84" fmla="*/ 171 w 2048"/>
                <a:gd name="T85" fmla="*/ 512 h 2048"/>
                <a:gd name="T86" fmla="*/ 68 w 2048"/>
                <a:gd name="T87" fmla="*/ 580 h 2048"/>
                <a:gd name="T88" fmla="*/ 614 w 2048"/>
                <a:gd name="T89" fmla="*/ 1980 h 2048"/>
                <a:gd name="T90" fmla="*/ 68 w 2048"/>
                <a:gd name="T91" fmla="*/ 1843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48" h="2048">
                  <a:moveTo>
                    <a:pt x="205" y="2048"/>
                  </a:moveTo>
                  <a:cubicBezTo>
                    <a:pt x="649" y="2048"/>
                    <a:pt x="649" y="2048"/>
                    <a:pt x="649" y="2048"/>
                  </a:cubicBezTo>
                  <a:cubicBezTo>
                    <a:pt x="659" y="2048"/>
                    <a:pt x="669" y="2043"/>
                    <a:pt x="675" y="2035"/>
                  </a:cubicBezTo>
                  <a:cubicBezTo>
                    <a:pt x="675" y="2035"/>
                    <a:pt x="675" y="2035"/>
                    <a:pt x="675" y="2035"/>
                  </a:cubicBezTo>
                  <a:cubicBezTo>
                    <a:pt x="1365" y="1157"/>
                    <a:pt x="1365" y="1157"/>
                    <a:pt x="1365" y="1157"/>
                  </a:cubicBezTo>
                  <a:cubicBezTo>
                    <a:pt x="1365" y="1468"/>
                    <a:pt x="1365" y="1468"/>
                    <a:pt x="1365" y="1468"/>
                  </a:cubicBezTo>
                  <a:cubicBezTo>
                    <a:pt x="1365" y="1505"/>
                    <a:pt x="1396" y="1536"/>
                    <a:pt x="1434" y="1536"/>
                  </a:cubicBezTo>
                  <a:cubicBezTo>
                    <a:pt x="1468" y="1536"/>
                    <a:pt x="1468" y="1536"/>
                    <a:pt x="1468" y="1536"/>
                  </a:cubicBezTo>
                  <a:cubicBezTo>
                    <a:pt x="1468" y="1673"/>
                    <a:pt x="1468" y="1673"/>
                    <a:pt x="1468" y="1673"/>
                  </a:cubicBezTo>
                  <a:cubicBezTo>
                    <a:pt x="1468" y="1729"/>
                    <a:pt x="1514" y="1775"/>
                    <a:pt x="1570" y="1775"/>
                  </a:cubicBezTo>
                  <a:cubicBezTo>
                    <a:pt x="1627" y="1775"/>
                    <a:pt x="1673" y="1729"/>
                    <a:pt x="1673" y="1673"/>
                  </a:cubicBezTo>
                  <a:cubicBezTo>
                    <a:pt x="1673" y="1536"/>
                    <a:pt x="1673" y="1536"/>
                    <a:pt x="1673" y="1536"/>
                  </a:cubicBezTo>
                  <a:cubicBezTo>
                    <a:pt x="1741" y="1536"/>
                    <a:pt x="1741" y="1536"/>
                    <a:pt x="1741" y="1536"/>
                  </a:cubicBezTo>
                  <a:cubicBezTo>
                    <a:pt x="1741" y="1673"/>
                    <a:pt x="1741" y="1673"/>
                    <a:pt x="1741" y="1673"/>
                  </a:cubicBezTo>
                  <a:cubicBezTo>
                    <a:pt x="1741" y="1729"/>
                    <a:pt x="1787" y="1775"/>
                    <a:pt x="1843" y="1775"/>
                  </a:cubicBezTo>
                  <a:cubicBezTo>
                    <a:pt x="1900" y="1775"/>
                    <a:pt x="1946" y="1729"/>
                    <a:pt x="1946" y="1673"/>
                  </a:cubicBezTo>
                  <a:cubicBezTo>
                    <a:pt x="1946" y="1536"/>
                    <a:pt x="1946" y="1536"/>
                    <a:pt x="1946" y="1536"/>
                  </a:cubicBezTo>
                  <a:cubicBezTo>
                    <a:pt x="1980" y="1536"/>
                    <a:pt x="1980" y="1536"/>
                    <a:pt x="1980" y="1536"/>
                  </a:cubicBezTo>
                  <a:cubicBezTo>
                    <a:pt x="2017" y="1536"/>
                    <a:pt x="2048" y="1505"/>
                    <a:pt x="2048" y="1468"/>
                  </a:cubicBezTo>
                  <a:cubicBezTo>
                    <a:pt x="2048" y="205"/>
                    <a:pt x="2048" y="205"/>
                    <a:pt x="2048" y="205"/>
                  </a:cubicBezTo>
                  <a:cubicBezTo>
                    <a:pt x="2048" y="92"/>
                    <a:pt x="1956" y="0"/>
                    <a:pt x="1843" y="0"/>
                  </a:cubicBezTo>
                  <a:cubicBezTo>
                    <a:pt x="1399" y="0"/>
                    <a:pt x="1399" y="0"/>
                    <a:pt x="1399" y="0"/>
                  </a:cubicBezTo>
                  <a:cubicBezTo>
                    <a:pt x="1389" y="0"/>
                    <a:pt x="1379" y="5"/>
                    <a:pt x="1373" y="13"/>
                  </a:cubicBezTo>
                  <a:cubicBezTo>
                    <a:pt x="1373" y="13"/>
                    <a:pt x="1373" y="13"/>
                    <a:pt x="1373" y="13"/>
                  </a:cubicBezTo>
                  <a:cubicBezTo>
                    <a:pt x="683" y="891"/>
                    <a:pt x="683" y="891"/>
                    <a:pt x="683" y="891"/>
                  </a:cubicBezTo>
                  <a:cubicBezTo>
                    <a:pt x="683" y="580"/>
                    <a:pt x="683" y="580"/>
                    <a:pt x="683" y="580"/>
                  </a:cubicBezTo>
                  <a:cubicBezTo>
                    <a:pt x="683" y="543"/>
                    <a:pt x="652" y="512"/>
                    <a:pt x="614" y="512"/>
                  </a:cubicBezTo>
                  <a:cubicBezTo>
                    <a:pt x="580" y="512"/>
                    <a:pt x="580" y="512"/>
                    <a:pt x="580" y="512"/>
                  </a:cubicBezTo>
                  <a:cubicBezTo>
                    <a:pt x="580" y="375"/>
                    <a:pt x="580" y="375"/>
                    <a:pt x="580" y="375"/>
                  </a:cubicBezTo>
                  <a:cubicBezTo>
                    <a:pt x="580" y="319"/>
                    <a:pt x="534" y="273"/>
                    <a:pt x="478" y="273"/>
                  </a:cubicBezTo>
                  <a:cubicBezTo>
                    <a:pt x="421" y="273"/>
                    <a:pt x="375" y="319"/>
                    <a:pt x="375" y="375"/>
                  </a:cubicBezTo>
                  <a:cubicBezTo>
                    <a:pt x="375" y="512"/>
                    <a:pt x="375" y="512"/>
                    <a:pt x="375" y="512"/>
                  </a:cubicBezTo>
                  <a:cubicBezTo>
                    <a:pt x="307" y="512"/>
                    <a:pt x="307" y="512"/>
                    <a:pt x="307" y="512"/>
                  </a:cubicBezTo>
                  <a:cubicBezTo>
                    <a:pt x="307" y="375"/>
                    <a:pt x="307" y="375"/>
                    <a:pt x="307" y="375"/>
                  </a:cubicBezTo>
                  <a:cubicBezTo>
                    <a:pt x="307" y="319"/>
                    <a:pt x="261" y="273"/>
                    <a:pt x="205" y="273"/>
                  </a:cubicBezTo>
                  <a:cubicBezTo>
                    <a:pt x="148" y="273"/>
                    <a:pt x="102" y="319"/>
                    <a:pt x="102" y="375"/>
                  </a:cubicBezTo>
                  <a:cubicBezTo>
                    <a:pt x="102" y="512"/>
                    <a:pt x="102" y="512"/>
                    <a:pt x="102" y="512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31" y="512"/>
                    <a:pt x="0" y="543"/>
                    <a:pt x="0" y="580"/>
                  </a:cubicBezTo>
                  <a:cubicBezTo>
                    <a:pt x="0" y="1843"/>
                    <a:pt x="0" y="1843"/>
                    <a:pt x="0" y="1843"/>
                  </a:cubicBezTo>
                  <a:cubicBezTo>
                    <a:pt x="0" y="1956"/>
                    <a:pt x="92" y="2048"/>
                    <a:pt x="205" y="2048"/>
                  </a:cubicBezTo>
                  <a:close/>
                  <a:moveTo>
                    <a:pt x="1604" y="1673"/>
                  </a:moveTo>
                  <a:cubicBezTo>
                    <a:pt x="1604" y="1691"/>
                    <a:pt x="1589" y="1707"/>
                    <a:pt x="1570" y="1707"/>
                  </a:cubicBezTo>
                  <a:cubicBezTo>
                    <a:pt x="1551" y="1707"/>
                    <a:pt x="1536" y="1691"/>
                    <a:pt x="1536" y="1673"/>
                  </a:cubicBezTo>
                  <a:cubicBezTo>
                    <a:pt x="1536" y="1536"/>
                    <a:pt x="1536" y="1536"/>
                    <a:pt x="1536" y="1536"/>
                  </a:cubicBezTo>
                  <a:cubicBezTo>
                    <a:pt x="1604" y="1536"/>
                    <a:pt x="1604" y="1536"/>
                    <a:pt x="1604" y="1536"/>
                  </a:cubicBezTo>
                  <a:cubicBezTo>
                    <a:pt x="1604" y="1673"/>
                    <a:pt x="1604" y="1673"/>
                    <a:pt x="1604" y="1673"/>
                  </a:cubicBezTo>
                  <a:close/>
                  <a:moveTo>
                    <a:pt x="1877" y="1673"/>
                  </a:moveTo>
                  <a:cubicBezTo>
                    <a:pt x="1877" y="1691"/>
                    <a:pt x="1862" y="1707"/>
                    <a:pt x="1843" y="1707"/>
                  </a:cubicBezTo>
                  <a:cubicBezTo>
                    <a:pt x="1824" y="1707"/>
                    <a:pt x="1809" y="1691"/>
                    <a:pt x="1809" y="1673"/>
                  </a:cubicBezTo>
                  <a:cubicBezTo>
                    <a:pt x="1809" y="1536"/>
                    <a:pt x="1809" y="1536"/>
                    <a:pt x="1809" y="1536"/>
                  </a:cubicBezTo>
                  <a:cubicBezTo>
                    <a:pt x="1877" y="1536"/>
                    <a:pt x="1877" y="1536"/>
                    <a:pt x="1877" y="1536"/>
                  </a:cubicBezTo>
                  <a:cubicBezTo>
                    <a:pt x="1877" y="1673"/>
                    <a:pt x="1877" y="1673"/>
                    <a:pt x="1877" y="1673"/>
                  </a:cubicBezTo>
                  <a:close/>
                  <a:moveTo>
                    <a:pt x="1434" y="68"/>
                  </a:moveTo>
                  <a:cubicBezTo>
                    <a:pt x="1843" y="68"/>
                    <a:pt x="1843" y="68"/>
                    <a:pt x="1843" y="68"/>
                  </a:cubicBezTo>
                  <a:cubicBezTo>
                    <a:pt x="1919" y="68"/>
                    <a:pt x="1980" y="129"/>
                    <a:pt x="1980" y="205"/>
                  </a:cubicBezTo>
                  <a:cubicBezTo>
                    <a:pt x="1980" y="1468"/>
                    <a:pt x="1980" y="1468"/>
                    <a:pt x="1980" y="1468"/>
                  </a:cubicBezTo>
                  <a:cubicBezTo>
                    <a:pt x="1434" y="1468"/>
                    <a:pt x="1434" y="1468"/>
                    <a:pt x="1434" y="1468"/>
                  </a:cubicBezTo>
                  <a:lnTo>
                    <a:pt x="1434" y="68"/>
                  </a:lnTo>
                  <a:close/>
                  <a:moveTo>
                    <a:pt x="1365" y="133"/>
                  </a:moveTo>
                  <a:cubicBezTo>
                    <a:pt x="1365" y="534"/>
                    <a:pt x="1365" y="534"/>
                    <a:pt x="1365" y="534"/>
                  </a:cubicBezTo>
                  <a:cubicBezTo>
                    <a:pt x="1236" y="699"/>
                    <a:pt x="1236" y="699"/>
                    <a:pt x="1236" y="699"/>
                  </a:cubicBezTo>
                  <a:cubicBezTo>
                    <a:pt x="1228" y="708"/>
                    <a:pt x="1226" y="721"/>
                    <a:pt x="1231" y="733"/>
                  </a:cubicBezTo>
                  <a:cubicBezTo>
                    <a:pt x="1235" y="744"/>
                    <a:pt x="1246" y="752"/>
                    <a:pt x="1258" y="754"/>
                  </a:cubicBezTo>
                  <a:cubicBezTo>
                    <a:pt x="1270" y="756"/>
                    <a:pt x="1282" y="751"/>
                    <a:pt x="1290" y="741"/>
                  </a:cubicBezTo>
                  <a:cubicBezTo>
                    <a:pt x="1365" y="645"/>
                    <a:pt x="1365" y="645"/>
                    <a:pt x="1365" y="645"/>
                  </a:cubicBezTo>
                  <a:cubicBezTo>
                    <a:pt x="1365" y="1046"/>
                    <a:pt x="1365" y="1046"/>
                    <a:pt x="1365" y="1046"/>
                  </a:cubicBezTo>
                  <a:cubicBezTo>
                    <a:pt x="683" y="1915"/>
                    <a:pt x="683" y="1915"/>
                    <a:pt x="683" y="1915"/>
                  </a:cubicBezTo>
                  <a:cubicBezTo>
                    <a:pt x="683" y="1514"/>
                    <a:pt x="683" y="1514"/>
                    <a:pt x="683" y="1514"/>
                  </a:cubicBezTo>
                  <a:cubicBezTo>
                    <a:pt x="846" y="1306"/>
                    <a:pt x="846" y="1306"/>
                    <a:pt x="846" y="1306"/>
                  </a:cubicBezTo>
                  <a:cubicBezTo>
                    <a:pt x="857" y="1291"/>
                    <a:pt x="855" y="1270"/>
                    <a:pt x="840" y="1258"/>
                  </a:cubicBezTo>
                  <a:cubicBezTo>
                    <a:pt x="825" y="1247"/>
                    <a:pt x="804" y="1249"/>
                    <a:pt x="792" y="1264"/>
                  </a:cubicBezTo>
                  <a:cubicBezTo>
                    <a:pt x="683" y="1403"/>
                    <a:pt x="683" y="1403"/>
                    <a:pt x="683" y="1403"/>
                  </a:cubicBezTo>
                  <a:cubicBezTo>
                    <a:pt x="683" y="1002"/>
                    <a:pt x="683" y="1002"/>
                    <a:pt x="683" y="1002"/>
                  </a:cubicBezTo>
                  <a:lnTo>
                    <a:pt x="1365" y="133"/>
                  </a:lnTo>
                  <a:close/>
                  <a:moveTo>
                    <a:pt x="444" y="375"/>
                  </a:moveTo>
                  <a:cubicBezTo>
                    <a:pt x="444" y="357"/>
                    <a:pt x="459" y="341"/>
                    <a:pt x="478" y="341"/>
                  </a:cubicBezTo>
                  <a:cubicBezTo>
                    <a:pt x="497" y="341"/>
                    <a:pt x="512" y="357"/>
                    <a:pt x="512" y="375"/>
                  </a:cubicBezTo>
                  <a:cubicBezTo>
                    <a:pt x="512" y="512"/>
                    <a:pt x="512" y="512"/>
                    <a:pt x="512" y="512"/>
                  </a:cubicBezTo>
                  <a:cubicBezTo>
                    <a:pt x="444" y="512"/>
                    <a:pt x="444" y="512"/>
                    <a:pt x="444" y="512"/>
                  </a:cubicBezTo>
                  <a:cubicBezTo>
                    <a:pt x="444" y="375"/>
                    <a:pt x="444" y="375"/>
                    <a:pt x="444" y="375"/>
                  </a:cubicBezTo>
                  <a:close/>
                  <a:moveTo>
                    <a:pt x="171" y="375"/>
                  </a:moveTo>
                  <a:cubicBezTo>
                    <a:pt x="171" y="357"/>
                    <a:pt x="186" y="341"/>
                    <a:pt x="205" y="341"/>
                  </a:cubicBezTo>
                  <a:cubicBezTo>
                    <a:pt x="224" y="341"/>
                    <a:pt x="239" y="357"/>
                    <a:pt x="239" y="375"/>
                  </a:cubicBezTo>
                  <a:cubicBezTo>
                    <a:pt x="239" y="512"/>
                    <a:pt x="239" y="512"/>
                    <a:pt x="239" y="512"/>
                  </a:cubicBezTo>
                  <a:cubicBezTo>
                    <a:pt x="171" y="512"/>
                    <a:pt x="171" y="512"/>
                    <a:pt x="171" y="512"/>
                  </a:cubicBezTo>
                  <a:lnTo>
                    <a:pt x="171" y="375"/>
                  </a:lnTo>
                  <a:close/>
                  <a:moveTo>
                    <a:pt x="68" y="580"/>
                  </a:moveTo>
                  <a:cubicBezTo>
                    <a:pt x="614" y="580"/>
                    <a:pt x="614" y="580"/>
                    <a:pt x="614" y="580"/>
                  </a:cubicBezTo>
                  <a:cubicBezTo>
                    <a:pt x="614" y="1980"/>
                    <a:pt x="614" y="1980"/>
                    <a:pt x="614" y="1980"/>
                  </a:cubicBezTo>
                  <a:cubicBezTo>
                    <a:pt x="205" y="1980"/>
                    <a:pt x="205" y="1980"/>
                    <a:pt x="205" y="1980"/>
                  </a:cubicBezTo>
                  <a:cubicBezTo>
                    <a:pt x="129" y="1980"/>
                    <a:pt x="68" y="1919"/>
                    <a:pt x="68" y="1843"/>
                  </a:cubicBezTo>
                  <a:lnTo>
                    <a:pt x="68" y="5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4" name="Freeform 25"/>
            <p:cNvSpPr>
              <a:spLocks noEditPoints="1"/>
            </p:cNvSpPr>
            <p:nvPr/>
          </p:nvSpPr>
          <p:spPr bwMode="auto">
            <a:xfrm>
              <a:off x="3155950" y="5865813"/>
              <a:ext cx="352425" cy="531813"/>
            </a:xfrm>
            <a:custGeom>
              <a:avLst/>
              <a:gdLst>
                <a:gd name="T0" fmla="*/ 68 w 409"/>
                <a:gd name="T1" fmla="*/ 512 h 615"/>
                <a:gd name="T2" fmla="*/ 170 w 409"/>
                <a:gd name="T3" fmla="*/ 512 h 615"/>
                <a:gd name="T4" fmla="*/ 170 w 409"/>
                <a:gd name="T5" fmla="*/ 580 h 615"/>
                <a:gd name="T6" fmla="*/ 204 w 409"/>
                <a:gd name="T7" fmla="*/ 615 h 615"/>
                <a:gd name="T8" fmla="*/ 238 w 409"/>
                <a:gd name="T9" fmla="*/ 580 h 615"/>
                <a:gd name="T10" fmla="*/ 238 w 409"/>
                <a:gd name="T11" fmla="*/ 512 h 615"/>
                <a:gd name="T12" fmla="*/ 341 w 409"/>
                <a:gd name="T13" fmla="*/ 512 h 615"/>
                <a:gd name="T14" fmla="*/ 409 w 409"/>
                <a:gd name="T15" fmla="*/ 444 h 615"/>
                <a:gd name="T16" fmla="*/ 409 w 409"/>
                <a:gd name="T17" fmla="*/ 171 h 615"/>
                <a:gd name="T18" fmla="*/ 341 w 409"/>
                <a:gd name="T19" fmla="*/ 103 h 615"/>
                <a:gd name="T20" fmla="*/ 238 w 409"/>
                <a:gd name="T21" fmla="*/ 103 h 615"/>
                <a:gd name="T22" fmla="*/ 238 w 409"/>
                <a:gd name="T23" fmla="*/ 34 h 615"/>
                <a:gd name="T24" fmla="*/ 204 w 409"/>
                <a:gd name="T25" fmla="*/ 0 h 615"/>
                <a:gd name="T26" fmla="*/ 170 w 409"/>
                <a:gd name="T27" fmla="*/ 34 h 615"/>
                <a:gd name="T28" fmla="*/ 170 w 409"/>
                <a:gd name="T29" fmla="*/ 103 h 615"/>
                <a:gd name="T30" fmla="*/ 68 w 409"/>
                <a:gd name="T31" fmla="*/ 103 h 615"/>
                <a:gd name="T32" fmla="*/ 0 w 409"/>
                <a:gd name="T33" fmla="*/ 171 h 615"/>
                <a:gd name="T34" fmla="*/ 0 w 409"/>
                <a:gd name="T35" fmla="*/ 444 h 615"/>
                <a:gd name="T36" fmla="*/ 68 w 409"/>
                <a:gd name="T37" fmla="*/ 512 h 615"/>
                <a:gd name="T38" fmla="*/ 68 w 409"/>
                <a:gd name="T39" fmla="*/ 171 h 615"/>
                <a:gd name="T40" fmla="*/ 341 w 409"/>
                <a:gd name="T41" fmla="*/ 171 h 615"/>
                <a:gd name="T42" fmla="*/ 341 w 409"/>
                <a:gd name="T43" fmla="*/ 444 h 615"/>
                <a:gd name="T44" fmla="*/ 68 w 409"/>
                <a:gd name="T45" fmla="*/ 444 h 615"/>
                <a:gd name="T46" fmla="*/ 68 w 409"/>
                <a:gd name="T47" fmla="*/ 17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9" h="615">
                  <a:moveTo>
                    <a:pt x="68" y="512"/>
                  </a:moveTo>
                  <a:cubicBezTo>
                    <a:pt x="170" y="512"/>
                    <a:pt x="170" y="512"/>
                    <a:pt x="170" y="512"/>
                  </a:cubicBezTo>
                  <a:cubicBezTo>
                    <a:pt x="170" y="580"/>
                    <a:pt x="170" y="580"/>
                    <a:pt x="170" y="580"/>
                  </a:cubicBezTo>
                  <a:cubicBezTo>
                    <a:pt x="170" y="599"/>
                    <a:pt x="185" y="615"/>
                    <a:pt x="204" y="615"/>
                  </a:cubicBezTo>
                  <a:cubicBezTo>
                    <a:pt x="223" y="615"/>
                    <a:pt x="238" y="599"/>
                    <a:pt x="238" y="580"/>
                  </a:cubicBezTo>
                  <a:cubicBezTo>
                    <a:pt x="238" y="512"/>
                    <a:pt x="238" y="512"/>
                    <a:pt x="238" y="512"/>
                  </a:cubicBezTo>
                  <a:cubicBezTo>
                    <a:pt x="341" y="512"/>
                    <a:pt x="341" y="512"/>
                    <a:pt x="341" y="512"/>
                  </a:cubicBezTo>
                  <a:cubicBezTo>
                    <a:pt x="379" y="512"/>
                    <a:pt x="409" y="482"/>
                    <a:pt x="409" y="444"/>
                  </a:cubicBezTo>
                  <a:cubicBezTo>
                    <a:pt x="409" y="171"/>
                    <a:pt x="409" y="171"/>
                    <a:pt x="409" y="171"/>
                  </a:cubicBezTo>
                  <a:cubicBezTo>
                    <a:pt x="409" y="133"/>
                    <a:pt x="379" y="103"/>
                    <a:pt x="341" y="103"/>
                  </a:cubicBezTo>
                  <a:cubicBezTo>
                    <a:pt x="238" y="103"/>
                    <a:pt x="238" y="103"/>
                    <a:pt x="238" y="103"/>
                  </a:cubicBezTo>
                  <a:cubicBezTo>
                    <a:pt x="238" y="34"/>
                    <a:pt x="238" y="34"/>
                    <a:pt x="238" y="34"/>
                  </a:cubicBezTo>
                  <a:cubicBezTo>
                    <a:pt x="238" y="15"/>
                    <a:pt x="223" y="0"/>
                    <a:pt x="204" y="0"/>
                  </a:cubicBezTo>
                  <a:cubicBezTo>
                    <a:pt x="185" y="0"/>
                    <a:pt x="170" y="15"/>
                    <a:pt x="170" y="34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30" y="103"/>
                    <a:pt x="0" y="133"/>
                    <a:pt x="0" y="171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82"/>
                    <a:pt x="30" y="512"/>
                    <a:pt x="68" y="512"/>
                  </a:cubicBezTo>
                  <a:close/>
                  <a:moveTo>
                    <a:pt x="68" y="171"/>
                  </a:moveTo>
                  <a:cubicBezTo>
                    <a:pt x="341" y="171"/>
                    <a:pt x="341" y="171"/>
                    <a:pt x="341" y="171"/>
                  </a:cubicBezTo>
                  <a:cubicBezTo>
                    <a:pt x="341" y="444"/>
                    <a:pt x="341" y="444"/>
                    <a:pt x="341" y="444"/>
                  </a:cubicBezTo>
                  <a:cubicBezTo>
                    <a:pt x="68" y="444"/>
                    <a:pt x="68" y="444"/>
                    <a:pt x="68" y="444"/>
                  </a:cubicBezTo>
                  <a:lnTo>
                    <a:pt x="68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5" name="Freeform 26"/>
            <p:cNvSpPr>
              <a:spLocks noEditPoints="1"/>
            </p:cNvSpPr>
            <p:nvPr/>
          </p:nvSpPr>
          <p:spPr bwMode="auto">
            <a:xfrm>
              <a:off x="3243263" y="6043613"/>
              <a:ext cx="177800" cy="176213"/>
            </a:xfrm>
            <a:custGeom>
              <a:avLst/>
              <a:gdLst>
                <a:gd name="T0" fmla="*/ 205 w 205"/>
                <a:gd name="T1" fmla="*/ 102 h 205"/>
                <a:gd name="T2" fmla="*/ 102 w 205"/>
                <a:gd name="T3" fmla="*/ 0 h 205"/>
                <a:gd name="T4" fmla="*/ 0 w 205"/>
                <a:gd name="T5" fmla="*/ 102 h 205"/>
                <a:gd name="T6" fmla="*/ 102 w 205"/>
                <a:gd name="T7" fmla="*/ 205 h 205"/>
                <a:gd name="T8" fmla="*/ 205 w 205"/>
                <a:gd name="T9" fmla="*/ 102 h 205"/>
                <a:gd name="T10" fmla="*/ 68 w 205"/>
                <a:gd name="T11" fmla="*/ 102 h 205"/>
                <a:gd name="T12" fmla="*/ 102 w 205"/>
                <a:gd name="T13" fmla="*/ 68 h 205"/>
                <a:gd name="T14" fmla="*/ 136 w 205"/>
                <a:gd name="T15" fmla="*/ 102 h 205"/>
                <a:gd name="T16" fmla="*/ 102 w 205"/>
                <a:gd name="T17" fmla="*/ 137 h 205"/>
                <a:gd name="T18" fmla="*/ 68 w 205"/>
                <a:gd name="T19" fmla="*/ 10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5">
                  <a:moveTo>
                    <a:pt x="205" y="102"/>
                  </a:moveTo>
                  <a:cubicBezTo>
                    <a:pt x="205" y="46"/>
                    <a:pt x="159" y="0"/>
                    <a:pt x="102" y="0"/>
                  </a:cubicBezTo>
                  <a:cubicBezTo>
                    <a:pt x="46" y="0"/>
                    <a:pt x="0" y="46"/>
                    <a:pt x="0" y="102"/>
                  </a:cubicBezTo>
                  <a:cubicBezTo>
                    <a:pt x="0" y="159"/>
                    <a:pt x="46" y="205"/>
                    <a:pt x="102" y="205"/>
                  </a:cubicBezTo>
                  <a:cubicBezTo>
                    <a:pt x="159" y="205"/>
                    <a:pt x="205" y="159"/>
                    <a:pt x="205" y="102"/>
                  </a:cubicBezTo>
                  <a:close/>
                  <a:moveTo>
                    <a:pt x="68" y="102"/>
                  </a:moveTo>
                  <a:cubicBezTo>
                    <a:pt x="68" y="84"/>
                    <a:pt x="83" y="68"/>
                    <a:pt x="102" y="68"/>
                  </a:cubicBezTo>
                  <a:cubicBezTo>
                    <a:pt x="121" y="68"/>
                    <a:pt x="136" y="84"/>
                    <a:pt x="136" y="102"/>
                  </a:cubicBezTo>
                  <a:cubicBezTo>
                    <a:pt x="136" y="121"/>
                    <a:pt x="121" y="137"/>
                    <a:pt x="102" y="137"/>
                  </a:cubicBezTo>
                  <a:cubicBezTo>
                    <a:pt x="83" y="137"/>
                    <a:pt x="68" y="121"/>
                    <a:pt x="6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6" name="Freeform 27"/>
            <p:cNvSpPr>
              <a:spLocks noEditPoints="1"/>
            </p:cNvSpPr>
            <p:nvPr/>
          </p:nvSpPr>
          <p:spPr bwMode="auto">
            <a:xfrm>
              <a:off x="3155950" y="5276851"/>
              <a:ext cx="352425" cy="530225"/>
            </a:xfrm>
            <a:custGeom>
              <a:avLst/>
              <a:gdLst>
                <a:gd name="T0" fmla="*/ 68 w 409"/>
                <a:gd name="T1" fmla="*/ 512 h 614"/>
                <a:gd name="T2" fmla="*/ 170 w 409"/>
                <a:gd name="T3" fmla="*/ 512 h 614"/>
                <a:gd name="T4" fmla="*/ 170 w 409"/>
                <a:gd name="T5" fmla="*/ 580 h 614"/>
                <a:gd name="T6" fmla="*/ 204 w 409"/>
                <a:gd name="T7" fmla="*/ 614 h 614"/>
                <a:gd name="T8" fmla="*/ 238 w 409"/>
                <a:gd name="T9" fmla="*/ 580 h 614"/>
                <a:gd name="T10" fmla="*/ 238 w 409"/>
                <a:gd name="T11" fmla="*/ 512 h 614"/>
                <a:gd name="T12" fmla="*/ 341 w 409"/>
                <a:gd name="T13" fmla="*/ 512 h 614"/>
                <a:gd name="T14" fmla="*/ 409 w 409"/>
                <a:gd name="T15" fmla="*/ 443 h 614"/>
                <a:gd name="T16" fmla="*/ 409 w 409"/>
                <a:gd name="T17" fmla="*/ 170 h 614"/>
                <a:gd name="T18" fmla="*/ 341 w 409"/>
                <a:gd name="T19" fmla="*/ 102 h 614"/>
                <a:gd name="T20" fmla="*/ 238 w 409"/>
                <a:gd name="T21" fmla="*/ 102 h 614"/>
                <a:gd name="T22" fmla="*/ 238 w 409"/>
                <a:gd name="T23" fmla="*/ 34 h 614"/>
                <a:gd name="T24" fmla="*/ 204 w 409"/>
                <a:gd name="T25" fmla="*/ 0 h 614"/>
                <a:gd name="T26" fmla="*/ 170 w 409"/>
                <a:gd name="T27" fmla="*/ 34 h 614"/>
                <a:gd name="T28" fmla="*/ 170 w 409"/>
                <a:gd name="T29" fmla="*/ 102 h 614"/>
                <a:gd name="T30" fmla="*/ 68 w 409"/>
                <a:gd name="T31" fmla="*/ 102 h 614"/>
                <a:gd name="T32" fmla="*/ 0 w 409"/>
                <a:gd name="T33" fmla="*/ 170 h 614"/>
                <a:gd name="T34" fmla="*/ 0 w 409"/>
                <a:gd name="T35" fmla="*/ 443 h 614"/>
                <a:gd name="T36" fmla="*/ 68 w 409"/>
                <a:gd name="T37" fmla="*/ 512 h 614"/>
                <a:gd name="T38" fmla="*/ 68 w 409"/>
                <a:gd name="T39" fmla="*/ 170 h 614"/>
                <a:gd name="T40" fmla="*/ 341 w 409"/>
                <a:gd name="T41" fmla="*/ 170 h 614"/>
                <a:gd name="T42" fmla="*/ 341 w 409"/>
                <a:gd name="T43" fmla="*/ 443 h 614"/>
                <a:gd name="T44" fmla="*/ 68 w 409"/>
                <a:gd name="T45" fmla="*/ 443 h 614"/>
                <a:gd name="T46" fmla="*/ 68 w 409"/>
                <a:gd name="T47" fmla="*/ 17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9" h="614">
                  <a:moveTo>
                    <a:pt x="68" y="512"/>
                  </a:moveTo>
                  <a:cubicBezTo>
                    <a:pt x="170" y="512"/>
                    <a:pt x="170" y="512"/>
                    <a:pt x="170" y="512"/>
                  </a:cubicBezTo>
                  <a:cubicBezTo>
                    <a:pt x="170" y="580"/>
                    <a:pt x="170" y="580"/>
                    <a:pt x="170" y="580"/>
                  </a:cubicBezTo>
                  <a:cubicBezTo>
                    <a:pt x="170" y="599"/>
                    <a:pt x="185" y="614"/>
                    <a:pt x="204" y="614"/>
                  </a:cubicBezTo>
                  <a:cubicBezTo>
                    <a:pt x="223" y="614"/>
                    <a:pt x="238" y="599"/>
                    <a:pt x="238" y="580"/>
                  </a:cubicBezTo>
                  <a:cubicBezTo>
                    <a:pt x="238" y="512"/>
                    <a:pt x="238" y="512"/>
                    <a:pt x="238" y="512"/>
                  </a:cubicBezTo>
                  <a:cubicBezTo>
                    <a:pt x="341" y="512"/>
                    <a:pt x="341" y="512"/>
                    <a:pt x="341" y="512"/>
                  </a:cubicBezTo>
                  <a:cubicBezTo>
                    <a:pt x="379" y="512"/>
                    <a:pt x="409" y="481"/>
                    <a:pt x="409" y="443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09" y="132"/>
                    <a:pt x="379" y="102"/>
                    <a:pt x="341" y="102"/>
                  </a:cubicBezTo>
                  <a:cubicBezTo>
                    <a:pt x="238" y="102"/>
                    <a:pt x="238" y="102"/>
                    <a:pt x="238" y="102"/>
                  </a:cubicBezTo>
                  <a:cubicBezTo>
                    <a:pt x="238" y="34"/>
                    <a:pt x="238" y="34"/>
                    <a:pt x="238" y="34"/>
                  </a:cubicBezTo>
                  <a:cubicBezTo>
                    <a:pt x="238" y="15"/>
                    <a:pt x="223" y="0"/>
                    <a:pt x="204" y="0"/>
                  </a:cubicBezTo>
                  <a:cubicBezTo>
                    <a:pt x="185" y="0"/>
                    <a:pt x="170" y="15"/>
                    <a:pt x="170" y="34"/>
                  </a:cubicBezTo>
                  <a:cubicBezTo>
                    <a:pt x="170" y="102"/>
                    <a:pt x="170" y="102"/>
                    <a:pt x="170" y="102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30" y="102"/>
                    <a:pt x="0" y="132"/>
                    <a:pt x="0" y="170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81"/>
                    <a:pt x="30" y="512"/>
                    <a:pt x="68" y="512"/>
                  </a:cubicBezTo>
                  <a:close/>
                  <a:moveTo>
                    <a:pt x="68" y="170"/>
                  </a:moveTo>
                  <a:cubicBezTo>
                    <a:pt x="341" y="170"/>
                    <a:pt x="341" y="170"/>
                    <a:pt x="341" y="170"/>
                  </a:cubicBezTo>
                  <a:cubicBezTo>
                    <a:pt x="341" y="443"/>
                    <a:pt x="341" y="443"/>
                    <a:pt x="341" y="443"/>
                  </a:cubicBezTo>
                  <a:cubicBezTo>
                    <a:pt x="68" y="443"/>
                    <a:pt x="68" y="443"/>
                    <a:pt x="68" y="443"/>
                  </a:cubicBezTo>
                  <a:lnTo>
                    <a:pt x="68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7" name="Freeform 28"/>
            <p:cNvSpPr>
              <a:spLocks noEditPoints="1"/>
            </p:cNvSpPr>
            <p:nvPr/>
          </p:nvSpPr>
          <p:spPr bwMode="auto">
            <a:xfrm>
              <a:off x="3243263" y="5453063"/>
              <a:ext cx="177800" cy="177800"/>
            </a:xfrm>
            <a:custGeom>
              <a:avLst/>
              <a:gdLst>
                <a:gd name="T0" fmla="*/ 205 w 205"/>
                <a:gd name="T1" fmla="*/ 103 h 205"/>
                <a:gd name="T2" fmla="*/ 102 w 205"/>
                <a:gd name="T3" fmla="*/ 0 h 205"/>
                <a:gd name="T4" fmla="*/ 0 w 205"/>
                <a:gd name="T5" fmla="*/ 103 h 205"/>
                <a:gd name="T6" fmla="*/ 102 w 205"/>
                <a:gd name="T7" fmla="*/ 205 h 205"/>
                <a:gd name="T8" fmla="*/ 205 w 205"/>
                <a:gd name="T9" fmla="*/ 103 h 205"/>
                <a:gd name="T10" fmla="*/ 68 w 205"/>
                <a:gd name="T11" fmla="*/ 103 h 205"/>
                <a:gd name="T12" fmla="*/ 102 w 205"/>
                <a:gd name="T13" fmla="*/ 69 h 205"/>
                <a:gd name="T14" fmla="*/ 136 w 205"/>
                <a:gd name="T15" fmla="*/ 103 h 205"/>
                <a:gd name="T16" fmla="*/ 102 w 205"/>
                <a:gd name="T17" fmla="*/ 137 h 205"/>
                <a:gd name="T18" fmla="*/ 68 w 205"/>
                <a:gd name="T19" fmla="*/ 1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5">
                  <a:moveTo>
                    <a:pt x="205" y="103"/>
                  </a:moveTo>
                  <a:cubicBezTo>
                    <a:pt x="205" y="46"/>
                    <a:pt x="159" y="0"/>
                    <a:pt x="102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59"/>
                    <a:pt x="46" y="205"/>
                    <a:pt x="102" y="205"/>
                  </a:cubicBezTo>
                  <a:cubicBezTo>
                    <a:pt x="159" y="205"/>
                    <a:pt x="205" y="159"/>
                    <a:pt x="205" y="103"/>
                  </a:cubicBezTo>
                  <a:close/>
                  <a:moveTo>
                    <a:pt x="68" y="103"/>
                  </a:moveTo>
                  <a:cubicBezTo>
                    <a:pt x="68" y="84"/>
                    <a:pt x="83" y="69"/>
                    <a:pt x="102" y="69"/>
                  </a:cubicBezTo>
                  <a:cubicBezTo>
                    <a:pt x="121" y="69"/>
                    <a:pt x="136" y="84"/>
                    <a:pt x="136" y="103"/>
                  </a:cubicBezTo>
                  <a:cubicBezTo>
                    <a:pt x="136" y="122"/>
                    <a:pt x="121" y="137"/>
                    <a:pt x="102" y="137"/>
                  </a:cubicBezTo>
                  <a:cubicBezTo>
                    <a:pt x="83" y="137"/>
                    <a:pt x="68" y="122"/>
                    <a:pt x="68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8" name="Freeform 29"/>
            <p:cNvSpPr>
              <a:spLocks noEditPoints="1"/>
            </p:cNvSpPr>
            <p:nvPr/>
          </p:nvSpPr>
          <p:spPr bwMode="auto">
            <a:xfrm>
              <a:off x="4333875" y="4805363"/>
              <a:ext cx="354012" cy="530225"/>
            </a:xfrm>
            <a:custGeom>
              <a:avLst/>
              <a:gdLst>
                <a:gd name="T0" fmla="*/ 68 w 409"/>
                <a:gd name="T1" fmla="*/ 512 h 615"/>
                <a:gd name="T2" fmla="*/ 171 w 409"/>
                <a:gd name="T3" fmla="*/ 512 h 615"/>
                <a:gd name="T4" fmla="*/ 171 w 409"/>
                <a:gd name="T5" fmla="*/ 581 h 615"/>
                <a:gd name="T6" fmla="*/ 205 w 409"/>
                <a:gd name="T7" fmla="*/ 615 h 615"/>
                <a:gd name="T8" fmla="*/ 239 w 409"/>
                <a:gd name="T9" fmla="*/ 581 h 615"/>
                <a:gd name="T10" fmla="*/ 239 w 409"/>
                <a:gd name="T11" fmla="*/ 512 h 615"/>
                <a:gd name="T12" fmla="*/ 341 w 409"/>
                <a:gd name="T13" fmla="*/ 512 h 615"/>
                <a:gd name="T14" fmla="*/ 409 w 409"/>
                <a:gd name="T15" fmla="*/ 444 h 615"/>
                <a:gd name="T16" fmla="*/ 409 w 409"/>
                <a:gd name="T17" fmla="*/ 171 h 615"/>
                <a:gd name="T18" fmla="*/ 341 w 409"/>
                <a:gd name="T19" fmla="*/ 103 h 615"/>
                <a:gd name="T20" fmla="*/ 239 w 409"/>
                <a:gd name="T21" fmla="*/ 103 h 615"/>
                <a:gd name="T22" fmla="*/ 239 w 409"/>
                <a:gd name="T23" fmla="*/ 35 h 615"/>
                <a:gd name="T24" fmla="*/ 205 w 409"/>
                <a:gd name="T25" fmla="*/ 0 h 615"/>
                <a:gd name="T26" fmla="*/ 171 w 409"/>
                <a:gd name="T27" fmla="*/ 35 h 615"/>
                <a:gd name="T28" fmla="*/ 171 w 409"/>
                <a:gd name="T29" fmla="*/ 103 h 615"/>
                <a:gd name="T30" fmla="*/ 68 w 409"/>
                <a:gd name="T31" fmla="*/ 103 h 615"/>
                <a:gd name="T32" fmla="*/ 0 w 409"/>
                <a:gd name="T33" fmla="*/ 171 h 615"/>
                <a:gd name="T34" fmla="*/ 0 w 409"/>
                <a:gd name="T35" fmla="*/ 444 h 615"/>
                <a:gd name="T36" fmla="*/ 68 w 409"/>
                <a:gd name="T37" fmla="*/ 512 h 615"/>
                <a:gd name="T38" fmla="*/ 68 w 409"/>
                <a:gd name="T39" fmla="*/ 171 h 615"/>
                <a:gd name="T40" fmla="*/ 341 w 409"/>
                <a:gd name="T41" fmla="*/ 171 h 615"/>
                <a:gd name="T42" fmla="*/ 341 w 409"/>
                <a:gd name="T43" fmla="*/ 444 h 615"/>
                <a:gd name="T44" fmla="*/ 68 w 409"/>
                <a:gd name="T45" fmla="*/ 444 h 615"/>
                <a:gd name="T46" fmla="*/ 68 w 409"/>
                <a:gd name="T47" fmla="*/ 17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9" h="615">
                  <a:moveTo>
                    <a:pt x="68" y="512"/>
                  </a:moveTo>
                  <a:cubicBezTo>
                    <a:pt x="171" y="512"/>
                    <a:pt x="171" y="512"/>
                    <a:pt x="171" y="512"/>
                  </a:cubicBezTo>
                  <a:cubicBezTo>
                    <a:pt x="171" y="581"/>
                    <a:pt x="171" y="581"/>
                    <a:pt x="171" y="581"/>
                  </a:cubicBezTo>
                  <a:cubicBezTo>
                    <a:pt x="171" y="600"/>
                    <a:pt x="186" y="615"/>
                    <a:pt x="205" y="615"/>
                  </a:cubicBezTo>
                  <a:cubicBezTo>
                    <a:pt x="224" y="615"/>
                    <a:pt x="239" y="600"/>
                    <a:pt x="239" y="581"/>
                  </a:cubicBezTo>
                  <a:cubicBezTo>
                    <a:pt x="239" y="512"/>
                    <a:pt x="239" y="512"/>
                    <a:pt x="239" y="512"/>
                  </a:cubicBezTo>
                  <a:cubicBezTo>
                    <a:pt x="341" y="512"/>
                    <a:pt x="341" y="512"/>
                    <a:pt x="341" y="512"/>
                  </a:cubicBezTo>
                  <a:cubicBezTo>
                    <a:pt x="379" y="512"/>
                    <a:pt x="409" y="482"/>
                    <a:pt x="409" y="444"/>
                  </a:cubicBezTo>
                  <a:cubicBezTo>
                    <a:pt x="409" y="171"/>
                    <a:pt x="409" y="171"/>
                    <a:pt x="409" y="171"/>
                  </a:cubicBezTo>
                  <a:cubicBezTo>
                    <a:pt x="409" y="133"/>
                    <a:pt x="379" y="103"/>
                    <a:pt x="341" y="103"/>
                  </a:cubicBezTo>
                  <a:cubicBezTo>
                    <a:pt x="239" y="103"/>
                    <a:pt x="239" y="103"/>
                    <a:pt x="239" y="103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16"/>
                    <a:pt x="224" y="0"/>
                    <a:pt x="205" y="0"/>
                  </a:cubicBezTo>
                  <a:cubicBezTo>
                    <a:pt x="186" y="0"/>
                    <a:pt x="171" y="16"/>
                    <a:pt x="171" y="35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68" y="103"/>
                    <a:pt x="68" y="103"/>
                    <a:pt x="68" y="103"/>
                  </a:cubicBezTo>
                  <a:cubicBezTo>
                    <a:pt x="30" y="103"/>
                    <a:pt x="0" y="133"/>
                    <a:pt x="0" y="171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82"/>
                    <a:pt x="30" y="512"/>
                    <a:pt x="68" y="512"/>
                  </a:cubicBezTo>
                  <a:close/>
                  <a:moveTo>
                    <a:pt x="68" y="171"/>
                  </a:moveTo>
                  <a:cubicBezTo>
                    <a:pt x="341" y="171"/>
                    <a:pt x="341" y="171"/>
                    <a:pt x="341" y="171"/>
                  </a:cubicBezTo>
                  <a:cubicBezTo>
                    <a:pt x="341" y="444"/>
                    <a:pt x="341" y="444"/>
                    <a:pt x="341" y="444"/>
                  </a:cubicBezTo>
                  <a:cubicBezTo>
                    <a:pt x="68" y="444"/>
                    <a:pt x="68" y="444"/>
                    <a:pt x="68" y="444"/>
                  </a:cubicBezTo>
                  <a:lnTo>
                    <a:pt x="68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39" name="Freeform 30"/>
            <p:cNvSpPr>
              <a:spLocks noEditPoints="1"/>
            </p:cNvSpPr>
            <p:nvPr/>
          </p:nvSpPr>
          <p:spPr bwMode="auto">
            <a:xfrm>
              <a:off x="4422775" y="4983163"/>
              <a:ext cx="176212" cy="176213"/>
            </a:xfrm>
            <a:custGeom>
              <a:avLst/>
              <a:gdLst>
                <a:gd name="T0" fmla="*/ 103 w 205"/>
                <a:gd name="T1" fmla="*/ 205 h 205"/>
                <a:gd name="T2" fmla="*/ 205 w 205"/>
                <a:gd name="T3" fmla="*/ 103 h 205"/>
                <a:gd name="T4" fmla="*/ 103 w 205"/>
                <a:gd name="T5" fmla="*/ 0 h 205"/>
                <a:gd name="T6" fmla="*/ 0 w 205"/>
                <a:gd name="T7" fmla="*/ 103 h 205"/>
                <a:gd name="T8" fmla="*/ 103 w 205"/>
                <a:gd name="T9" fmla="*/ 205 h 205"/>
                <a:gd name="T10" fmla="*/ 103 w 205"/>
                <a:gd name="T11" fmla="*/ 68 h 205"/>
                <a:gd name="T12" fmla="*/ 137 w 205"/>
                <a:gd name="T13" fmla="*/ 103 h 205"/>
                <a:gd name="T14" fmla="*/ 103 w 205"/>
                <a:gd name="T15" fmla="*/ 137 h 205"/>
                <a:gd name="T16" fmla="*/ 69 w 205"/>
                <a:gd name="T17" fmla="*/ 103 h 205"/>
                <a:gd name="T18" fmla="*/ 103 w 205"/>
                <a:gd name="T19" fmla="*/ 68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5">
                  <a:moveTo>
                    <a:pt x="103" y="205"/>
                  </a:moveTo>
                  <a:cubicBezTo>
                    <a:pt x="159" y="205"/>
                    <a:pt x="205" y="159"/>
                    <a:pt x="205" y="103"/>
                  </a:cubicBezTo>
                  <a:cubicBezTo>
                    <a:pt x="205" y="46"/>
                    <a:pt x="159" y="0"/>
                    <a:pt x="103" y="0"/>
                  </a:cubicBezTo>
                  <a:cubicBezTo>
                    <a:pt x="46" y="0"/>
                    <a:pt x="0" y="46"/>
                    <a:pt x="0" y="103"/>
                  </a:cubicBezTo>
                  <a:cubicBezTo>
                    <a:pt x="0" y="159"/>
                    <a:pt x="46" y="205"/>
                    <a:pt x="103" y="205"/>
                  </a:cubicBezTo>
                  <a:close/>
                  <a:moveTo>
                    <a:pt x="103" y="68"/>
                  </a:moveTo>
                  <a:cubicBezTo>
                    <a:pt x="122" y="68"/>
                    <a:pt x="137" y="84"/>
                    <a:pt x="137" y="103"/>
                  </a:cubicBezTo>
                  <a:cubicBezTo>
                    <a:pt x="137" y="121"/>
                    <a:pt x="122" y="137"/>
                    <a:pt x="103" y="137"/>
                  </a:cubicBezTo>
                  <a:cubicBezTo>
                    <a:pt x="84" y="137"/>
                    <a:pt x="69" y="121"/>
                    <a:pt x="69" y="103"/>
                  </a:cubicBezTo>
                  <a:cubicBezTo>
                    <a:pt x="69" y="84"/>
                    <a:pt x="84" y="68"/>
                    <a:pt x="10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0" name="Freeform 31"/>
            <p:cNvSpPr>
              <a:spLocks noEditPoints="1"/>
            </p:cNvSpPr>
            <p:nvPr/>
          </p:nvSpPr>
          <p:spPr bwMode="auto">
            <a:xfrm>
              <a:off x="4333875" y="5394326"/>
              <a:ext cx="354012" cy="530225"/>
            </a:xfrm>
            <a:custGeom>
              <a:avLst/>
              <a:gdLst>
                <a:gd name="T0" fmla="*/ 68 w 409"/>
                <a:gd name="T1" fmla="*/ 512 h 614"/>
                <a:gd name="T2" fmla="*/ 171 w 409"/>
                <a:gd name="T3" fmla="*/ 512 h 614"/>
                <a:gd name="T4" fmla="*/ 171 w 409"/>
                <a:gd name="T5" fmla="*/ 580 h 614"/>
                <a:gd name="T6" fmla="*/ 205 w 409"/>
                <a:gd name="T7" fmla="*/ 614 h 614"/>
                <a:gd name="T8" fmla="*/ 239 w 409"/>
                <a:gd name="T9" fmla="*/ 580 h 614"/>
                <a:gd name="T10" fmla="*/ 239 w 409"/>
                <a:gd name="T11" fmla="*/ 512 h 614"/>
                <a:gd name="T12" fmla="*/ 341 w 409"/>
                <a:gd name="T13" fmla="*/ 512 h 614"/>
                <a:gd name="T14" fmla="*/ 409 w 409"/>
                <a:gd name="T15" fmla="*/ 444 h 614"/>
                <a:gd name="T16" fmla="*/ 409 w 409"/>
                <a:gd name="T17" fmla="*/ 171 h 614"/>
                <a:gd name="T18" fmla="*/ 341 w 409"/>
                <a:gd name="T19" fmla="*/ 102 h 614"/>
                <a:gd name="T20" fmla="*/ 239 w 409"/>
                <a:gd name="T21" fmla="*/ 102 h 614"/>
                <a:gd name="T22" fmla="*/ 239 w 409"/>
                <a:gd name="T23" fmla="*/ 34 h 614"/>
                <a:gd name="T24" fmla="*/ 205 w 409"/>
                <a:gd name="T25" fmla="*/ 0 h 614"/>
                <a:gd name="T26" fmla="*/ 171 w 409"/>
                <a:gd name="T27" fmla="*/ 34 h 614"/>
                <a:gd name="T28" fmla="*/ 171 w 409"/>
                <a:gd name="T29" fmla="*/ 102 h 614"/>
                <a:gd name="T30" fmla="*/ 68 w 409"/>
                <a:gd name="T31" fmla="*/ 102 h 614"/>
                <a:gd name="T32" fmla="*/ 0 w 409"/>
                <a:gd name="T33" fmla="*/ 171 h 614"/>
                <a:gd name="T34" fmla="*/ 0 w 409"/>
                <a:gd name="T35" fmla="*/ 444 h 614"/>
                <a:gd name="T36" fmla="*/ 68 w 409"/>
                <a:gd name="T37" fmla="*/ 512 h 614"/>
                <a:gd name="T38" fmla="*/ 68 w 409"/>
                <a:gd name="T39" fmla="*/ 171 h 614"/>
                <a:gd name="T40" fmla="*/ 341 w 409"/>
                <a:gd name="T41" fmla="*/ 171 h 614"/>
                <a:gd name="T42" fmla="*/ 341 w 409"/>
                <a:gd name="T43" fmla="*/ 444 h 614"/>
                <a:gd name="T44" fmla="*/ 68 w 409"/>
                <a:gd name="T45" fmla="*/ 444 h 614"/>
                <a:gd name="T46" fmla="*/ 68 w 409"/>
                <a:gd name="T47" fmla="*/ 171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9" h="614">
                  <a:moveTo>
                    <a:pt x="68" y="512"/>
                  </a:moveTo>
                  <a:cubicBezTo>
                    <a:pt x="171" y="512"/>
                    <a:pt x="171" y="512"/>
                    <a:pt x="171" y="512"/>
                  </a:cubicBezTo>
                  <a:cubicBezTo>
                    <a:pt x="171" y="580"/>
                    <a:pt x="171" y="580"/>
                    <a:pt x="171" y="580"/>
                  </a:cubicBezTo>
                  <a:cubicBezTo>
                    <a:pt x="171" y="599"/>
                    <a:pt x="186" y="614"/>
                    <a:pt x="205" y="614"/>
                  </a:cubicBezTo>
                  <a:cubicBezTo>
                    <a:pt x="224" y="614"/>
                    <a:pt x="239" y="599"/>
                    <a:pt x="239" y="580"/>
                  </a:cubicBezTo>
                  <a:cubicBezTo>
                    <a:pt x="239" y="512"/>
                    <a:pt x="239" y="512"/>
                    <a:pt x="239" y="512"/>
                  </a:cubicBezTo>
                  <a:cubicBezTo>
                    <a:pt x="341" y="512"/>
                    <a:pt x="341" y="512"/>
                    <a:pt x="341" y="512"/>
                  </a:cubicBezTo>
                  <a:cubicBezTo>
                    <a:pt x="379" y="512"/>
                    <a:pt x="409" y="482"/>
                    <a:pt x="409" y="444"/>
                  </a:cubicBezTo>
                  <a:cubicBezTo>
                    <a:pt x="409" y="171"/>
                    <a:pt x="409" y="171"/>
                    <a:pt x="409" y="171"/>
                  </a:cubicBezTo>
                  <a:cubicBezTo>
                    <a:pt x="409" y="133"/>
                    <a:pt x="379" y="102"/>
                    <a:pt x="341" y="102"/>
                  </a:cubicBezTo>
                  <a:cubicBezTo>
                    <a:pt x="239" y="102"/>
                    <a:pt x="239" y="102"/>
                    <a:pt x="239" y="102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15"/>
                    <a:pt x="224" y="0"/>
                    <a:pt x="205" y="0"/>
                  </a:cubicBezTo>
                  <a:cubicBezTo>
                    <a:pt x="186" y="0"/>
                    <a:pt x="171" y="15"/>
                    <a:pt x="171" y="34"/>
                  </a:cubicBezTo>
                  <a:cubicBezTo>
                    <a:pt x="171" y="102"/>
                    <a:pt x="171" y="102"/>
                    <a:pt x="171" y="102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30" y="102"/>
                    <a:pt x="0" y="133"/>
                    <a:pt x="0" y="171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82"/>
                    <a:pt x="30" y="512"/>
                    <a:pt x="68" y="512"/>
                  </a:cubicBezTo>
                  <a:close/>
                  <a:moveTo>
                    <a:pt x="68" y="171"/>
                  </a:moveTo>
                  <a:cubicBezTo>
                    <a:pt x="341" y="171"/>
                    <a:pt x="341" y="171"/>
                    <a:pt x="341" y="171"/>
                  </a:cubicBezTo>
                  <a:cubicBezTo>
                    <a:pt x="341" y="444"/>
                    <a:pt x="341" y="444"/>
                    <a:pt x="341" y="444"/>
                  </a:cubicBezTo>
                  <a:cubicBezTo>
                    <a:pt x="68" y="444"/>
                    <a:pt x="68" y="444"/>
                    <a:pt x="68" y="444"/>
                  </a:cubicBezTo>
                  <a:lnTo>
                    <a:pt x="68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1" name="Freeform 32"/>
            <p:cNvSpPr>
              <a:spLocks noEditPoints="1"/>
            </p:cNvSpPr>
            <p:nvPr/>
          </p:nvSpPr>
          <p:spPr bwMode="auto">
            <a:xfrm>
              <a:off x="4422775" y="5572126"/>
              <a:ext cx="176212" cy="176213"/>
            </a:xfrm>
            <a:custGeom>
              <a:avLst/>
              <a:gdLst>
                <a:gd name="T0" fmla="*/ 103 w 205"/>
                <a:gd name="T1" fmla="*/ 205 h 205"/>
                <a:gd name="T2" fmla="*/ 205 w 205"/>
                <a:gd name="T3" fmla="*/ 102 h 205"/>
                <a:gd name="T4" fmla="*/ 103 w 205"/>
                <a:gd name="T5" fmla="*/ 0 h 205"/>
                <a:gd name="T6" fmla="*/ 0 w 205"/>
                <a:gd name="T7" fmla="*/ 102 h 205"/>
                <a:gd name="T8" fmla="*/ 103 w 205"/>
                <a:gd name="T9" fmla="*/ 205 h 205"/>
                <a:gd name="T10" fmla="*/ 103 w 205"/>
                <a:gd name="T11" fmla="*/ 68 h 205"/>
                <a:gd name="T12" fmla="*/ 137 w 205"/>
                <a:gd name="T13" fmla="*/ 102 h 205"/>
                <a:gd name="T14" fmla="*/ 103 w 205"/>
                <a:gd name="T15" fmla="*/ 136 h 205"/>
                <a:gd name="T16" fmla="*/ 69 w 205"/>
                <a:gd name="T17" fmla="*/ 102 h 205"/>
                <a:gd name="T18" fmla="*/ 103 w 205"/>
                <a:gd name="T19" fmla="*/ 68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205">
                  <a:moveTo>
                    <a:pt x="103" y="205"/>
                  </a:moveTo>
                  <a:cubicBezTo>
                    <a:pt x="159" y="205"/>
                    <a:pt x="205" y="159"/>
                    <a:pt x="205" y="102"/>
                  </a:cubicBezTo>
                  <a:cubicBezTo>
                    <a:pt x="205" y="46"/>
                    <a:pt x="159" y="0"/>
                    <a:pt x="103" y="0"/>
                  </a:cubicBezTo>
                  <a:cubicBezTo>
                    <a:pt x="46" y="0"/>
                    <a:pt x="0" y="46"/>
                    <a:pt x="0" y="102"/>
                  </a:cubicBezTo>
                  <a:cubicBezTo>
                    <a:pt x="0" y="159"/>
                    <a:pt x="46" y="205"/>
                    <a:pt x="103" y="205"/>
                  </a:cubicBezTo>
                  <a:close/>
                  <a:moveTo>
                    <a:pt x="103" y="68"/>
                  </a:moveTo>
                  <a:cubicBezTo>
                    <a:pt x="122" y="68"/>
                    <a:pt x="137" y="83"/>
                    <a:pt x="137" y="102"/>
                  </a:cubicBezTo>
                  <a:cubicBezTo>
                    <a:pt x="137" y="121"/>
                    <a:pt x="122" y="136"/>
                    <a:pt x="103" y="136"/>
                  </a:cubicBezTo>
                  <a:cubicBezTo>
                    <a:pt x="84" y="136"/>
                    <a:pt x="69" y="121"/>
                    <a:pt x="69" y="102"/>
                  </a:cubicBezTo>
                  <a:cubicBezTo>
                    <a:pt x="69" y="83"/>
                    <a:pt x="84" y="68"/>
                    <a:pt x="10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2" name="Freeform 33"/>
            <p:cNvSpPr>
              <a:spLocks/>
            </p:cNvSpPr>
            <p:nvPr/>
          </p:nvSpPr>
          <p:spPr bwMode="auto">
            <a:xfrm>
              <a:off x="3830638" y="5457826"/>
              <a:ext cx="211137" cy="247650"/>
            </a:xfrm>
            <a:custGeom>
              <a:avLst/>
              <a:gdLst>
                <a:gd name="T0" fmla="*/ 37 w 244"/>
                <a:gd name="T1" fmla="*/ 288 h 288"/>
                <a:gd name="T2" fmla="*/ 64 w 244"/>
                <a:gd name="T3" fmla="*/ 275 h 288"/>
                <a:gd name="T4" fmla="*/ 234 w 244"/>
                <a:gd name="T5" fmla="*/ 58 h 288"/>
                <a:gd name="T6" fmla="*/ 240 w 244"/>
                <a:gd name="T7" fmla="*/ 23 h 288"/>
                <a:gd name="T8" fmla="*/ 213 w 244"/>
                <a:gd name="T9" fmla="*/ 2 h 288"/>
                <a:gd name="T10" fmla="*/ 181 w 244"/>
                <a:gd name="T11" fmla="*/ 16 h 288"/>
                <a:gd name="T12" fmla="*/ 10 w 244"/>
                <a:gd name="T13" fmla="*/ 233 h 288"/>
                <a:gd name="T14" fmla="*/ 6 w 244"/>
                <a:gd name="T15" fmla="*/ 269 h 288"/>
                <a:gd name="T16" fmla="*/ 37 w 244"/>
                <a:gd name="T1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88">
                  <a:moveTo>
                    <a:pt x="37" y="288"/>
                  </a:moveTo>
                  <a:cubicBezTo>
                    <a:pt x="47" y="288"/>
                    <a:pt x="57" y="283"/>
                    <a:pt x="64" y="275"/>
                  </a:cubicBezTo>
                  <a:cubicBezTo>
                    <a:pt x="234" y="58"/>
                    <a:pt x="234" y="58"/>
                    <a:pt x="234" y="58"/>
                  </a:cubicBezTo>
                  <a:cubicBezTo>
                    <a:pt x="242" y="48"/>
                    <a:pt x="244" y="35"/>
                    <a:pt x="240" y="23"/>
                  </a:cubicBezTo>
                  <a:cubicBezTo>
                    <a:pt x="235" y="12"/>
                    <a:pt x="225" y="4"/>
                    <a:pt x="213" y="2"/>
                  </a:cubicBezTo>
                  <a:cubicBezTo>
                    <a:pt x="200" y="0"/>
                    <a:pt x="188" y="6"/>
                    <a:pt x="181" y="16"/>
                  </a:cubicBezTo>
                  <a:cubicBezTo>
                    <a:pt x="10" y="233"/>
                    <a:pt x="10" y="233"/>
                    <a:pt x="10" y="233"/>
                  </a:cubicBezTo>
                  <a:cubicBezTo>
                    <a:pt x="2" y="243"/>
                    <a:pt x="0" y="257"/>
                    <a:pt x="6" y="269"/>
                  </a:cubicBezTo>
                  <a:cubicBezTo>
                    <a:pt x="12" y="281"/>
                    <a:pt x="24" y="288"/>
                    <a:pt x="37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143" name="Freeform 37"/>
          <p:cNvSpPr>
            <a:spLocks noEditPoints="1"/>
          </p:cNvSpPr>
          <p:nvPr/>
        </p:nvSpPr>
        <p:spPr bwMode="auto">
          <a:xfrm>
            <a:off x="6393374" y="1702440"/>
            <a:ext cx="760620" cy="542537"/>
          </a:xfrm>
          <a:custGeom>
            <a:avLst/>
            <a:gdLst>
              <a:gd name="T0" fmla="*/ 1696 w 1792"/>
              <a:gd name="T1" fmla="*/ 1024 h 1280"/>
              <a:gd name="T2" fmla="*/ 1664 w 1792"/>
              <a:gd name="T3" fmla="*/ 1024 h 1280"/>
              <a:gd name="T4" fmla="*/ 1664 w 1792"/>
              <a:gd name="T5" fmla="*/ 32 h 1280"/>
              <a:gd name="T6" fmla="*/ 1632 w 1792"/>
              <a:gd name="T7" fmla="*/ 0 h 1280"/>
              <a:gd name="T8" fmla="*/ 160 w 1792"/>
              <a:gd name="T9" fmla="*/ 0 h 1280"/>
              <a:gd name="T10" fmla="*/ 128 w 1792"/>
              <a:gd name="T11" fmla="*/ 32 h 1280"/>
              <a:gd name="T12" fmla="*/ 128 w 1792"/>
              <a:gd name="T13" fmla="*/ 1024 h 1280"/>
              <a:gd name="T14" fmla="*/ 96 w 1792"/>
              <a:gd name="T15" fmla="*/ 1024 h 1280"/>
              <a:gd name="T16" fmla="*/ 0 w 1792"/>
              <a:gd name="T17" fmla="*/ 1120 h 1280"/>
              <a:gd name="T18" fmla="*/ 160 w 1792"/>
              <a:gd name="T19" fmla="*/ 1280 h 1280"/>
              <a:gd name="T20" fmla="*/ 1632 w 1792"/>
              <a:gd name="T21" fmla="*/ 1280 h 1280"/>
              <a:gd name="T22" fmla="*/ 1792 w 1792"/>
              <a:gd name="T23" fmla="*/ 1120 h 1280"/>
              <a:gd name="T24" fmla="*/ 1696 w 1792"/>
              <a:gd name="T25" fmla="*/ 1024 h 1280"/>
              <a:gd name="T26" fmla="*/ 192 w 1792"/>
              <a:gd name="T27" fmla="*/ 64 h 1280"/>
              <a:gd name="T28" fmla="*/ 1600 w 1792"/>
              <a:gd name="T29" fmla="*/ 64 h 1280"/>
              <a:gd name="T30" fmla="*/ 1600 w 1792"/>
              <a:gd name="T31" fmla="*/ 896 h 1280"/>
              <a:gd name="T32" fmla="*/ 192 w 1792"/>
              <a:gd name="T33" fmla="*/ 896 h 1280"/>
              <a:gd name="T34" fmla="*/ 192 w 1792"/>
              <a:gd name="T35" fmla="*/ 64 h 1280"/>
              <a:gd name="T36" fmla="*/ 192 w 1792"/>
              <a:gd name="T37" fmla="*/ 960 h 1280"/>
              <a:gd name="T38" fmla="*/ 1600 w 1792"/>
              <a:gd name="T39" fmla="*/ 960 h 1280"/>
              <a:gd name="T40" fmla="*/ 1600 w 1792"/>
              <a:gd name="T41" fmla="*/ 1024 h 1280"/>
              <a:gd name="T42" fmla="*/ 1120 w 1792"/>
              <a:gd name="T43" fmla="*/ 1024 h 1280"/>
              <a:gd name="T44" fmla="*/ 1097 w 1792"/>
              <a:gd name="T45" fmla="*/ 1033 h 1280"/>
              <a:gd name="T46" fmla="*/ 1043 w 1792"/>
              <a:gd name="T47" fmla="*/ 1088 h 1280"/>
              <a:gd name="T48" fmla="*/ 749 w 1792"/>
              <a:gd name="T49" fmla="*/ 1088 h 1280"/>
              <a:gd name="T50" fmla="*/ 695 w 1792"/>
              <a:gd name="T51" fmla="*/ 1033 h 1280"/>
              <a:gd name="T52" fmla="*/ 672 w 1792"/>
              <a:gd name="T53" fmla="*/ 1024 h 1280"/>
              <a:gd name="T54" fmla="*/ 192 w 1792"/>
              <a:gd name="T55" fmla="*/ 1024 h 1280"/>
              <a:gd name="T56" fmla="*/ 192 w 1792"/>
              <a:gd name="T57" fmla="*/ 960 h 1280"/>
              <a:gd name="T58" fmla="*/ 1632 w 1792"/>
              <a:gd name="T59" fmla="*/ 1216 h 1280"/>
              <a:gd name="T60" fmla="*/ 160 w 1792"/>
              <a:gd name="T61" fmla="*/ 1216 h 1280"/>
              <a:gd name="T62" fmla="*/ 64 w 1792"/>
              <a:gd name="T63" fmla="*/ 1120 h 1280"/>
              <a:gd name="T64" fmla="*/ 96 w 1792"/>
              <a:gd name="T65" fmla="*/ 1088 h 1280"/>
              <a:gd name="T66" fmla="*/ 659 w 1792"/>
              <a:gd name="T67" fmla="*/ 1088 h 1280"/>
              <a:gd name="T68" fmla="*/ 713 w 1792"/>
              <a:gd name="T69" fmla="*/ 1143 h 1280"/>
              <a:gd name="T70" fmla="*/ 736 w 1792"/>
              <a:gd name="T71" fmla="*/ 1152 h 1280"/>
              <a:gd name="T72" fmla="*/ 1056 w 1792"/>
              <a:gd name="T73" fmla="*/ 1152 h 1280"/>
              <a:gd name="T74" fmla="*/ 1079 w 1792"/>
              <a:gd name="T75" fmla="*/ 1143 h 1280"/>
              <a:gd name="T76" fmla="*/ 1133 w 1792"/>
              <a:gd name="T77" fmla="*/ 1088 h 1280"/>
              <a:gd name="T78" fmla="*/ 1696 w 1792"/>
              <a:gd name="T79" fmla="*/ 1088 h 1280"/>
              <a:gd name="T80" fmla="*/ 1728 w 1792"/>
              <a:gd name="T81" fmla="*/ 1120 h 1280"/>
              <a:gd name="T82" fmla="*/ 1632 w 1792"/>
              <a:gd name="T83" fmla="*/ 1216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92" h="1280">
                <a:moveTo>
                  <a:pt x="1696" y="1024"/>
                </a:moveTo>
                <a:cubicBezTo>
                  <a:pt x="1664" y="1024"/>
                  <a:pt x="1664" y="1024"/>
                  <a:pt x="1664" y="1024"/>
                </a:cubicBezTo>
                <a:cubicBezTo>
                  <a:pt x="1664" y="32"/>
                  <a:pt x="1664" y="32"/>
                  <a:pt x="1664" y="32"/>
                </a:cubicBezTo>
                <a:cubicBezTo>
                  <a:pt x="1664" y="14"/>
                  <a:pt x="1650" y="0"/>
                  <a:pt x="1632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42" y="0"/>
                  <a:pt x="128" y="14"/>
                  <a:pt x="128" y="32"/>
                </a:cubicBezTo>
                <a:cubicBezTo>
                  <a:pt x="128" y="1024"/>
                  <a:pt x="128" y="1024"/>
                  <a:pt x="128" y="1024"/>
                </a:cubicBezTo>
                <a:cubicBezTo>
                  <a:pt x="96" y="1024"/>
                  <a:pt x="96" y="1024"/>
                  <a:pt x="96" y="1024"/>
                </a:cubicBezTo>
                <a:cubicBezTo>
                  <a:pt x="43" y="1024"/>
                  <a:pt x="0" y="1067"/>
                  <a:pt x="0" y="1120"/>
                </a:cubicBezTo>
                <a:cubicBezTo>
                  <a:pt x="0" y="1208"/>
                  <a:pt x="72" y="1280"/>
                  <a:pt x="160" y="1280"/>
                </a:cubicBezTo>
                <a:cubicBezTo>
                  <a:pt x="1632" y="1280"/>
                  <a:pt x="1632" y="1280"/>
                  <a:pt x="1632" y="1280"/>
                </a:cubicBezTo>
                <a:cubicBezTo>
                  <a:pt x="1720" y="1280"/>
                  <a:pt x="1792" y="1208"/>
                  <a:pt x="1792" y="1120"/>
                </a:cubicBezTo>
                <a:cubicBezTo>
                  <a:pt x="1792" y="1067"/>
                  <a:pt x="1749" y="1024"/>
                  <a:pt x="1696" y="1024"/>
                </a:cubicBezTo>
                <a:close/>
                <a:moveTo>
                  <a:pt x="192" y="64"/>
                </a:moveTo>
                <a:cubicBezTo>
                  <a:pt x="1600" y="64"/>
                  <a:pt x="1600" y="64"/>
                  <a:pt x="1600" y="64"/>
                </a:cubicBezTo>
                <a:cubicBezTo>
                  <a:pt x="1600" y="896"/>
                  <a:pt x="1600" y="896"/>
                  <a:pt x="1600" y="896"/>
                </a:cubicBezTo>
                <a:cubicBezTo>
                  <a:pt x="192" y="896"/>
                  <a:pt x="192" y="896"/>
                  <a:pt x="192" y="896"/>
                </a:cubicBezTo>
                <a:lnTo>
                  <a:pt x="192" y="64"/>
                </a:lnTo>
                <a:close/>
                <a:moveTo>
                  <a:pt x="192" y="960"/>
                </a:moveTo>
                <a:cubicBezTo>
                  <a:pt x="1600" y="960"/>
                  <a:pt x="1600" y="960"/>
                  <a:pt x="1600" y="960"/>
                </a:cubicBezTo>
                <a:cubicBezTo>
                  <a:pt x="1600" y="1024"/>
                  <a:pt x="1600" y="1024"/>
                  <a:pt x="1600" y="1024"/>
                </a:cubicBezTo>
                <a:cubicBezTo>
                  <a:pt x="1120" y="1024"/>
                  <a:pt x="1120" y="1024"/>
                  <a:pt x="1120" y="1024"/>
                </a:cubicBezTo>
                <a:cubicBezTo>
                  <a:pt x="1111" y="1024"/>
                  <a:pt x="1103" y="1027"/>
                  <a:pt x="1097" y="1033"/>
                </a:cubicBezTo>
                <a:cubicBezTo>
                  <a:pt x="1043" y="1088"/>
                  <a:pt x="1043" y="1088"/>
                  <a:pt x="1043" y="1088"/>
                </a:cubicBezTo>
                <a:cubicBezTo>
                  <a:pt x="749" y="1088"/>
                  <a:pt x="749" y="1088"/>
                  <a:pt x="749" y="1088"/>
                </a:cubicBezTo>
                <a:cubicBezTo>
                  <a:pt x="695" y="1033"/>
                  <a:pt x="695" y="1033"/>
                  <a:pt x="695" y="1033"/>
                </a:cubicBezTo>
                <a:cubicBezTo>
                  <a:pt x="689" y="1027"/>
                  <a:pt x="681" y="1024"/>
                  <a:pt x="672" y="1024"/>
                </a:cubicBezTo>
                <a:cubicBezTo>
                  <a:pt x="192" y="1024"/>
                  <a:pt x="192" y="1024"/>
                  <a:pt x="192" y="1024"/>
                </a:cubicBezTo>
                <a:lnTo>
                  <a:pt x="192" y="960"/>
                </a:lnTo>
                <a:close/>
                <a:moveTo>
                  <a:pt x="1632" y="1216"/>
                </a:moveTo>
                <a:cubicBezTo>
                  <a:pt x="160" y="1216"/>
                  <a:pt x="160" y="1216"/>
                  <a:pt x="160" y="1216"/>
                </a:cubicBezTo>
                <a:cubicBezTo>
                  <a:pt x="107" y="1216"/>
                  <a:pt x="64" y="1173"/>
                  <a:pt x="64" y="1120"/>
                </a:cubicBezTo>
                <a:cubicBezTo>
                  <a:pt x="64" y="1102"/>
                  <a:pt x="78" y="1088"/>
                  <a:pt x="96" y="1088"/>
                </a:cubicBezTo>
                <a:cubicBezTo>
                  <a:pt x="659" y="1088"/>
                  <a:pt x="659" y="1088"/>
                  <a:pt x="659" y="1088"/>
                </a:cubicBezTo>
                <a:cubicBezTo>
                  <a:pt x="713" y="1143"/>
                  <a:pt x="713" y="1143"/>
                  <a:pt x="713" y="1143"/>
                </a:cubicBezTo>
                <a:cubicBezTo>
                  <a:pt x="719" y="1149"/>
                  <a:pt x="727" y="1152"/>
                  <a:pt x="736" y="1152"/>
                </a:cubicBezTo>
                <a:cubicBezTo>
                  <a:pt x="1056" y="1152"/>
                  <a:pt x="1056" y="1152"/>
                  <a:pt x="1056" y="1152"/>
                </a:cubicBezTo>
                <a:cubicBezTo>
                  <a:pt x="1065" y="1152"/>
                  <a:pt x="1073" y="1149"/>
                  <a:pt x="1079" y="1143"/>
                </a:cubicBezTo>
                <a:cubicBezTo>
                  <a:pt x="1133" y="1088"/>
                  <a:pt x="1133" y="1088"/>
                  <a:pt x="1133" y="1088"/>
                </a:cubicBezTo>
                <a:cubicBezTo>
                  <a:pt x="1696" y="1088"/>
                  <a:pt x="1696" y="1088"/>
                  <a:pt x="1696" y="1088"/>
                </a:cubicBezTo>
                <a:cubicBezTo>
                  <a:pt x="1714" y="1088"/>
                  <a:pt x="1728" y="1102"/>
                  <a:pt x="1728" y="1120"/>
                </a:cubicBezTo>
                <a:cubicBezTo>
                  <a:pt x="1728" y="1173"/>
                  <a:pt x="1685" y="1216"/>
                  <a:pt x="1632" y="12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44" name="Group 163"/>
          <p:cNvGrpSpPr/>
          <p:nvPr/>
        </p:nvGrpSpPr>
        <p:grpSpPr>
          <a:xfrm>
            <a:off x="10748019" y="1797480"/>
            <a:ext cx="899556" cy="352457"/>
            <a:chOff x="7894638" y="4479117"/>
            <a:chExt cx="814387" cy="319087"/>
          </a:xfrm>
        </p:grpSpPr>
        <p:sp>
          <p:nvSpPr>
            <p:cNvPr id="145" name="Freeform 41"/>
            <p:cNvSpPr>
              <a:spLocks noEditPoints="1"/>
            </p:cNvSpPr>
            <p:nvPr/>
          </p:nvSpPr>
          <p:spPr bwMode="auto">
            <a:xfrm>
              <a:off x="7927975" y="4564842"/>
              <a:ext cx="107950" cy="138112"/>
            </a:xfrm>
            <a:custGeom>
              <a:avLst/>
              <a:gdLst>
                <a:gd name="T0" fmla="*/ 34 w 36"/>
                <a:gd name="T1" fmla="*/ 9 h 45"/>
                <a:gd name="T2" fmla="*/ 23 w 36"/>
                <a:gd name="T3" fmla="*/ 9 h 45"/>
                <a:gd name="T4" fmla="*/ 23 w 36"/>
                <a:gd name="T5" fmla="*/ 2 h 45"/>
                <a:gd name="T6" fmla="*/ 20 w 36"/>
                <a:gd name="T7" fmla="*/ 0 h 45"/>
                <a:gd name="T8" fmla="*/ 2 w 36"/>
                <a:gd name="T9" fmla="*/ 0 h 45"/>
                <a:gd name="T10" fmla="*/ 0 w 36"/>
                <a:gd name="T11" fmla="*/ 2 h 45"/>
                <a:gd name="T12" fmla="*/ 0 w 36"/>
                <a:gd name="T13" fmla="*/ 43 h 45"/>
                <a:gd name="T14" fmla="*/ 2 w 36"/>
                <a:gd name="T15" fmla="*/ 45 h 45"/>
                <a:gd name="T16" fmla="*/ 20 w 36"/>
                <a:gd name="T17" fmla="*/ 45 h 45"/>
                <a:gd name="T18" fmla="*/ 23 w 36"/>
                <a:gd name="T19" fmla="*/ 43 h 45"/>
                <a:gd name="T20" fmla="*/ 23 w 36"/>
                <a:gd name="T21" fmla="*/ 36 h 45"/>
                <a:gd name="T22" fmla="*/ 34 w 36"/>
                <a:gd name="T23" fmla="*/ 36 h 45"/>
                <a:gd name="T24" fmla="*/ 36 w 36"/>
                <a:gd name="T25" fmla="*/ 34 h 45"/>
                <a:gd name="T26" fmla="*/ 36 w 36"/>
                <a:gd name="T27" fmla="*/ 11 h 45"/>
                <a:gd name="T28" fmla="*/ 34 w 36"/>
                <a:gd name="T29" fmla="*/ 9 h 45"/>
                <a:gd name="T30" fmla="*/ 32 w 36"/>
                <a:gd name="T31" fmla="*/ 32 h 45"/>
                <a:gd name="T32" fmla="*/ 20 w 36"/>
                <a:gd name="T33" fmla="*/ 32 h 45"/>
                <a:gd name="T34" fmla="*/ 18 w 36"/>
                <a:gd name="T35" fmla="*/ 34 h 45"/>
                <a:gd name="T36" fmla="*/ 18 w 36"/>
                <a:gd name="T37" fmla="*/ 41 h 45"/>
                <a:gd name="T38" fmla="*/ 4 w 36"/>
                <a:gd name="T39" fmla="*/ 41 h 45"/>
                <a:gd name="T40" fmla="*/ 4 w 36"/>
                <a:gd name="T41" fmla="*/ 5 h 45"/>
                <a:gd name="T42" fmla="*/ 18 w 36"/>
                <a:gd name="T43" fmla="*/ 5 h 45"/>
                <a:gd name="T44" fmla="*/ 18 w 36"/>
                <a:gd name="T45" fmla="*/ 11 h 45"/>
                <a:gd name="T46" fmla="*/ 20 w 36"/>
                <a:gd name="T47" fmla="*/ 14 h 45"/>
                <a:gd name="T48" fmla="*/ 32 w 36"/>
                <a:gd name="T49" fmla="*/ 14 h 45"/>
                <a:gd name="T50" fmla="*/ 32 w 36"/>
                <a:gd name="T51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45">
                  <a:moveTo>
                    <a:pt x="34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5"/>
                    <a:pt x="2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2" y="45"/>
                    <a:pt x="23" y="44"/>
                    <a:pt x="23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5" y="36"/>
                    <a:pt x="36" y="35"/>
                    <a:pt x="36" y="34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0"/>
                    <a:pt x="35" y="9"/>
                    <a:pt x="34" y="9"/>
                  </a:cubicBezTo>
                  <a:close/>
                  <a:moveTo>
                    <a:pt x="32" y="32"/>
                  </a:moveTo>
                  <a:cubicBezTo>
                    <a:pt x="20" y="32"/>
                    <a:pt x="20" y="32"/>
                    <a:pt x="20" y="32"/>
                  </a:cubicBezTo>
                  <a:cubicBezTo>
                    <a:pt x="19" y="32"/>
                    <a:pt x="18" y="33"/>
                    <a:pt x="18" y="34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3"/>
                    <a:pt x="19" y="14"/>
                    <a:pt x="20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32"/>
                    <a:pt x="32" y="32"/>
                    <a:pt x="3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6" name="Freeform 42"/>
            <p:cNvSpPr>
              <a:spLocks noEditPoints="1"/>
            </p:cNvSpPr>
            <p:nvPr/>
          </p:nvSpPr>
          <p:spPr bwMode="auto">
            <a:xfrm>
              <a:off x="7894638" y="4479117"/>
              <a:ext cx="814387" cy="319087"/>
            </a:xfrm>
            <a:custGeom>
              <a:avLst/>
              <a:gdLst>
                <a:gd name="T0" fmla="*/ 410 w 513"/>
                <a:gd name="T1" fmla="*/ 0 h 201"/>
                <a:gd name="T2" fmla="*/ 401 w 513"/>
                <a:gd name="T3" fmla="*/ 0 h 201"/>
                <a:gd name="T4" fmla="*/ 112 w 513"/>
                <a:gd name="T5" fmla="*/ 0 h 201"/>
                <a:gd name="T6" fmla="*/ 95 w 513"/>
                <a:gd name="T7" fmla="*/ 0 h 201"/>
                <a:gd name="T8" fmla="*/ 0 w 513"/>
                <a:gd name="T9" fmla="*/ 0 h 201"/>
                <a:gd name="T10" fmla="*/ 0 w 513"/>
                <a:gd name="T11" fmla="*/ 201 h 201"/>
                <a:gd name="T12" fmla="*/ 95 w 513"/>
                <a:gd name="T13" fmla="*/ 201 h 201"/>
                <a:gd name="T14" fmla="*/ 112 w 513"/>
                <a:gd name="T15" fmla="*/ 201 h 201"/>
                <a:gd name="T16" fmla="*/ 401 w 513"/>
                <a:gd name="T17" fmla="*/ 201 h 201"/>
                <a:gd name="T18" fmla="*/ 410 w 513"/>
                <a:gd name="T19" fmla="*/ 201 h 201"/>
                <a:gd name="T20" fmla="*/ 513 w 513"/>
                <a:gd name="T21" fmla="*/ 201 h 201"/>
                <a:gd name="T22" fmla="*/ 513 w 513"/>
                <a:gd name="T23" fmla="*/ 0 h 201"/>
                <a:gd name="T24" fmla="*/ 410 w 513"/>
                <a:gd name="T25" fmla="*/ 0 h 201"/>
                <a:gd name="T26" fmla="*/ 9 w 513"/>
                <a:gd name="T27" fmla="*/ 192 h 201"/>
                <a:gd name="T28" fmla="*/ 9 w 513"/>
                <a:gd name="T29" fmla="*/ 12 h 201"/>
                <a:gd name="T30" fmla="*/ 101 w 513"/>
                <a:gd name="T31" fmla="*/ 12 h 201"/>
                <a:gd name="T32" fmla="*/ 101 w 513"/>
                <a:gd name="T33" fmla="*/ 192 h 201"/>
                <a:gd name="T34" fmla="*/ 9 w 513"/>
                <a:gd name="T35" fmla="*/ 192 h 201"/>
                <a:gd name="T36" fmla="*/ 401 w 513"/>
                <a:gd name="T37" fmla="*/ 192 h 201"/>
                <a:gd name="T38" fmla="*/ 112 w 513"/>
                <a:gd name="T39" fmla="*/ 192 h 201"/>
                <a:gd name="T40" fmla="*/ 112 w 513"/>
                <a:gd name="T41" fmla="*/ 12 h 201"/>
                <a:gd name="T42" fmla="*/ 401 w 513"/>
                <a:gd name="T43" fmla="*/ 12 h 201"/>
                <a:gd name="T44" fmla="*/ 401 w 513"/>
                <a:gd name="T45" fmla="*/ 192 h 201"/>
                <a:gd name="T46" fmla="*/ 502 w 513"/>
                <a:gd name="T47" fmla="*/ 192 h 201"/>
                <a:gd name="T48" fmla="*/ 410 w 513"/>
                <a:gd name="T49" fmla="*/ 192 h 201"/>
                <a:gd name="T50" fmla="*/ 410 w 513"/>
                <a:gd name="T51" fmla="*/ 12 h 201"/>
                <a:gd name="T52" fmla="*/ 502 w 513"/>
                <a:gd name="T53" fmla="*/ 12 h 201"/>
                <a:gd name="T54" fmla="*/ 502 w 513"/>
                <a:gd name="T55" fmla="*/ 19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3" h="201">
                  <a:moveTo>
                    <a:pt x="410" y="0"/>
                  </a:moveTo>
                  <a:lnTo>
                    <a:pt x="401" y="0"/>
                  </a:lnTo>
                  <a:lnTo>
                    <a:pt x="112" y="0"/>
                  </a:lnTo>
                  <a:lnTo>
                    <a:pt x="95" y="0"/>
                  </a:lnTo>
                  <a:lnTo>
                    <a:pt x="0" y="0"/>
                  </a:lnTo>
                  <a:lnTo>
                    <a:pt x="0" y="201"/>
                  </a:lnTo>
                  <a:lnTo>
                    <a:pt x="95" y="201"/>
                  </a:lnTo>
                  <a:lnTo>
                    <a:pt x="112" y="201"/>
                  </a:lnTo>
                  <a:lnTo>
                    <a:pt x="401" y="201"/>
                  </a:lnTo>
                  <a:lnTo>
                    <a:pt x="410" y="201"/>
                  </a:lnTo>
                  <a:lnTo>
                    <a:pt x="513" y="201"/>
                  </a:lnTo>
                  <a:lnTo>
                    <a:pt x="513" y="0"/>
                  </a:lnTo>
                  <a:lnTo>
                    <a:pt x="410" y="0"/>
                  </a:lnTo>
                  <a:close/>
                  <a:moveTo>
                    <a:pt x="9" y="192"/>
                  </a:moveTo>
                  <a:lnTo>
                    <a:pt x="9" y="12"/>
                  </a:lnTo>
                  <a:lnTo>
                    <a:pt x="101" y="12"/>
                  </a:lnTo>
                  <a:lnTo>
                    <a:pt x="101" y="192"/>
                  </a:lnTo>
                  <a:lnTo>
                    <a:pt x="9" y="192"/>
                  </a:lnTo>
                  <a:close/>
                  <a:moveTo>
                    <a:pt x="401" y="192"/>
                  </a:moveTo>
                  <a:lnTo>
                    <a:pt x="112" y="192"/>
                  </a:lnTo>
                  <a:lnTo>
                    <a:pt x="112" y="12"/>
                  </a:lnTo>
                  <a:lnTo>
                    <a:pt x="401" y="12"/>
                  </a:lnTo>
                  <a:lnTo>
                    <a:pt x="401" y="192"/>
                  </a:lnTo>
                  <a:close/>
                  <a:moveTo>
                    <a:pt x="502" y="192"/>
                  </a:moveTo>
                  <a:lnTo>
                    <a:pt x="410" y="192"/>
                  </a:lnTo>
                  <a:lnTo>
                    <a:pt x="410" y="12"/>
                  </a:lnTo>
                  <a:lnTo>
                    <a:pt x="502" y="12"/>
                  </a:lnTo>
                  <a:lnTo>
                    <a:pt x="502" y="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47" name="Freeform 43"/>
            <p:cNvSpPr>
              <a:spLocks noEditPoints="1"/>
            </p:cNvSpPr>
            <p:nvPr/>
          </p:nvSpPr>
          <p:spPr bwMode="auto">
            <a:xfrm>
              <a:off x="8558213" y="4564842"/>
              <a:ext cx="120650" cy="147637"/>
            </a:xfrm>
            <a:custGeom>
              <a:avLst/>
              <a:gdLst>
                <a:gd name="T0" fmla="*/ 2 w 40"/>
                <a:gd name="T1" fmla="*/ 33 h 48"/>
                <a:gd name="T2" fmla="*/ 10 w 40"/>
                <a:gd name="T3" fmla="*/ 33 h 48"/>
                <a:gd name="T4" fmla="*/ 10 w 40"/>
                <a:gd name="T5" fmla="*/ 39 h 48"/>
                <a:gd name="T6" fmla="*/ 13 w 40"/>
                <a:gd name="T7" fmla="*/ 41 h 48"/>
                <a:gd name="T8" fmla="*/ 20 w 40"/>
                <a:gd name="T9" fmla="*/ 41 h 48"/>
                <a:gd name="T10" fmla="*/ 20 w 40"/>
                <a:gd name="T11" fmla="*/ 45 h 48"/>
                <a:gd name="T12" fmla="*/ 23 w 40"/>
                <a:gd name="T13" fmla="*/ 48 h 48"/>
                <a:gd name="T14" fmla="*/ 37 w 40"/>
                <a:gd name="T15" fmla="*/ 48 h 48"/>
                <a:gd name="T16" fmla="*/ 40 w 40"/>
                <a:gd name="T17" fmla="*/ 45 h 48"/>
                <a:gd name="T18" fmla="*/ 40 w 40"/>
                <a:gd name="T19" fmla="*/ 3 h 48"/>
                <a:gd name="T20" fmla="*/ 37 w 40"/>
                <a:gd name="T21" fmla="*/ 0 h 48"/>
                <a:gd name="T22" fmla="*/ 23 w 40"/>
                <a:gd name="T23" fmla="*/ 0 h 48"/>
                <a:gd name="T24" fmla="*/ 20 w 40"/>
                <a:gd name="T25" fmla="*/ 3 h 48"/>
                <a:gd name="T26" fmla="*/ 20 w 40"/>
                <a:gd name="T27" fmla="*/ 7 h 48"/>
                <a:gd name="T28" fmla="*/ 13 w 40"/>
                <a:gd name="T29" fmla="*/ 7 h 48"/>
                <a:gd name="T30" fmla="*/ 10 w 40"/>
                <a:gd name="T31" fmla="*/ 10 h 48"/>
                <a:gd name="T32" fmla="*/ 10 w 40"/>
                <a:gd name="T33" fmla="*/ 15 h 48"/>
                <a:gd name="T34" fmla="*/ 2 w 40"/>
                <a:gd name="T35" fmla="*/ 15 h 48"/>
                <a:gd name="T36" fmla="*/ 0 w 40"/>
                <a:gd name="T37" fmla="*/ 18 h 48"/>
                <a:gd name="T38" fmla="*/ 0 w 40"/>
                <a:gd name="T39" fmla="*/ 31 h 48"/>
                <a:gd name="T40" fmla="*/ 2 w 40"/>
                <a:gd name="T41" fmla="*/ 33 h 48"/>
                <a:gd name="T42" fmla="*/ 5 w 40"/>
                <a:gd name="T43" fmla="*/ 20 h 48"/>
                <a:gd name="T44" fmla="*/ 13 w 40"/>
                <a:gd name="T45" fmla="*/ 20 h 48"/>
                <a:gd name="T46" fmla="*/ 15 w 40"/>
                <a:gd name="T47" fmla="*/ 18 h 48"/>
                <a:gd name="T48" fmla="*/ 15 w 40"/>
                <a:gd name="T49" fmla="*/ 12 h 48"/>
                <a:gd name="T50" fmla="*/ 23 w 40"/>
                <a:gd name="T51" fmla="*/ 12 h 48"/>
                <a:gd name="T52" fmla="*/ 25 w 40"/>
                <a:gd name="T53" fmla="*/ 10 h 48"/>
                <a:gd name="T54" fmla="*/ 25 w 40"/>
                <a:gd name="T55" fmla="*/ 5 h 48"/>
                <a:gd name="T56" fmla="*/ 35 w 40"/>
                <a:gd name="T57" fmla="*/ 5 h 48"/>
                <a:gd name="T58" fmla="*/ 35 w 40"/>
                <a:gd name="T59" fmla="*/ 7 h 48"/>
                <a:gd name="T60" fmla="*/ 32 w 40"/>
                <a:gd name="T61" fmla="*/ 7 h 48"/>
                <a:gd name="T62" fmla="*/ 30 w 40"/>
                <a:gd name="T63" fmla="*/ 9 h 48"/>
                <a:gd name="T64" fmla="*/ 32 w 40"/>
                <a:gd name="T65" fmla="*/ 12 h 48"/>
                <a:gd name="T66" fmla="*/ 35 w 40"/>
                <a:gd name="T67" fmla="*/ 12 h 48"/>
                <a:gd name="T68" fmla="*/ 35 w 40"/>
                <a:gd name="T69" fmla="*/ 14 h 48"/>
                <a:gd name="T70" fmla="*/ 32 w 40"/>
                <a:gd name="T71" fmla="*/ 14 h 48"/>
                <a:gd name="T72" fmla="*/ 30 w 40"/>
                <a:gd name="T73" fmla="*/ 17 h 48"/>
                <a:gd name="T74" fmla="*/ 32 w 40"/>
                <a:gd name="T75" fmla="*/ 19 h 48"/>
                <a:gd name="T76" fmla="*/ 35 w 40"/>
                <a:gd name="T77" fmla="*/ 19 h 48"/>
                <a:gd name="T78" fmla="*/ 35 w 40"/>
                <a:gd name="T79" fmla="*/ 22 h 48"/>
                <a:gd name="T80" fmla="*/ 32 w 40"/>
                <a:gd name="T81" fmla="*/ 22 h 48"/>
                <a:gd name="T82" fmla="*/ 30 w 40"/>
                <a:gd name="T83" fmla="*/ 24 h 48"/>
                <a:gd name="T84" fmla="*/ 32 w 40"/>
                <a:gd name="T85" fmla="*/ 27 h 48"/>
                <a:gd name="T86" fmla="*/ 35 w 40"/>
                <a:gd name="T87" fmla="*/ 27 h 48"/>
                <a:gd name="T88" fmla="*/ 35 w 40"/>
                <a:gd name="T89" fmla="*/ 29 h 48"/>
                <a:gd name="T90" fmla="*/ 32 w 40"/>
                <a:gd name="T91" fmla="*/ 29 h 48"/>
                <a:gd name="T92" fmla="*/ 30 w 40"/>
                <a:gd name="T93" fmla="*/ 31 h 48"/>
                <a:gd name="T94" fmla="*/ 32 w 40"/>
                <a:gd name="T95" fmla="*/ 34 h 48"/>
                <a:gd name="T96" fmla="*/ 35 w 40"/>
                <a:gd name="T97" fmla="*/ 34 h 48"/>
                <a:gd name="T98" fmla="*/ 35 w 40"/>
                <a:gd name="T99" fmla="*/ 36 h 48"/>
                <a:gd name="T100" fmla="*/ 32 w 40"/>
                <a:gd name="T101" fmla="*/ 36 h 48"/>
                <a:gd name="T102" fmla="*/ 30 w 40"/>
                <a:gd name="T103" fmla="*/ 39 h 48"/>
                <a:gd name="T104" fmla="*/ 32 w 40"/>
                <a:gd name="T105" fmla="*/ 41 h 48"/>
                <a:gd name="T106" fmla="*/ 35 w 40"/>
                <a:gd name="T107" fmla="*/ 41 h 48"/>
                <a:gd name="T108" fmla="*/ 35 w 40"/>
                <a:gd name="T109" fmla="*/ 43 h 48"/>
                <a:gd name="T110" fmla="*/ 25 w 40"/>
                <a:gd name="T111" fmla="*/ 43 h 48"/>
                <a:gd name="T112" fmla="*/ 25 w 40"/>
                <a:gd name="T113" fmla="*/ 39 h 48"/>
                <a:gd name="T114" fmla="*/ 23 w 40"/>
                <a:gd name="T115" fmla="*/ 36 h 48"/>
                <a:gd name="T116" fmla="*/ 15 w 40"/>
                <a:gd name="T117" fmla="*/ 36 h 48"/>
                <a:gd name="T118" fmla="*/ 15 w 40"/>
                <a:gd name="T119" fmla="*/ 31 h 48"/>
                <a:gd name="T120" fmla="*/ 13 w 40"/>
                <a:gd name="T121" fmla="*/ 28 h 48"/>
                <a:gd name="T122" fmla="*/ 5 w 40"/>
                <a:gd name="T123" fmla="*/ 28 h 48"/>
                <a:gd name="T124" fmla="*/ 5 w 40"/>
                <a:gd name="T125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48">
                  <a:moveTo>
                    <a:pt x="2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40"/>
                    <a:pt x="11" y="41"/>
                    <a:pt x="13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7"/>
                    <a:pt x="21" y="48"/>
                    <a:pt x="23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9" y="48"/>
                    <a:pt x="40" y="47"/>
                    <a:pt x="40" y="45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1"/>
                    <a:pt x="39" y="0"/>
                    <a:pt x="3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20" y="1"/>
                    <a:pt x="20" y="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1" y="7"/>
                    <a:pt x="10" y="8"/>
                    <a:pt x="10" y="1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1" y="33"/>
                    <a:pt x="2" y="33"/>
                  </a:cubicBezTo>
                  <a:close/>
                  <a:moveTo>
                    <a:pt x="5" y="20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5" y="19"/>
                    <a:pt x="15" y="18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4" y="12"/>
                    <a:pt x="25" y="11"/>
                    <a:pt x="25" y="10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0" y="8"/>
                    <a:pt x="30" y="9"/>
                  </a:cubicBezTo>
                  <a:cubicBezTo>
                    <a:pt x="30" y="11"/>
                    <a:pt x="31" y="12"/>
                    <a:pt x="3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0" y="15"/>
                    <a:pt x="30" y="17"/>
                  </a:cubicBezTo>
                  <a:cubicBezTo>
                    <a:pt x="30" y="18"/>
                    <a:pt x="31" y="19"/>
                    <a:pt x="32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2"/>
                    <a:pt x="30" y="23"/>
                    <a:pt x="30" y="24"/>
                  </a:cubicBezTo>
                  <a:cubicBezTo>
                    <a:pt x="30" y="26"/>
                    <a:pt x="31" y="27"/>
                    <a:pt x="32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1" y="29"/>
                    <a:pt x="30" y="30"/>
                    <a:pt x="30" y="31"/>
                  </a:cubicBezTo>
                  <a:cubicBezTo>
                    <a:pt x="30" y="33"/>
                    <a:pt x="31" y="34"/>
                    <a:pt x="32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0" y="37"/>
                    <a:pt x="30" y="39"/>
                  </a:cubicBezTo>
                  <a:cubicBezTo>
                    <a:pt x="30" y="40"/>
                    <a:pt x="31" y="41"/>
                    <a:pt x="32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4" y="36"/>
                    <a:pt x="23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29"/>
                    <a:pt x="14" y="28"/>
                    <a:pt x="13" y="28"/>
                  </a:cubicBezTo>
                  <a:cubicBezTo>
                    <a:pt x="5" y="28"/>
                    <a:pt x="5" y="28"/>
                    <a:pt x="5" y="28"/>
                  </a:cubicBezTo>
                  <a:lnTo>
                    <a:pt x="5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148" name="語音泡泡: 圓角矩形 468">
            <a:extLst>
              <a:ext uri="{FF2B5EF4-FFF2-40B4-BE49-F238E27FC236}">
                <a16:creationId xmlns:a16="http://schemas.microsoft.com/office/drawing/2014/main" id="{6E5D509F-B6F3-4A95-AD46-0E05EDF87861}"/>
              </a:ext>
            </a:extLst>
          </p:cNvPr>
          <p:cNvSpPr/>
          <p:nvPr/>
        </p:nvSpPr>
        <p:spPr>
          <a:xfrm>
            <a:off x="9133439" y="197960"/>
            <a:ext cx="2756656" cy="1090644"/>
          </a:xfrm>
          <a:prstGeom prst="wedgeRoundRectCallout">
            <a:avLst>
              <a:gd name="adj1" fmla="val -40876"/>
              <a:gd name="adj2" fmla="val 65510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</a:rPr>
              <a:t>icon </a:t>
            </a:r>
            <a:r>
              <a:rPr lang="zh-TW" altLang="en-US" sz="1600" b="1" dirty="0">
                <a:solidFill>
                  <a:schemeClr val="tx1"/>
                </a:solidFill>
              </a:rPr>
              <a:t>可以變顏色喔！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作法：圖形格式→圖案填滿</a:t>
            </a:r>
          </a:p>
        </p:txBody>
      </p:sp>
      <p:grpSp>
        <p:nvGrpSpPr>
          <p:cNvPr id="149" name="Group 177"/>
          <p:cNvGrpSpPr/>
          <p:nvPr/>
        </p:nvGrpSpPr>
        <p:grpSpPr>
          <a:xfrm>
            <a:off x="560809" y="4037299"/>
            <a:ext cx="658781" cy="665734"/>
            <a:chOff x="4737100" y="4043363"/>
            <a:chExt cx="601663" cy="608013"/>
          </a:xfrm>
          <a:solidFill>
            <a:schemeClr val="bg1"/>
          </a:solidFill>
        </p:grpSpPr>
        <p:sp>
          <p:nvSpPr>
            <p:cNvPr id="150" name="Freeform 5"/>
            <p:cNvSpPr>
              <a:spLocks noEditPoints="1"/>
            </p:cNvSpPr>
            <p:nvPr/>
          </p:nvSpPr>
          <p:spPr bwMode="auto">
            <a:xfrm>
              <a:off x="4737100" y="4043363"/>
              <a:ext cx="601663" cy="608013"/>
            </a:xfrm>
            <a:custGeom>
              <a:avLst/>
              <a:gdLst>
                <a:gd name="T0" fmla="*/ 240 w 264"/>
                <a:gd name="T1" fmla="*/ 60 h 268"/>
                <a:gd name="T2" fmla="*/ 261 w 264"/>
                <a:gd name="T3" fmla="*/ 41 h 268"/>
                <a:gd name="T4" fmla="*/ 222 w 264"/>
                <a:gd name="T5" fmla="*/ 23 h 268"/>
                <a:gd name="T6" fmla="*/ 215 w 264"/>
                <a:gd name="T7" fmla="*/ 23 h 268"/>
                <a:gd name="T8" fmla="*/ 196 w 264"/>
                <a:gd name="T9" fmla="*/ 4 h 268"/>
                <a:gd name="T10" fmla="*/ 181 w 264"/>
                <a:gd name="T11" fmla="*/ 0 h 268"/>
                <a:gd name="T12" fmla="*/ 163 w 264"/>
                <a:gd name="T13" fmla="*/ 4 h 268"/>
                <a:gd name="T14" fmla="*/ 144 w 264"/>
                <a:gd name="T15" fmla="*/ 23 h 268"/>
                <a:gd name="T16" fmla="*/ 137 w 264"/>
                <a:gd name="T17" fmla="*/ 23 h 268"/>
                <a:gd name="T18" fmla="*/ 116 w 264"/>
                <a:gd name="T19" fmla="*/ 4 h 268"/>
                <a:gd name="T20" fmla="*/ 101 w 264"/>
                <a:gd name="T21" fmla="*/ 0 h 268"/>
                <a:gd name="T22" fmla="*/ 83 w 264"/>
                <a:gd name="T23" fmla="*/ 4 h 268"/>
                <a:gd name="T24" fmla="*/ 64 w 264"/>
                <a:gd name="T25" fmla="*/ 23 h 268"/>
                <a:gd name="T26" fmla="*/ 57 w 264"/>
                <a:gd name="T27" fmla="*/ 23 h 268"/>
                <a:gd name="T28" fmla="*/ 38 w 264"/>
                <a:gd name="T29" fmla="*/ 4 h 268"/>
                <a:gd name="T30" fmla="*/ 21 w 264"/>
                <a:gd name="T31" fmla="*/ 39 h 268"/>
                <a:gd name="T32" fmla="*/ 21 w 264"/>
                <a:gd name="T33" fmla="*/ 46 h 268"/>
                <a:gd name="T34" fmla="*/ 2 w 264"/>
                <a:gd name="T35" fmla="*/ 67 h 268"/>
                <a:gd name="T36" fmla="*/ 0 w 264"/>
                <a:gd name="T37" fmla="*/ 83 h 268"/>
                <a:gd name="T38" fmla="*/ 2 w 264"/>
                <a:gd name="T39" fmla="*/ 101 h 268"/>
                <a:gd name="T40" fmla="*/ 21 w 264"/>
                <a:gd name="T41" fmla="*/ 121 h 268"/>
                <a:gd name="T42" fmla="*/ 21 w 264"/>
                <a:gd name="T43" fmla="*/ 128 h 268"/>
                <a:gd name="T44" fmla="*/ 2 w 264"/>
                <a:gd name="T45" fmla="*/ 147 h 268"/>
                <a:gd name="T46" fmla="*/ 0 w 264"/>
                <a:gd name="T47" fmla="*/ 165 h 268"/>
                <a:gd name="T48" fmla="*/ 2 w 264"/>
                <a:gd name="T49" fmla="*/ 181 h 268"/>
                <a:gd name="T50" fmla="*/ 21 w 264"/>
                <a:gd name="T51" fmla="*/ 202 h 268"/>
                <a:gd name="T52" fmla="*/ 21 w 264"/>
                <a:gd name="T53" fmla="*/ 209 h 268"/>
                <a:gd name="T54" fmla="*/ 2 w 264"/>
                <a:gd name="T55" fmla="*/ 229 h 268"/>
                <a:gd name="T56" fmla="*/ 38 w 264"/>
                <a:gd name="T57" fmla="*/ 247 h 268"/>
                <a:gd name="T58" fmla="*/ 45 w 264"/>
                <a:gd name="T59" fmla="*/ 247 h 268"/>
                <a:gd name="T60" fmla="*/ 64 w 264"/>
                <a:gd name="T61" fmla="*/ 265 h 268"/>
                <a:gd name="T62" fmla="*/ 80 w 264"/>
                <a:gd name="T63" fmla="*/ 268 h 268"/>
                <a:gd name="T64" fmla="*/ 97 w 264"/>
                <a:gd name="T65" fmla="*/ 265 h 268"/>
                <a:gd name="T66" fmla="*/ 116 w 264"/>
                <a:gd name="T67" fmla="*/ 247 h 268"/>
                <a:gd name="T68" fmla="*/ 123 w 264"/>
                <a:gd name="T69" fmla="*/ 247 h 268"/>
                <a:gd name="T70" fmla="*/ 144 w 264"/>
                <a:gd name="T71" fmla="*/ 265 h 268"/>
                <a:gd name="T72" fmla="*/ 160 w 264"/>
                <a:gd name="T73" fmla="*/ 268 h 268"/>
                <a:gd name="T74" fmla="*/ 177 w 264"/>
                <a:gd name="T75" fmla="*/ 265 h 268"/>
                <a:gd name="T76" fmla="*/ 196 w 264"/>
                <a:gd name="T77" fmla="*/ 247 h 268"/>
                <a:gd name="T78" fmla="*/ 203 w 264"/>
                <a:gd name="T79" fmla="*/ 247 h 268"/>
                <a:gd name="T80" fmla="*/ 222 w 264"/>
                <a:gd name="T81" fmla="*/ 265 h 268"/>
                <a:gd name="T82" fmla="*/ 240 w 264"/>
                <a:gd name="T83" fmla="*/ 229 h 268"/>
                <a:gd name="T84" fmla="*/ 240 w 264"/>
                <a:gd name="T85" fmla="*/ 222 h 268"/>
                <a:gd name="T86" fmla="*/ 261 w 264"/>
                <a:gd name="T87" fmla="*/ 202 h 268"/>
                <a:gd name="T88" fmla="*/ 264 w 264"/>
                <a:gd name="T89" fmla="*/ 185 h 268"/>
                <a:gd name="T90" fmla="*/ 261 w 264"/>
                <a:gd name="T91" fmla="*/ 169 h 268"/>
                <a:gd name="T92" fmla="*/ 240 w 264"/>
                <a:gd name="T93" fmla="*/ 149 h 268"/>
                <a:gd name="T94" fmla="*/ 240 w 264"/>
                <a:gd name="T95" fmla="*/ 142 h 268"/>
                <a:gd name="T96" fmla="*/ 261 w 264"/>
                <a:gd name="T97" fmla="*/ 121 h 268"/>
                <a:gd name="T98" fmla="*/ 264 w 264"/>
                <a:gd name="T99" fmla="*/ 105 h 268"/>
                <a:gd name="T100" fmla="*/ 261 w 264"/>
                <a:gd name="T101" fmla="*/ 87 h 268"/>
                <a:gd name="T102" fmla="*/ 240 w 264"/>
                <a:gd name="T103" fmla="*/ 67 h 268"/>
                <a:gd name="T104" fmla="*/ 28 w 264"/>
                <a:gd name="T105" fmla="*/ 240 h 268"/>
                <a:gd name="T106" fmla="*/ 233 w 264"/>
                <a:gd name="T107" fmla="*/ 24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4" h="268">
                  <a:moveTo>
                    <a:pt x="261" y="67"/>
                  </a:moveTo>
                  <a:cubicBezTo>
                    <a:pt x="262" y="67"/>
                    <a:pt x="264" y="66"/>
                    <a:pt x="264" y="64"/>
                  </a:cubicBezTo>
                  <a:cubicBezTo>
                    <a:pt x="264" y="62"/>
                    <a:pt x="262" y="60"/>
                    <a:pt x="261" y="60"/>
                  </a:cubicBezTo>
                  <a:cubicBezTo>
                    <a:pt x="240" y="60"/>
                    <a:pt x="240" y="60"/>
                    <a:pt x="240" y="60"/>
                  </a:cubicBezTo>
                  <a:cubicBezTo>
                    <a:pt x="240" y="46"/>
                    <a:pt x="240" y="46"/>
                    <a:pt x="240" y="46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62" y="46"/>
                    <a:pt x="264" y="46"/>
                    <a:pt x="264" y="44"/>
                  </a:cubicBezTo>
                  <a:cubicBezTo>
                    <a:pt x="264" y="41"/>
                    <a:pt x="262" y="41"/>
                    <a:pt x="261" y="41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27"/>
                    <a:pt x="240" y="27"/>
                    <a:pt x="240" y="27"/>
                  </a:cubicBezTo>
                  <a:cubicBezTo>
                    <a:pt x="240" y="25"/>
                    <a:pt x="238" y="23"/>
                    <a:pt x="236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2"/>
                    <a:pt x="221" y="0"/>
                    <a:pt x="219" y="0"/>
                  </a:cubicBezTo>
                  <a:cubicBezTo>
                    <a:pt x="217" y="0"/>
                    <a:pt x="215" y="2"/>
                    <a:pt x="215" y="4"/>
                  </a:cubicBezTo>
                  <a:cubicBezTo>
                    <a:pt x="215" y="23"/>
                    <a:pt x="215" y="23"/>
                    <a:pt x="215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"/>
                    <a:pt x="203" y="4"/>
                    <a:pt x="203" y="4"/>
                  </a:cubicBezTo>
                  <a:cubicBezTo>
                    <a:pt x="203" y="2"/>
                    <a:pt x="202" y="0"/>
                    <a:pt x="200" y="0"/>
                  </a:cubicBezTo>
                  <a:cubicBezTo>
                    <a:pt x="198" y="0"/>
                    <a:pt x="196" y="2"/>
                    <a:pt x="196" y="4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2"/>
                    <a:pt x="182" y="0"/>
                    <a:pt x="181" y="0"/>
                  </a:cubicBezTo>
                  <a:cubicBezTo>
                    <a:pt x="177" y="0"/>
                    <a:pt x="177" y="2"/>
                    <a:pt x="177" y="4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4"/>
                    <a:pt x="163" y="4"/>
                    <a:pt x="163" y="4"/>
                  </a:cubicBezTo>
                  <a:cubicBezTo>
                    <a:pt x="163" y="2"/>
                    <a:pt x="162" y="0"/>
                    <a:pt x="160" y="0"/>
                  </a:cubicBezTo>
                  <a:cubicBezTo>
                    <a:pt x="158" y="0"/>
                    <a:pt x="156" y="2"/>
                    <a:pt x="156" y="4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3" y="0"/>
                    <a:pt x="141" y="0"/>
                  </a:cubicBezTo>
                  <a:cubicBezTo>
                    <a:pt x="139" y="0"/>
                    <a:pt x="137" y="2"/>
                    <a:pt x="137" y="4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2"/>
                    <a:pt x="122" y="0"/>
                    <a:pt x="120" y="0"/>
                  </a:cubicBezTo>
                  <a:cubicBezTo>
                    <a:pt x="118" y="0"/>
                    <a:pt x="116" y="2"/>
                    <a:pt x="116" y="4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2"/>
                    <a:pt x="103" y="0"/>
                    <a:pt x="101" y="0"/>
                  </a:cubicBezTo>
                  <a:cubicBezTo>
                    <a:pt x="99" y="0"/>
                    <a:pt x="97" y="2"/>
                    <a:pt x="97" y="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2"/>
                    <a:pt x="83" y="0"/>
                    <a:pt x="80" y="0"/>
                  </a:cubicBezTo>
                  <a:cubicBezTo>
                    <a:pt x="78" y="0"/>
                    <a:pt x="78" y="2"/>
                    <a:pt x="78" y="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3" y="0"/>
                    <a:pt x="61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2"/>
                    <a:pt x="44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3"/>
                    <a:pt x="21" y="25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9"/>
                    <a:pt x="0" y="41"/>
                    <a:pt x="0" y="43"/>
                  </a:cubicBezTo>
                  <a:cubicBezTo>
                    <a:pt x="0" y="44"/>
                    <a:pt x="0" y="46"/>
                    <a:pt x="2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60"/>
                    <a:pt x="0" y="62"/>
                    <a:pt x="0" y="64"/>
                  </a:cubicBezTo>
                  <a:cubicBezTo>
                    <a:pt x="0" y="66"/>
                    <a:pt x="0" y="67"/>
                    <a:pt x="2" y="67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80"/>
                    <a:pt x="0" y="82"/>
                    <a:pt x="0" y="83"/>
                  </a:cubicBezTo>
                  <a:cubicBezTo>
                    <a:pt x="0" y="85"/>
                    <a:pt x="0" y="87"/>
                    <a:pt x="2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0" y="101"/>
                    <a:pt x="0" y="103"/>
                    <a:pt x="0" y="105"/>
                  </a:cubicBezTo>
                  <a:cubicBezTo>
                    <a:pt x="0" y="107"/>
                    <a:pt x="0" y="108"/>
                    <a:pt x="2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0" y="121"/>
                    <a:pt x="0" y="122"/>
                    <a:pt x="0" y="124"/>
                  </a:cubicBezTo>
                  <a:cubicBezTo>
                    <a:pt x="0" y="126"/>
                    <a:pt x="0" y="128"/>
                    <a:pt x="2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42"/>
                    <a:pt x="21" y="142"/>
                    <a:pt x="21" y="142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0" y="142"/>
                    <a:pt x="0" y="142"/>
                    <a:pt x="0" y="144"/>
                  </a:cubicBezTo>
                  <a:cubicBezTo>
                    <a:pt x="0" y="147"/>
                    <a:pt x="0" y="147"/>
                    <a:pt x="2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0" y="162"/>
                    <a:pt x="0" y="163"/>
                    <a:pt x="0" y="165"/>
                  </a:cubicBezTo>
                  <a:cubicBezTo>
                    <a:pt x="0" y="167"/>
                    <a:pt x="0" y="169"/>
                    <a:pt x="2" y="169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21" y="181"/>
                    <a:pt x="21" y="181"/>
                    <a:pt x="21" y="181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0" y="181"/>
                    <a:pt x="0" y="183"/>
                    <a:pt x="0" y="185"/>
                  </a:cubicBezTo>
                  <a:cubicBezTo>
                    <a:pt x="0" y="186"/>
                    <a:pt x="0" y="188"/>
                    <a:pt x="2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" y="202"/>
                    <a:pt x="2" y="202"/>
                    <a:pt x="2" y="202"/>
                  </a:cubicBezTo>
                  <a:cubicBezTo>
                    <a:pt x="0" y="202"/>
                    <a:pt x="0" y="204"/>
                    <a:pt x="0" y="206"/>
                  </a:cubicBezTo>
                  <a:cubicBezTo>
                    <a:pt x="0" y="208"/>
                    <a:pt x="0" y="209"/>
                    <a:pt x="2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22"/>
                    <a:pt x="21" y="222"/>
                    <a:pt x="21" y="222"/>
                  </a:cubicBezTo>
                  <a:cubicBezTo>
                    <a:pt x="2" y="222"/>
                    <a:pt x="2" y="222"/>
                    <a:pt x="2" y="222"/>
                  </a:cubicBezTo>
                  <a:cubicBezTo>
                    <a:pt x="0" y="222"/>
                    <a:pt x="0" y="224"/>
                    <a:pt x="0" y="225"/>
                  </a:cubicBezTo>
                  <a:cubicBezTo>
                    <a:pt x="0" y="227"/>
                    <a:pt x="0" y="229"/>
                    <a:pt x="2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1" y="243"/>
                    <a:pt x="21" y="243"/>
                    <a:pt x="21" y="243"/>
                  </a:cubicBezTo>
                  <a:cubicBezTo>
                    <a:pt x="21" y="245"/>
                    <a:pt x="23" y="247"/>
                    <a:pt x="24" y="247"/>
                  </a:cubicBezTo>
                  <a:cubicBezTo>
                    <a:pt x="38" y="247"/>
                    <a:pt x="38" y="247"/>
                    <a:pt x="38" y="24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6"/>
                    <a:pt x="40" y="268"/>
                    <a:pt x="42" y="268"/>
                  </a:cubicBezTo>
                  <a:cubicBezTo>
                    <a:pt x="44" y="268"/>
                    <a:pt x="45" y="266"/>
                    <a:pt x="45" y="265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57" y="265"/>
                    <a:pt x="57" y="265"/>
                    <a:pt x="57" y="265"/>
                  </a:cubicBezTo>
                  <a:cubicBezTo>
                    <a:pt x="57" y="266"/>
                    <a:pt x="59" y="268"/>
                    <a:pt x="61" y="268"/>
                  </a:cubicBezTo>
                  <a:cubicBezTo>
                    <a:pt x="63" y="268"/>
                    <a:pt x="64" y="266"/>
                    <a:pt x="64" y="265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78" y="247"/>
                    <a:pt x="78" y="247"/>
                    <a:pt x="78" y="247"/>
                  </a:cubicBezTo>
                  <a:cubicBezTo>
                    <a:pt x="78" y="265"/>
                    <a:pt x="78" y="265"/>
                    <a:pt x="78" y="265"/>
                  </a:cubicBezTo>
                  <a:cubicBezTo>
                    <a:pt x="78" y="266"/>
                    <a:pt x="78" y="268"/>
                    <a:pt x="80" y="268"/>
                  </a:cubicBezTo>
                  <a:cubicBezTo>
                    <a:pt x="83" y="268"/>
                    <a:pt x="83" y="266"/>
                    <a:pt x="83" y="265"/>
                  </a:cubicBezTo>
                  <a:cubicBezTo>
                    <a:pt x="83" y="247"/>
                    <a:pt x="83" y="247"/>
                    <a:pt x="83" y="247"/>
                  </a:cubicBezTo>
                  <a:cubicBezTo>
                    <a:pt x="97" y="247"/>
                    <a:pt x="97" y="247"/>
                    <a:pt x="97" y="247"/>
                  </a:cubicBezTo>
                  <a:cubicBezTo>
                    <a:pt x="97" y="265"/>
                    <a:pt x="97" y="265"/>
                    <a:pt x="97" y="265"/>
                  </a:cubicBezTo>
                  <a:cubicBezTo>
                    <a:pt x="97" y="266"/>
                    <a:pt x="99" y="268"/>
                    <a:pt x="101" y="268"/>
                  </a:cubicBezTo>
                  <a:cubicBezTo>
                    <a:pt x="103" y="268"/>
                    <a:pt x="104" y="266"/>
                    <a:pt x="104" y="265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16" y="247"/>
                    <a:pt x="116" y="247"/>
                    <a:pt x="116" y="247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16" y="266"/>
                    <a:pt x="118" y="268"/>
                    <a:pt x="120" y="268"/>
                  </a:cubicBezTo>
                  <a:cubicBezTo>
                    <a:pt x="122" y="268"/>
                    <a:pt x="123" y="266"/>
                    <a:pt x="123" y="265"/>
                  </a:cubicBezTo>
                  <a:cubicBezTo>
                    <a:pt x="123" y="247"/>
                    <a:pt x="123" y="247"/>
                    <a:pt x="123" y="247"/>
                  </a:cubicBezTo>
                  <a:cubicBezTo>
                    <a:pt x="137" y="247"/>
                    <a:pt x="137" y="247"/>
                    <a:pt x="137" y="247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7" y="266"/>
                    <a:pt x="139" y="268"/>
                    <a:pt x="141" y="268"/>
                  </a:cubicBezTo>
                  <a:cubicBezTo>
                    <a:pt x="143" y="268"/>
                    <a:pt x="144" y="266"/>
                    <a:pt x="144" y="265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56" y="247"/>
                    <a:pt x="156" y="247"/>
                    <a:pt x="156" y="247"/>
                  </a:cubicBezTo>
                  <a:cubicBezTo>
                    <a:pt x="156" y="265"/>
                    <a:pt x="156" y="265"/>
                    <a:pt x="156" y="265"/>
                  </a:cubicBezTo>
                  <a:cubicBezTo>
                    <a:pt x="156" y="266"/>
                    <a:pt x="158" y="268"/>
                    <a:pt x="160" y="268"/>
                  </a:cubicBezTo>
                  <a:cubicBezTo>
                    <a:pt x="162" y="268"/>
                    <a:pt x="163" y="266"/>
                    <a:pt x="163" y="265"/>
                  </a:cubicBezTo>
                  <a:cubicBezTo>
                    <a:pt x="163" y="247"/>
                    <a:pt x="163" y="247"/>
                    <a:pt x="163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65"/>
                    <a:pt x="177" y="265"/>
                    <a:pt x="177" y="265"/>
                  </a:cubicBezTo>
                  <a:cubicBezTo>
                    <a:pt x="177" y="266"/>
                    <a:pt x="177" y="268"/>
                    <a:pt x="181" y="268"/>
                  </a:cubicBezTo>
                  <a:cubicBezTo>
                    <a:pt x="182" y="268"/>
                    <a:pt x="184" y="266"/>
                    <a:pt x="184" y="26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6"/>
                    <a:pt x="198" y="268"/>
                    <a:pt x="200" y="268"/>
                  </a:cubicBezTo>
                  <a:cubicBezTo>
                    <a:pt x="202" y="268"/>
                    <a:pt x="203" y="266"/>
                    <a:pt x="203" y="265"/>
                  </a:cubicBezTo>
                  <a:cubicBezTo>
                    <a:pt x="203" y="247"/>
                    <a:pt x="203" y="247"/>
                    <a:pt x="203" y="247"/>
                  </a:cubicBezTo>
                  <a:cubicBezTo>
                    <a:pt x="215" y="247"/>
                    <a:pt x="215" y="247"/>
                    <a:pt x="215" y="247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6"/>
                    <a:pt x="217" y="268"/>
                    <a:pt x="219" y="268"/>
                  </a:cubicBezTo>
                  <a:cubicBezTo>
                    <a:pt x="221" y="268"/>
                    <a:pt x="222" y="266"/>
                    <a:pt x="222" y="265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36" y="247"/>
                    <a:pt x="236" y="247"/>
                    <a:pt x="236" y="247"/>
                  </a:cubicBezTo>
                  <a:cubicBezTo>
                    <a:pt x="238" y="247"/>
                    <a:pt x="240" y="245"/>
                    <a:pt x="240" y="243"/>
                  </a:cubicBezTo>
                  <a:cubicBezTo>
                    <a:pt x="240" y="229"/>
                    <a:pt x="240" y="229"/>
                    <a:pt x="240" y="229"/>
                  </a:cubicBezTo>
                  <a:cubicBezTo>
                    <a:pt x="261" y="229"/>
                    <a:pt x="261" y="229"/>
                    <a:pt x="261" y="229"/>
                  </a:cubicBezTo>
                  <a:cubicBezTo>
                    <a:pt x="262" y="229"/>
                    <a:pt x="264" y="227"/>
                    <a:pt x="264" y="225"/>
                  </a:cubicBezTo>
                  <a:cubicBezTo>
                    <a:pt x="264" y="224"/>
                    <a:pt x="262" y="222"/>
                    <a:pt x="261" y="222"/>
                  </a:cubicBezTo>
                  <a:cubicBezTo>
                    <a:pt x="240" y="222"/>
                    <a:pt x="240" y="222"/>
                    <a:pt x="240" y="222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61" y="209"/>
                    <a:pt x="261" y="209"/>
                    <a:pt x="261" y="209"/>
                  </a:cubicBezTo>
                  <a:cubicBezTo>
                    <a:pt x="262" y="209"/>
                    <a:pt x="264" y="208"/>
                    <a:pt x="264" y="206"/>
                  </a:cubicBezTo>
                  <a:cubicBezTo>
                    <a:pt x="264" y="204"/>
                    <a:pt x="262" y="202"/>
                    <a:pt x="261" y="202"/>
                  </a:cubicBezTo>
                  <a:cubicBezTo>
                    <a:pt x="240" y="202"/>
                    <a:pt x="240" y="202"/>
                    <a:pt x="240" y="202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2" y="188"/>
                    <a:pt x="264" y="188"/>
                    <a:pt x="264" y="185"/>
                  </a:cubicBezTo>
                  <a:cubicBezTo>
                    <a:pt x="264" y="183"/>
                    <a:pt x="262" y="181"/>
                    <a:pt x="261" y="181"/>
                  </a:cubicBezTo>
                  <a:cubicBezTo>
                    <a:pt x="240" y="181"/>
                    <a:pt x="240" y="181"/>
                    <a:pt x="240" y="181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62" y="169"/>
                    <a:pt x="264" y="167"/>
                    <a:pt x="264" y="165"/>
                  </a:cubicBezTo>
                  <a:cubicBezTo>
                    <a:pt x="264" y="163"/>
                    <a:pt x="262" y="162"/>
                    <a:pt x="261" y="162"/>
                  </a:cubicBezTo>
                  <a:cubicBezTo>
                    <a:pt x="240" y="162"/>
                    <a:pt x="240" y="162"/>
                    <a:pt x="240" y="162"/>
                  </a:cubicBezTo>
                  <a:cubicBezTo>
                    <a:pt x="240" y="149"/>
                    <a:pt x="240" y="149"/>
                    <a:pt x="240" y="149"/>
                  </a:cubicBezTo>
                  <a:cubicBezTo>
                    <a:pt x="261" y="149"/>
                    <a:pt x="261" y="149"/>
                    <a:pt x="261" y="149"/>
                  </a:cubicBezTo>
                  <a:cubicBezTo>
                    <a:pt x="262" y="149"/>
                    <a:pt x="264" y="147"/>
                    <a:pt x="264" y="146"/>
                  </a:cubicBezTo>
                  <a:cubicBezTo>
                    <a:pt x="264" y="144"/>
                    <a:pt x="262" y="142"/>
                    <a:pt x="261" y="142"/>
                  </a:cubicBezTo>
                  <a:cubicBezTo>
                    <a:pt x="240" y="142"/>
                    <a:pt x="240" y="142"/>
                    <a:pt x="240" y="142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61" y="128"/>
                    <a:pt x="261" y="128"/>
                    <a:pt x="261" y="128"/>
                  </a:cubicBezTo>
                  <a:cubicBezTo>
                    <a:pt x="262" y="128"/>
                    <a:pt x="264" y="126"/>
                    <a:pt x="264" y="124"/>
                  </a:cubicBezTo>
                  <a:cubicBezTo>
                    <a:pt x="264" y="122"/>
                    <a:pt x="262" y="121"/>
                    <a:pt x="261" y="121"/>
                  </a:cubicBezTo>
                  <a:cubicBezTo>
                    <a:pt x="240" y="121"/>
                    <a:pt x="240" y="121"/>
                    <a:pt x="240" y="121"/>
                  </a:cubicBezTo>
                  <a:cubicBezTo>
                    <a:pt x="240" y="108"/>
                    <a:pt x="240" y="108"/>
                    <a:pt x="240" y="108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2" y="108"/>
                    <a:pt x="264" y="107"/>
                    <a:pt x="264" y="105"/>
                  </a:cubicBezTo>
                  <a:cubicBezTo>
                    <a:pt x="264" y="103"/>
                    <a:pt x="262" y="101"/>
                    <a:pt x="261" y="101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2" y="87"/>
                    <a:pt x="264" y="85"/>
                    <a:pt x="264" y="83"/>
                  </a:cubicBezTo>
                  <a:cubicBezTo>
                    <a:pt x="264" y="82"/>
                    <a:pt x="262" y="80"/>
                    <a:pt x="261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61" y="67"/>
                    <a:pt x="261" y="67"/>
                    <a:pt x="261" y="67"/>
                  </a:cubicBezTo>
                  <a:cubicBezTo>
                    <a:pt x="261" y="67"/>
                    <a:pt x="261" y="67"/>
                    <a:pt x="261" y="67"/>
                  </a:cubicBezTo>
                  <a:close/>
                  <a:moveTo>
                    <a:pt x="233" y="240"/>
                  </a:moveTo>
                  <a:cubicBezTo>
                    <a:pt x="28" y="240"/>
                    <a:pt x="28" y="240"/>
                    <a:pt x="28" y="24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33" y="30"/>
                    <a:pt x="233" y="30"/>
                    <a:pt x="233" y="3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1" name="Freeform 6"/>
            <p:cNvSpPr>
              <a:spLocks noEditPoints="1"/>
            </p:cNvSpPr>
            <p:nvPr/>
          </p:nvSpPr>
          <p:spPr bwMode="auto">
            <a:xfrm>
              <a:off x="4827588" y="4154488"/>
              <a:ext cx="407988" cy="385763"/>
            </a:xfrm>
            <a:custGeom>
              <a:avLst/>
              <a:gdLst>
                <a:gd name="T0" fmla="*/ 14 w 179"/>
                <a:gd name="T1" fmla="*/ 128 h 170"/>
                <a:gd name="T2" fmla="*/ 14 w 179"/>
                <a:gd name="T3" fmla="*/ 166 h 170"/>
                <a:gd name="T4" fmla="*/ 18 w 179"/>
                <a:gd name="T5" fmla="*/ 170 h 170"/>
                <a:gd name="T6" fmla="*/ 162 w 179"/>
                <a:gd name="T7" fmla="*/ 170 h 170"/>
                <a:gd name="T8" fmla="*/ 165 w 179"/>
                <a:gd name="T9" fmla="*/ 166 h 170"/>
                <a:gd name="T10" fmla="*/ 165 w 179"/>
                <a:gd name="T11" fmla="*/ 128 h 170"/>
                <a:gd name="T12" fmla="*/ 179 w 179"/>
                <a:gd name="T13" fmla="*/ 113 h 170"/>
                <a:gd name="T14" fmla="*/ 179 w 179"/>
                <a:gd name="T15" fmla="*/ 57 h 170"/>
                <a:gd name="T16" fmla="*/ 165 w 179"/>
                <a:gd name="T17" fmla="*/ 40 h 170"/>
                <a:gd name="T18" fmla="*/ 165 w 179"/>
                <a:gd name="T19" fmla="*/ 4 h 170"/>
                <a:gd name="T20" fmla="*/ 162 w 179"/>
                <a:gd name="T21" fmla="*/ 0 h 170"/>
                <a:gd name="T22" fmla="*/ 18 w 179"/>
                <a:gd name="T23" fmla="*/ 0 h 170"/>
                <a:gd name="T24" fmla="*/ 14 w 179"/>
                <a:gd name="T25" fmla="*/ 4 h 170"/>
                <a:gd name="T26" fmla="*/ 14 w 179"/>
                <a:gd name="T27" fmla="*/ 40 h 170"/>
                <a:gd name="T28" fmla="*/ 0 w 179"/>
                <a:gd name="T29" fmla="*/ 57 h 170"/>
                <a:gd name="T30" fmla="*/ 0 w 179"/>
                <a:gd name="T31" fmla="*/ 113 h 170"/>
                <a:gd name="T32" fmla="*/ 14 w 179"/>
                <a:gd name="T33" fmla="*/ 128 h 170"/>
                <a:gd name="T34" fmla="*/ 7 w 179"/>
                <a:gd name="T35" fmla="*/ 57 h 170"/>
                <a:gd name="T36" fmla="*/ 18 w 179"/>
                <a:gd name="T37" fmla="*/ 47 h 170"/>
                <a:gd name="T38" fmla="*/ 21 w 179"/>
                <a:gd name="T39" fmla="*/ 43 h 170"/>
                <a:gd name="T40" fmla="*/ 21 w 179"/>
                <a:gd name="T41" fmla="*/ 7 h 170"/>
                <a:gd name="T42" fmla="*/ 158 w 179"/>
                <a:gd name="T43" fmla="*/ 7 h 170"/>
                <a:gd name="T44" fmla="*/ 158 w 179"/>
                <a:gd name="T45" fmla="*/ 43 h 170"/>
                <a:gd name="T46" fmla="*/ 162 w 179"/>
                <a:gd name="T47" fmla="*/ 47 h 170"/>
                <a:gd name="T48" fmla="*/ 172 w 179"/>
                <a:gd name="T49" fmla="*/ 57 h 170"/>
                <a:gd name="T50" fmla="*/ 172 w 179"/>
                <a:gd name="T51" fmla="*/ 113 h 170"/>
                <a:gd name="T52" fmla="*/ 162 w 179"/>
                <a:gd name="T53" fmla="*/ 123 h 170"/>
                <a:gd name="T54" fmla="*/ 158 w 179"/>
                <a:gd name="T55" fmla="*/ 127 h 170"/>
                <a:gd name="T56" fmla="*/ 158 w 179"/>
                <a:gd name="T57" fmla="*/ 163 h 170"/>
                <a:gd name="T58" fmla="*/ 21 w 179"/>
                <a:gd name="T59" fmla="*/ 163 h 170"/>
                <a:gd name="T60" fmla="*/ 21 w 179"/>
                <a:gd name="T61" fmla="*/ 127 h 170"/>
                <a:gd name="T62" fmla="*/ 18 w 179"/>
                <a:gd name="T63" fmla="*/ 123 h 170"/>
                <a:gd name="T64" fmla="*/ 7 w 179"/>
                <a:gd name="T65" fmla="*/ 113 h 170"/>
                <a:gd name="T66" fmla="*/ 7 w 179"/>
                <a:gd name="T67" fmla="*/ 57 h 170"/>
                <a:gd name="T68" fmla="*/ 7 w 179"/>
                <a:gd name="T69" fmla="*/ 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9" h="170">
                  <a:moveTo>
                    <a:pt x="14" y="128"/>
                  </a:moveTo>
                  <a:cubicBezTo>
                    <a:pt x="14" y="166"/>
                    <a:pt x="14" y="166"/>
                    <a:pt x="14" y="166"/>
                  </a:cubicBezTo>
                  <a:cubicBezTo>
                    <a:pt x="14" y="168"/>
                    <a:pt x="16" y="170"/>
                    <a:pt x="18" y="170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4" y="170"/>
                    <a:pt x="165" y="168"/>
                    <a:pt x="165" y="166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72" y="127"/>
                    <a:pt x="179" y="120"/>
                    <a:pt x="179" y="113"/>
                  </a:cubicBezTo>
                  <a:cubicBezTo>
                    <a:pt x="179" y="57"/>
                    <a:pt x="179" y="57"/>
                    <a:pt x="179" y="57"/>
                  </a:cubicBezTo>
                  <a:cubicBezTo>
                    <a:pt x="179" y="49"/>
                    <a:pt x="172" y="42"/>
                    <a:pt x="165" y="40"/>
                  </a:cubicBezTo>
                  <a:cubicBezTo>
                    <a:pt x="165" y="4"/>
                    <a:pt x="165" y="4"/>
                    <a:pt x="165" y="4"/>
                  </a:cubicBezTo>
                  <a:cubicBezTo>
                    <a:pt x="165" y="2"/>
                    <a:pt x="164" y="0"/>
                    <a:pt x="16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2"/>
                    <a:pt x="14" y="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7" y="42"/>
                    <a:pt x="0" y="49"/>
                    <a:pt x="0" y="5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0"/>
                    <a:pt x="7" y="127"/>
                    <a:pt x="14" y="128"/>
                  </a:cubicBezTo>
                  <a:close/>
                  <a:moveTo>
                    <a:pt x="7" y="57"/>
                  </a:moveTo>
                  <a:cubicBezTo>
                    <a:pt x="7" y="52"/>
                    <a:pt x="13" y="47"/>
                    <a:pt x="18" y="47"/>
                  </a:cubicBezTo>
                  <a:cubicBezTo>
                    <a:pt x="20" y="47"/>
                    <a:pt x="21" y="45"/>
                    <a:pt x="21" y="4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5"/>
                    <a:pt x="160" y="47"/>
                    <a:pt x="162" y="47"/>
                  </a:cubicBezTo>
                  <a:cubicBezTo>
                    <a:pt x="167" y="47"/>
                    <a:pt x="172" y="52"/>
                    <a:pt x="172" y="57"/>
                  </a:cubicBezTo>
                  <a:cubicBezTo>
                    <a:pt x="172" y="113"/>
                    <a:pt x="172" y="113"/>
                    <a:pt x="172" y="113"/>
                  </a:cubicBezTo>
                  <a:cubicBezTo>
                    <a:pt x="172" y="118"/>
                    <a:pt x="167" y="123"/>
                    <a:pt x="162" y="123"/>
                  </a:cubicBezTo>
                  <a:cubicBezTo>
                    <a:pt x="160" y="123"/>
                    <a:pt x="158" y="123"/>
                    <a:pt x="158" y="127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1" y="123"/>
                    <a:pt x="20" y="123"/>
                    <a:pt x="18" y="123"/>
                  </a:cubicBezTo>
                  <a:cubicBezTo>
                    <a:pt x="13" y="123"/>
                    <a:pt x="7" y="118"/>
                    <a:pt x="7" y="11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2" name="Freeform 7"/>
            <p:cNvSpPr>
              <a:spLocks noEditPoints="1"/>
            </p:cNvSpPr>
            <p:nvPr/>
          </p:nvSpPr>
          <p:spPr bwMode="auto">
            <a:xfrm>
              <a:off x="4889500" y="4256088"/>
              <a:ext cx="285750" cy="182563"/>
            </a:xfrm>
            <a:custGeom>
              <a:avLst/>
              <a:gdLst>
                <a:gd name="T0" fmla="*/ 63 w 125"/>
                <a:gd name="T1" fmla="*/ 0 h 80"/>
                <a:gd name="T2" fmla="*/ 0 w 125"/>
                <a:gd name="T3" fmla="*/ 40 h 80"/>
                <a:gd name="T4" fmla="*/ 63 w 125"/>
                <a:gd name="T5" fmla="*/ 80 h 80"/>
                <a:gd name="T6" fmla="*/ 125 w 125"/>
                <a:gd name="T7" fmla="*/ 40 h 80"/>
                <a:gd name="T8" fmla="*/ 63 w 125"/>
                <a:gd name="T9" fmla="*/ 0 h 80"/>
                <a:gd name="T10" fmla="*/ 47 w 125"/>
                <a:gd name="T11" fmla="*/ 55 h 80"/>
                <a:gd name="T12" fmla="*/ 46 w 125"/>
                <a:gd name="T13" fmla="*/ 44 h 80"/>
                <a:gd name="T14" fmla="*/ 46 w 125"/>
                <a:gd name="T15" fmla="*/ 33 h 80"/>
                <a:gd name="T16" fmla="*/ 46 w 125"/>
                <a:gd name="T17" fmla="*/ 33 h 80"/>
                <a:gd name="T18" fmla="*/ 43 w 125"/>
                <a:gd name="T19" fmla="*/ 44 h 80"/>
                <a:gd name="T20" fmla="*/ 40 w 125"/>
                <a:gd name="T21" fmla="*/ 55 h 80"/>
                <a:gd name="T22" fmla="*/ 35 w 125"/>
                <a:gd name="T23" fmla="*/ 55 h 80"/>
                <a:gd name="T24" fmla="*/ 32 w 125"/>
                <a:gd name="T25" fmla="*/ 44 h 80"/>
                <a:gd name="T26" fmla="*/ 29 w 125"/>
                <a:gd name="T27" fmla="*/ 33 h 80"/>
                <a:gd name="T28" fmla="*/ 29 w 125"/>
                <a:gd name="T29" fmla="*/ 33 h 80"/>
                <a:gd name="T30" fmla="*/ 29 w 125"/>
                <a:gd name="T31" fmla="*/ 45 h 80"/>
                <a:gd name="T32" fmla="*/ 28 w 125"/>
                <a:gd name="T33" fmla="*/ 55 h 80"/>
                <a:gd name="T34" fmla="*/ 23 w 125"/>
                <a:gd name="T35" fmla="*/ 55 h 80"/>
                <a:gd name="T36" fmla="*/ 24 w 125"/>
                <a:gd name="T37" fmla="*/ 28 h 80"/>
                <a:gd name="T38" fmla="*/ 33 w 125"/>
                <a:gd name="T39" fmla="*/ 28 h 80"/>
                <a:gd name="T40" fmla="*/ 35 w 125"/>
                <a:gd name="T41" fmla="*/ 37 h 80"/>
                <a:gd name="T42" fmla="*/ 38 w 125"/>
                <a:gd name="T43" fmla="*/ 47 h 80"/>
                <a:gd name="T44" fmla="*/ 38 w 125"/>
                <a:gd name="T45" fmla="*/ 47 h 80"/>
                <a:gd name="T46" fmla="*/ 40 w 125"/>
                <a:gd name="T47" fmla="*/ 37 h 80"/>
                <a:gd name="T48" fmla="*/ 43 w 125"/>
                <a:gd name="T49" fmla="*/ 28 h 80"/>
                <a:gd name="T50" fmla="*/ 51 w 125"/>
                <a:gd name="T51" fmla="*/ 28 h 80"/>
                <a:gd name="T52" fmla="*/ 53 w 125"/>
                <a:gd name="T53" fmla="*/ 55 h 80"/>
                <a:gd name="T54" fmla="*/ 47 w 125"/>
                <a:gd name="T55" fmla="*/ 55 h 80"/>
                <a:gd name="T56" fmla="*/ 72 w 125"/>
                <a:gd name="T57" fmla="*/ 50 h 80"/>
                <a:gd name="T58" fmla="*/ 77 w 125"/>
                <a:gd name="T59" fmla="*/ 49 h 80"/>
                <a:gd name="T60" fmla="*/ 78 w 125"/>
                <a:gd name="T61" fmla="*/ 54 h 80"/>
                <a:gd name="T62" fmla="*/ 71 w 125"/>
                <a:gd name="T63" fmla="*/ 55 h 80"/>
                <a:gd name="T64" fmla="*/ 56 w 125"/>
                <a:gd name="T65" fmla="*/ 42 h 80"/>
                <a:gd name="T66" fmla="*/ 71 w 125"/>
                <a:gd name="T67" fmla="*/ 27 h 80"/>
                <a:gd name="T68" fmla="*/ 78 w 125"/>
                <a:gd name="T69" fmla="*/ 28 h 80"/>
                <a:gd name="T70" fmla="*/ 77 w 125"/>
                <a:gd name="T71" fmla="*/ 33 h 80"/>
                <a:gd name="T72" fmla="*/ 72 w 125"/>
                <a:gd name="T73" fmla="*/ 32 h 80"/>
                <a:gd name="T74" fmla="*/ 63 w 125"/>
                <a:gd name="T75" fmla="*/ 41 h 80"/>
                <a:gd name="T76" fmla="*/ 72 w 125"/>
                <a:gd name="T77" fmla="*/ 50 h 80"/>
                <a:gd name="T78" fmla="*/ 104 w 125"/>
                <a:gd name="T79" fmla="*/ 43 h 80"/>
                <a:gd name="T80" fmla="*/ 93 w 125"/>
                <a:gd name="T81" fmla="*/ 55 h 80"/>
                <a:gd name="T82" fmla="*/ 82 w 125"/>
                <a:gd name="T83" fmla="*/ 43 h 80"/>
                <a:gd name="T84" fmla="*/ 82 w 125"/>
                <a:gd name="T85" fmla="*/ 28 h 80"/>
                <a:gd name="T86" fmla="*/ 88 w 125"/>
                <a:gd name="T87" fmla="*/ 28 h 80"/>
                <a:gd name="T88" fmla="*/ 88 w 125"/>
                <a:gd name="T89" fmla="*/ 43 h 80"/>
                <a:gd name="T90" fmla="*/ 93 w 125"/>
                <a:gd name="T91" fmla="*/ 50 h 80"/>
                <a:gd name="T92" fmla="*/ 98 w 125"/>
                <a:gd name="T93" fmla="*/ 43 h 80"/>
                <a:gd name="T94" fmla="*/ 98 w 125"/>
                <a:gd name="T95" fmla="*/ 28 h 80"/>
                <a:gd name="T96" fmla="*/ 104 w 125"/>
                <a:gd name="T97" fmla="*/ 28 h 80"/>
                <a:gd name="T98" fmla="*/ 104 w 125"/>
                <a:gd name="T99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" h="80">
                  <a:moveTo>
                    <a:pt x="63" y="0"/>
                  </a:moveTo>
                  <a:cubicBezTo>
                    <a:pt x="29" y="0"/>
                    <a:pt x="0" y="17"/>
                    <a:pt x="0" y="40"/>
                  </a:cubicBezTo>
                  <a:cubicBezTo>
                    <a:pt x="0" y="61"/>
                    <a:pt x="29" y="80"/>
                    <a:pt x="63" y="80"/>
                  </a:cubicBezTo>
                  <a:cubicBezTo>
                    <a:pt x="97" y="80"/>
                    <a:pt x="125" y="61"/>
                    <a:pt x="125" y="40"/>
                  </a:cubicBezTo>
                  <a:cubicBezTo>
                    <a:pt x="125" y="17"/>
                    <a:pt x="97" y="0"/>
                    <a:pt x="63" y="0"/>
                  </a:cubicBezTo>
                  <a:close/>
                  <a:moveTo>
                    <a:pt x="47" y="55"/>
                  </a:moveTo>
                  <a:cubicBezTo>
                    <a:pt x="46" y="44"/>
                    <a:pt x="46" y="44"/>
                    <a:pt x="46" y="44"/>
                  </a:cubicBezTo>
                  <a:cubicBezTo>
                    <a:pt x="46" y="41"/>
                    <a:pt x="46" y="37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5" y="37"/>
                    <a:pt x="44" y="41"/>
                    <a:pt x="43" y="44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1"/>
                    <a:pt x="30" y="37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7"/>
                    <a:pt x="29" y="41"/>
                    <a:pt x="29" y="4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40"/>
                    <a:pt x="37" y="43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9" y="43"/>
                    <a:pt x="39" y="40"/>
                    <a:pt x="40" y="37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3" y="55"/>
                    <a:pt x="53" y="55"/>
                    <a:pt x="53" y="55"/>
                  </a:cubicBezTo>
                  <a:lnTo>
                    <a:pt x="47" y="55"/>
                  </a:lnTo>
                  <a:close/>
                  <a:moveTo>
                    <a:pt x="72" y="50"/>
                  </a:moveTo>
                  <a:cubicBezTo>
                    <a:pt x="74" y="50"/>
                    <a:pt x="76" y="50"/>
                    <a:pt x="77" y="49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7" y="55"/>
                    <a:pt x="74" y="55"/>
                    <a:pt x="71" y="55"/>
                  </a:cubicBezTo>
                  <a:cubicBezTo>
                    <a:pt x="61" y="55"/>
                    <a:pt x="56" y="49"/>
                    <a:pt x="56" y="42"/>
                  </a:cubicBezTo>
                  <a:cubicBezTo>
                    <a:pt x="56" y="32"/>
                    <a:pt x="63" y="27"/>
                    <a:pt x="71" y="27"/>
                  </a:cubicBezTo>
                  <a:cubicBezTo>
                    <a:pt x="75" y="27"/>
                    <a:pt x="77" y="28"/>
                    <a:pt x="78" y="28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6" y="33"/>
                    <a:pt x="74" y="32"/>
                    <a:pt x="72" y="32"/>
                  </a:cubicBezTo>
                  <a:cubicBezTo>
                    <a:pt x="67" y="32"/>
                    <a:pt x="63" y="35"/>
                    <a:pt x="63" y="41"/>
                  </a:cubicBezTo>
                  <a:cubicBezTo>
                    <a:pt x="63" y="47"/>
                    <a:pt x="66" y="50"/>
                    <a:pt x="72" y="50"/>
                  </a:cubicBezTo>
                  <a:close/>
                  <a:moveTo>
                    <a:pt x="104" y="43"/>
                  </a:moveTo>
                  <a:cubicBezTo>
                    <a:pt x="104" y="51"/>
                    <a:pt x="100" y="55"/>
                    <a:pt x="93" y="55"/>
                  </a:cubicBezTo>
                  <a:cubicBezTo>
                    <a:pt x="86" y="55"/>
                    <a:pt x="82" y="52"/>
                    <a:pt x="82" y="43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8"/>
                    <a:pt x="90" y="50"/>
                    <a:pt x="93" y="50"/>
                  </a:cubicBezTo>
                  <a:cubicBezTo>
                    <a:pt x="96" y="50"/>
                    <a:pt x="98" y="48"/>
                    <a:pt x="98" y="43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53" name="Group 176"/>
          <p:cNvGrpSpPr/>
          <p:nvPr/>
        </p:nvGrpSpPr>
        <p:grpSpPr>
          <a:xfrm>
            <a:off x="1464208" y="4036430"/>
            <a:ext cx="658780" cy="667473"/>
            <a:chOff x="5827713" y="4111625"/>
            <a:chExt cx="601662" cy="609601"/>
          </a:xfrm>
          <a:solidFill>
            <a:schemeClr val="bg1"/>
          </a:solidFill>
        </p:grpSpPr>
        <p:sp>
          <p:nvSpPr>
            <p:cNvPr id="154" name="Freeform 11"/>
            <p:cNvSpPr>
              <a:spLocks noEditPoints="1"/>
            </p:cNvSpPr>
            <p:nvPr/>
          </p:nvSpPr>
          <p:spPr bwMode="auto">
            <a:xfrm>
              <a:off x="5827713" y="4111625"/>
              <a:ext cx="601662" cy="609601"/>
            </a:xfrm>
            <a:custGeom>
              <a:avLst/>
              <a:gdLst>
                <a:gd name="T0" fmla="*/ 240 w 264"/>
                <a:gd name="T1" fmla="*/ 60 h 268"/>
                <a:gd name="T2" fmla="*/ 261 w 264"/>
                <a:gd name="T3" fmla="*/ 41 h 268"/>
                <a:gd name="T4" fmla="*/ 222 w 264"/>
                <a:gd name="T5" fmla="*/ 23 h 268"/>
                <a:gd name="T6" fmla="*/ 216 w 264"/>
                <a:gd name="T7" fmla="*/ 23 h 268"/>
                <a:gd name="T8" fmla="*/ 196 w 264"/>
                <a:gd name="T9" fmla="*/ 4 h 268"/>
                <a:gd name="T10" fmla="*/ 181 w 264"/>
                <a:gd name="T11" fmla="*/ 0 h 268"/>
                <a:gd name="T12" fmla="*/ 163 w 264"/>
                <a:gd name="T13" fmla="*/ 4 h 268"/>
                <a:gd name="T14" fmla="*/ 144 w 264"/>
                <a:gd name="T15" fmla="*/ 23 h 268"/>
                <a:gd name="T16" fmla="*/ 137 w 264"/>
                <a:gd name="T17" fmla="*/ 23 h 268"/>
                <a:gd name="T18" fmla="*/ 117 w 264"/>
                <a:gd name="T19" fmla="*/ 4 h 268"/>
                <a:gd name="T20" fmla="*/ 101 w 264"/>
                <a:gd name="T21" fmla="*/ 0 h 268"/>
                <a:gd name="T22" fmla="*/ 84 w 264"/>
                <a:gd name="T23" fmla="*/ 4 h 268"/>
                <a:gd name="T24" fmla="*/ 64 w 264"/>
                <a:gd name="T25" fmla="*/ 23 h 268"/>
                <a:gd name="T26" fmla="*/ 58 w 264"/>
                <a:gd name="T27" fmla="*/ 23 h 268"/>
                <a:gd name="T28" fmla="*/ 38 w 264"/>
                <a:gd name="T29" fmla="*/ 4 h 268"/>
                <a:gd name="T30" fmla="*/ 21 w 264"/>
                <a:gd name="T31" fmla="*/ 39 h 268"/>
                <a:gd name="T32" fmla="*/ 21 w 264"/>
                <a:gd name="T33" fmla="*/ 46 h 268"/>
                <a:gd name="T34" fmla="*/ 2 w 264"/>
                <a:gd name="T35" fmla="*/ 67 h 268"/>
                <a:gd name="T36" fmla="*/ 0 w 264"/>
                <a:gd name="T37" fmla="*/ 83 h 268"/>
                <a:gd name="T38" fmla="*/ 2 w 264"/>
                <a:gd name="T39" fmla="*/ 101 h 268"/>
                <a:gd name="T40" fmla="*/ 21 w 264"/>
                <a:gd name="T41" fmla="*/ 121 h 268"/>
                <a:gd name="T42" fmla="*/ 21 w 264"/>
                <a:gd name="T43" fmla="*/ 128 h 268"/>
                <a:gd name="T44" fmla="*/ 2 w 264"/>
                <a:gd name="T45" fmla="*/ 147 h 268"/>
                <a:gd name="T46" fmla="*/ 0 w 264"/>
                <a:gd name="T47" fmla="*/ 165 h 268"/>
                <a:gd name="T48" fmla="*/ 2 w 264"/>
                <a:gd name="T49" fmla="*/ 181 h 268"/>
                <a:gd name="T50" fmla="*/ 21 w 264"/>
                <a:gd name="T51" fmla="*/ 202 h 268"/>
                <a:gd name="T52" fmla="*/ 21 w 264"/>
                <a:gd name="T53" fmla="*/ 209 h 268"/>
                <a:gd name="T54" fmla="*/ 2 w 264"/>
                <a:gd name="T55" fmla="*/ 229 h 268"/>
                <a:gd name="T56" fmla="*/ 38 w 264"/>
                <a:gd name="T57" fmla="*/ 247 h 268"/>
                <a:gd name="T58" fmla="*/ 45 w 264"/>
                <a:gd name="T59" fmla="*/ 247 h 268"/>
                <a:gd name="T60" fmla="*/ 64 w 264"/>
                <a:gd name="T61" fmla="*/ 265 h 268"/>
                <a:gd name="T62" fmla="*/ 80 w 264"/>
                <a:gd name="T63" fmla="*/ 268 h 268"/>
                <a:gd name="T64" fmla="*/ 97 w 264"/>
                <a:gd name="T65" fmla="*/ 265 h 268"/>
                <a:gd name="T66" fmla="*/ 117 w 264"/>
                <a:gd name="T67" fmla="*/ 247 h 268"/>
                <a:gd name="T68" fmla="*/ 124 w 264"/>
                <a:gd name="T69" fmla="*/ 247 h 268"/>
                <a:gd name="T70" fmla="*/ 144 w 264"/>
                <a:gd name="T71" fmla="*/ 265 h 268"/>
                <a:gd name="T72" fmla="*/ 160 w 264"/>
                <a:gd name="T73" fmla="*/ 268 h 268"/>
                <a:gd name="T74" fmla="*/ 177 w 264"/>
                <a:gd name="T75" fmla="*/ 265 h 268"/>
                <a:gd name="T76" fmla="*/ 196 w 264"/>
                <a:gd name="T77" fmla="*/ 247 h 268"/>
                <a:gd name="T78" fmla="*/ 203 w 264"/>
                <a:gd name="T79" fmla="*/ 247 h 268"/>
                <a:gd name="T80" fmla="*/ 222 w 264"/>
                <a:gd name="T81" fmla="*/ 265 h 268"/>
                <a:gd name="T82" fmla="*/ 240 w 264"/>
                <a:gd name="T83" fmla="*/ 229 h 268"/>
                <a:gd name="T84" fmla="*/ 240 w 264"/>
                <a:gd name="T85" fmla="*/ 222 h 268"/>
                <a:gd name="T86" fmla="*/ 261 w 264"/>
                <a:gd name="T87" fmla="*/ 202 h 268"/>
                <a:gd name="T88" fmla="*/ 264 w 264"/>
                <a:gd name="T89" fmla="*/ 185 h 268"/>
                <a:gd name="T90" fmla="*/ 261 w 264"/>
                <a:gd name="T91" fmla="*/ 169 h 268"/>
                <a:gd name="T92" fmla="*/ 240 w 264"/>
                <a:gd name="T93" fmla="*/ 149 h 268"/>
                <a:gd name="T94" fmla="*/ 240 w 264"/>
                <a:gd name="T95" fmla="*/ 142 h 268"/>
                <a:gd name="T96" fmla="*/ 261 w 264"/>
                <a:gd name="T97" fmla="*/ 121 h 268"/>
                <a:gd name="T98" fmla="*/ 264 w 264"/>
                <a:gd name="T99" fmla="*/ 105 h 268"/>
                <a:gd name="T100" fmla="*/ 261 w 264"/>
                <a:gd name="T101" fmla="*/ 87 h 268"/>
                <a:gd name="T102" fmla="*/ 240 w 264"/>
                <a:gd name="T103" fmla="*/ 67 h 268"/>
                <a:gd name="T104" fmla="*/ 28 w 264"/>
                <a:gd name="T105" fmla="*/ 240 h 268"/>
                <a:gd name="T106" fmla="*/ 233 w 264"/>
                <a:gd name="T107" fmla="*/ 24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4" h="268">
                  <a:moveTo>
                    <a:pt x="261" y="67"/>
                  </a:moveTo>
                  <a:cubicBezTo>
                    <a:pt x="262" y="67"/>
                    <a:pt x="264" y="66"/>
                    <a:pt x="264" y="64"/>
                  </a:cubicBezTo>
                  <a:cubicBezTo>
                    <a:pt x="264" y="62"/>
                    <a:pt x="262" y="60"/>
                    <a:pt x="261" y="60"/>
                  </a:cubicBezTo>
                  <a:cubicBezTo>
                    <a:pt x="240" y="60"/>
                    <a:pt x="240" y="60"/>
                    <a:pt x="240" y="60"/>
                  </a:cubicBezTo>
                  <a:cubicBezTo>
                    <a:pt x="240" y="46"/>
                    <a:pt x="240" y="46"/>
                    <a:pt x="240" y="46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62" y="46"/>
                    <a:pt x="264" y="46"/>
                    <a:pt x="264" y="44"/>
                  </a:cubicBezTo>
                  <a:cubicBezTo>
                    <a:pt x="264" y="41"/>
                    <a:pt x="262" y="41"/>
                    <a:pt x="261" y="41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27"/>
                    <a:pt x="240" y="27"/>
                    <a:pt x="240" y="27"/>
                  </a:cubicBezTo>
                  <a:cubicBezTo>
                    <a:pt x="240" y="25"/>
                    <a:pt x="238" y="23"/>
                    <a:pt x="236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2"/>
                    <a:pt x="221" y="0"/>
                    <a:pt x="219" y="0"/>
                  </a:cubicBezTo>
                  <a:cubicBezTo>
                    <a:pt x="217" y="0"/>
                    <a:pt x="216" y="2"/>
                    <a:pt x="216" y="4"/>
                  </a:cubicBezTo>
                  <a:cubicBezTo>
                    <a:pt x="216" y="23"/>
                    <a:pt x="216" y="23"/>
                    <a:pt x="216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"/>
                    <a:pt x="203" y="4"/>
                    <a:pt x="203" y="4"/>
                  </a:cubicBezTo>
                  <a:cubicBezTo>
                    <a:pt x="203" y="2"/>
                    <a:pt x="202" y="0"/>
                    <a:pt x="200" y="0"/>
                  </a:cubicBezTo>
                  <a:cubicBezTo>
                    <a:pt x="198" y="0"/>
                    <a:pt x="196" y="2"/>
                    <a:pt x="196" y="4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2"/>
                    <a:pt x="183" y="0"/>
                    <a:pt x="181" y="0"/>
                  </a:cubicBezTo>
                  <a:cubicBezTo>
                    <a:pt x="177" y="0"/>
                    <a:pt x="177" y="2"/>
                    <a:pt x="177" y="4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4"/>
                    <a:pt x="163" y="4"/>
                    <a:pt x="163" y="4"/>
                  </a:cubicBezTo>
                  <a:cubicBezTo>
                    <a:pt x="163" y="2"/>
                    <a:pt x="162" y="0"/>
                    <a:pt x="160" y="0"/>
                  </a:cubicBezTo>
                  <a:cubicBezTo>
                    <a:pt x="158" y="0"/>
                    <a:pt x="157" y="2"/>
                    <a:pt x="157" y="4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3" y="0"/>
                    <a:pt x="141" y="0"/>
                  </a:cubicBezTo>
                  <a:cubicBezTo>
                    <a:pt x="139" y="0"/>
                    <a:pt x="137" y="2"/>
                    <a:pt x="137" y="4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ubicBezTo>
                    <a:pt x="118" y="0"/>
                    <a:pt x="117" y="2"/>
                    <a:pt x="117" y="4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2"/>
                    <a:pt x="103" y="0"/>
                    <a:pt x="101" y="0"/>
                  </a:cubicBezTo>
                  <a:cubicBezTo>
                    <a:pt x="99" y="0"/>
                    <a:pt x="97" y="2"/>
                    <a:pt x="97" y="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4" y="0"/>
                    <a:pt x="80" y="0"/>
                  </a:cubicBezTo>
                  <a:cubicBezTo>
                    <a:pt x="78" y="0"/>
                    <a:pt x="78" y="2"/>
                    <a:pt x="78" y="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3" y="0"/>
                    <a:pt x="61" y="0"/>
                  </a:cubicBezTo>
                  <a:cubicBezTo>
                    <a:pt x="59" y="0"/>
                    <a:pt x="58" y="2"/>
                    <a:pt x="58" y="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2"/>
                    <a:pt x="44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3"/>
                    <a:pt x="21" y="25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9"/>
                    <a:pt x="0" y="41"/>
                    <a:pt x="0" y="43"/>
                  </a:cubicBezTo>
                  <a:cubicBezTo>
                    <a:pt x="0" y="44"/>
                    <a:pt x="0" y="46"/>
                    <a:pt x="2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60"/>
                    <a:pt x="0" y="62"/>
                    <a:pt x="0" y="64"/>
                  </a:cubicBezTo>
                  <a:cubicBezTo>
                    <a:pt x="0" y="66"/>
                    <a:pt x="0" y="67"/>
                    <a:pt x="2" y="67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80"/>
                    <a:pt x="0" y="82"/>
                    <a:pt x="0" y="83"/>
                  </a:cubicBezTo>
                  <a:cubicBezTo>
                    <a:pt x="0" y="85"/>
                    <a:pt x="0" y="87"/>
                    <a:pt x="2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0" y="101"/>
                    <a:pt x="0" y="103"/>
                    <a:pt x="0" y="105"/>
                  </a:cubicBezTo>
                  <a:cubicBezTo>
                    <a:pt x="0" y="107"/>
                    <a:pt x="0" y="108"/>
                    <a:pt x="2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0" y="121"/>
                    <a:pt x="0" y="122"/>
                    <a:pt x="0" y="124"/>
                  </a:cubicBezTo>
                  <a:cubicBezTo>
                    <a:pt x="0" y="126"/>
                    <a:pt x="0" y="128"/>
                    <a:pt x="2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42"/>
                    <a:pt x="21" y="142"/>
                    <a:pt x="21" y="142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0" y="142"/>
                    <a:pt x="0" y="142"/>
                    <a:pt x="0" y="144"/>
                  </a:cubicBezTo>
                  <a:cubicBezTo>
                    <a:pt x="0" y="147"/>
                    <a:pt x="0" y="147"/>
                    <a:pt x="2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0" y="162"/>
                    <a:pt x="0" y="163"/>
                    <a:pt x="0" y="165"/>
                  </a:cubicBezTo>
                  <a:cubicBezTo>
                    <a:pt x="0" y="167"/>
                    <a:pt x="0" y="169"/>
                    <a:pt x="2" y="169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21" y="181"/>
                    <a:pt x="21" y="181"/>
                    <a:pt x="21" y="181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0" y="181"/>
                    <a:pt x="0" y="183"/>
                    <a:pt x="0" y="185"/>
                  </a:cubicBezTo>
                  <a:cubicBezTo>
                    <a:pt x="0" y="186"/>
                    <a:pt x="0" y="188"/>
                    <a:pt x="2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" y="202"/>
                    <a:pt x="2" y="202"/>
                    <a:pt x="2" y="202"/>
                  </a:cubicBezTo>
                  <a:cubicBezTo>
                    <a:pt x="0" y="202"/>
                    <a:pt x="0" y="204"/>
                    <a:pt x="0" y="206"/>
                  </a:cubicBezTo>
                  <a:cubicBezTo>
                    <a:pt x="0" y="208"/>
                    <a:pt x="0" y="209"/>
                    <a:pt x="2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22"/>
                    <a:pt x="21" y="222"/>
                    <a:pt x="21" y="222"/>
                  </a:cubicBezTo>
                  <a:cubicBezTo>
                    <a:pt x="2" y="222"/>
                    <a:pt x="2" y="222"/>
                    <a:pt x="2" y="222"/>
                  </a:cubicBezTo>
                  <a:cubicBezTo>
                    <a:pt x="0" y="222"/>
                    <a:pt x="0" y="224"/>
                    <a:pt x="0" y="225"/>
                  </a:cubicBezTo>
                  <a:cubicBezTo>
                    <a:pt x="0" y="227"/>
                    <a:pt x="0" y="229"/>
                    <a:pt x="2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1" y="243"/>
                    <a:pt x="21" y="243"/>
                    <a:pt x="21" y="243"/>
                  </a:cubicBezTo>
                  <a:cubicBezTo>
                    <a:pt x="21" y="245"/>
                    <a:pt x="23" y="247"/>
                    <a:pt x="25" y="247"/>
                  </a:cubicBezTo>
                  <a:cubicBezTo>
                    <a:pt x="38" y="247"/>
                    <a:pt x="38" y="247"/>
                    <a:pt x="38" y="24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6"/>
                    <a:pt x="40" y="268"/>
                    <a:pt x="42" y="268"/>
                  </a:cubicBezTo>
                  <a:cubicBezTo>
                    <a:pt x="44" y="268"/>
                    <a:pt x="45" y="266"/>
                    <a:pt x="45" y="265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8" y="247"/>
                    <a:pt x="58" y="247"/>
                    <a:pt x="58" y="247"/>
                  </a:cubicBezTo>
                  <a:cubicBezTo>
                    <a:pt x="58" y="265"/>
                    <a:pt x="58" y="265"/>
                    <a:pt x="58" y="265"/>
                  </a:cubicBezTo>
                  <a:cubicBezTo>
                    <a:pt x="58" y="266"/>
                    <a:pt x="59" y="268"/>
                    <a:pt x="61" y="268"/>
                  </a:cubicBezTo>
                  <a:cubicBezTo>
                    <a:pt x="63" y="268"/>
                    <a:pt x="64" y="266"/>
                    <a:pt x="64" y="265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78" y="247"/>
                    <a:pt x="78" y="247"/>
                    <a:pt x="78" y="247"/>
                  </a:cubicBezTo>
                  <a:cubicBezTo>
                    <a:pt x="78" y="265"/>
                    <a:pt x="78" y="265"/>
                    <a:pt x="78" y="265"/>
                  </a:cubicBezTo>
                  <a:cubicBezTo>
                    <a:pt x="78" y="266"/>
                    <a:pt x="78" y="268"/>
                    <a:pt x="80" y="268"/>
                  </a:cubicBezTo>
                  <a:cubicBezTo>
                    <a:pt x="84" y="268"/>
                    <a:pt x="84" y="266"/>
                    <a:pt x="84" y="265"/>
                  </a:cubicBezTo>
                  <a:cubicBezTo>
                    <a:pt x="84" y="247"/>
                    <a:pt x="84" y="247"/>
                    <a:pt x="84" y="247"/>
                  </a:cubicBezTo>
                  <a:cubicBezTo>
                    <a:pt x="97" y="247"/>
                    <a:pt x="97" y="247"/>
                    <a:pt x="97" y="247"/>
                  </a:cubicBezTo>
                  <a:cubicBezTo>
                    <a:pt x="97" y="265"/>
                    <a:pt x="97" y="265"/>
                    <a:pt x="97" y="265"/>
                  </a:cubicBezTo>
                  <a:cubicBezTo>
                    <a:pt x="97" y="266"/>
                    <a:pt x="99" y="268"/>
                    <a:pt x="101" y="268"/>
                  </a:cubicBezTo>
                  <a:cubicBezTo>
                    <a:pt x="103" y="268"/>
                    <a:pt x="104" y="266"/>
                    <a:pt x="104" y="265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17" y="247"/>
                    <a:pt x="117" y="247"/>
                    <a:pt x="117" y="247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7" y="266"/>
                    <a:pt x="118" y="268"/>
                    <a:pt x="120" y="268"/>
                  </a:cubicBezTo>
                  <a:cubicBezTo>
                    <a:pt x="122" y="268"/>
                    <a:pt x="124" y="266"/>
                    <a:pt x="124" y="265"/>
                  </a:cubicBezTo>
                  <a:cubicBezTo>
                    <a:pt x="124" y="247"/>
                    <a:pt x="124" y="247"/>
                    <a:pt x="124" y="247"/>
                  </a:cubicBezTo>
                  <a:cubicBezTo>
                    <a:pt x="137" y="247"/>
                    <a:pt x="137" y="247"/>
                    <a:pt x="137" y="247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7" y="266"/>
                    <a:pt x="139" y="268"/>
                    <a:pt x="141" y="268"/>
                  </a:cubicBezTo>
                  <a:cubicBezTo>
                    <a:pt x="143" y="268"/>
                    <a:pt x="144" y="266"/>
                    <a:pt x="144" y="265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57" y="265"/>
                    <a:pt x="157" y="265"/>
                    <a:pt x="157" y="265"/>
                  </a:cubicBezTo>
                  <a:cubicBezTo>
                    <a:pt x="157" y="266"/>
                    <a:pt x="158" y="268"/>
                    <a:pt x="160" y="268"/>
                  </a:cubicBezTo>
                  <a:cubicBezTo>
                    <a:pt x="162" y="268"/>
                    <a:pt x="163" y="266"/>
                    <a:pt x="163" y="265"/>
                  </a:cubicBezTo>
                  <a:cubicBezTo>
                    <a:pt x="163" y="247"/>
                    <a:pt x="163" y="247"/>
                    <a:pt x="163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65"/>
                    <a:pt x="177" y="265"/>
                    <a:pt x="177" y="265"/>
                  </a:cubicBezTo>
                  <a:cubicBezTo>
                    <a:pt x="177" y="266"/>
                    <a:pt x="177" y="268"/>
                    <a:pt x="181" y="268"/>
                  </a:cubicBezTo>
                  <a:cubicBezTo>
                    <a:pt x="183" y="268"/>
                    <a:pt x="184" y="266"/>
                    <a:pt x="184" y="26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6"/>
                    <a:pt x="198" y="268"/>
                    <a:pt x="200" y="268"/>
                  </a:cubicBezTo>
                  <a:cubicBezTo>
                    <a:pt x="202" y="268"/>
                    <a:pt x="203" y="266"/>
                    <a:pt x="203" y="265"/>
                  </a:cubicBezTo>
                  <a:cubicBezTo>
                    <a:pt x="203" y="247"/>
                    <a:pt x="203" y="247"/>
                    <a:pt x="203" y="247"/>
                  </a:cubicBezTo>
                  <a:cubicBezTo>
                    <a:pt x="216" y="247"/>
                    <a:pt x="216" y="247"/>
                    <a:pt x="216" y="247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6" y="266"/>
                    <a:pt x="217" y="268"/>
                    <a:pt x="219" y="268"/>
                  </a:cubicBezTo>
                  <a:cubicBezTo>
                    <a:pt x="221" y="268"/>
                    <a:pt x="222" y="266"/>
                    <a:pt x="222" y="265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36" y="247"/>
                    <a:pt x="236" y="247"/>
                    <a:pt x="236" y="247"/>
                  </a:cubicBezTo>
                  <a:cubicBezTo>
                    <a:pt x="238" y="247"/>
                    <a:pt x="240" y="245"/>
                    <a:pt x="240" y="243"/>
                  </a:cubicBezTo>
                  <a:cubicBezTo>
                    <a:pt x="240" y="229"/>
                    <a:pt x="240" y="229"/>
                    <a:pt x="240" y="229"/>
                  </a:cubicBezTo>
                  <a:cubicBezTo>
                    <a:pt x="261" y="229"/>
                    <a:pt x="261" y="229"/>
                    <a:pt x="261" y="229"/>
                  </a:cubicBezTo>
                  <a:cubicBezTo>
                    <a:pt x="262" y="229"/>
                    <a:pt x="264" y="227"/>
                    <a:pt x="264" y="225"/>
                  </a:cubicBezTo>
                  <a:cubicBezTo>
                    <a:pt x="264" y="224"/>
                    <a:pt x="262" y="222"/>
                    <a:pt x="261" y="222"/>
                  </a:cubicBezTo>
                  <a:cubicBezTo>
                    <a:pt x="240" y="222"/>
                    <a:pt x="240" y="222"/>
                    <a:pt x="240" y="222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61" y="209"/>
                    <a:pt x="261" y="209"/>
                    <a:pt x="261" y="209"/>
                  </a:cubicBezTo>
                  <a:cubicBezTo>
                    <a:pt x="262" y="209"/>
                    <a:pt x="264" y="208"/>
                    <a:pt x="264" y="206"/>
                  </a:cubicBezTo>
                  <a:cubicBezTo>
                    <a:pt x="264" y="204"/>
                    <a:pt x="262" y="202"/>
                    <a:pt x="261" y="202"/>
                  </a:cubicBezTo>
                  <a:cubicBezTo>
                    <a:pt x="240" y="202"/>
                    <a:pt x="240" y="202"/>
                    <a:pt x="240" y="202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2" y="188"/>
                    <a:pt x="264" y="188"/>
                    <a:pt x="264" y="185"/>
                  </a:cubicBezTo>
                  <a:cubicBezTo>
                    <a:pt x="264" y="183"/>
                    <a:pt x="262" y="181"/>
                    <a:pt x="261" y="181"/>
                  </a:cubicBezTo>
                  <a:cubicBezTo>
                    <a:pt x="240" y="181"/>
                    <a:pt x="240" y="181"/>
                    <a:pt x="240" y="181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62" y="169"/>
                    <a:pt x="264" y="167"/>
                    <a:pt x="264" y="165"/>
                  </a:cubicBezTo>
                  <a:cubicBezTo>
                    <a:pt x="264" y="163"/>
                    <a:pt x="262" y="162"/>
                    <a:pt x="261" y="162"/>
                  </a:cubicBezTo>
                  <a:cubicBezTo>
                    <a:pt x="240" y="162"/>
                    <a:pt x="240" y="162"/>
                    <a:pt x="240" y="162"/>
                  </a:cubicBezTo>
                  <a:cubicBezTo>
                    <a:pt x="240" y="149"/>
                    <a:pt x="240" y="149"/>
                    <a:pt x="240" y="149"/>
                  </a:cubicBezTo>
                  <a:cubicBezTo>
                    <a:pt x="261" y="149"/>
                    <a:pt x="261" y="149"/>
                    <a:pt x="261" y="149"/>
                  </a:cubicBezTo>
                  <a:cubicBezTo>
                    <a:pt x="262" y="149"/>
                    <a:pt x="264" y="147"/>
                    <a:pt x="264" y="146"/>
                  </a:cubicBezTo>
                  <a:cubicBezTo>
                    <a:pt x="264" y="144"/>
                    <a:pt x="262" y="142"/>
                    <a:pt x="261" y="142"/>
                  </a:cubicBezTo>
                  <a:cubicBezTo>
                    <a:pt x="240" y="142"/>
                    <a:pt x="240" y="142"/>
                    <a:pt x="240" y="142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61" y="128"/>
                    <a:pt x="261" y="128"/>
                    <a:pt x="261" y="128"/>
                  </a:cubicBezTo>
                  <a:cubicBezTo>
                    <a:pt x="262" y="128"/>
                    <a:pt x="264" y="126"/>
                    <a:pt x="264" y="124"/>
                  </a:cubicBezTo>
                  <a:cubicBezTo>
                    <a:pt x="264" y="122"/>
                    <a:pt x="262" y="121"/>
                    <a:pt x="261" y="121"/>
                  </a:cubicBezTo>
                  <a:cubicBezTo>
                    <a:pt x="240" y="121"/>
                    <a:pt x="240" y="121"/>
                    <a:pt x="240" y="121"/>
                  </a:cubicBezTo>
                  <a:cubicBezTo>
                    <a:pt x="240" y="108"/>
                    <a:pt x="240" y="108"/>
                    <a:pt x="240" y="108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2" y="108"/>
                    <a:pt x="264" y="107"/>
                    <a:pt x="264" y="105"/>
                  </a:cubicBezTo>
                  <a:cubicBezTo>
                    <a:pt x="264" y="103"/>
                    <a:pt x="262" y="101"/>
                    <a:pt x="261" y="101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2" y="87"/>
                    <a:pt x="264" y="85"/>
                    <a:pt x="264" y="83"/>
                  </a:cubicBezTo>
                  <a:cubicBezTo>
                    <a:pt x="264" y="82"/>
                    <a:pt x="262" y="80"/>
                    <a:pt x="261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61" y="67"/>
                    <a:pt x="261" y="67"/>
                    <a:pt x="261" y="67"/>
                  </a:cubicBezTo>
                  <a:cubicBezTo>
                    <a:pt x="261" y="67"/>
                    <a:pt x="261" y="67"/>
                    <a:pt x="261" y="67"/>
                  </a:cubicBezTo>
                  <a:close/>
                  <a:moveTo>
                    <a:pt x="233" y="240"/>
                  </a:moveTo>
                  <a:cubicBezTo>
                    <a:pt x="28" y="240"/>
                    <a:pt x="28" y="240"/>
                    <a:pt x="28" y="24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33" y="30"/>
                    <a:pt x="233" y="30"/>
                    <a:pt x="233" y="3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5" name="Freeform 12"/>
            <p:cNvSpPr>
              <a:spLocks noEditPoints="1"/>
            </p:cNvSpPr>
            <p:nvPr/>
          </p:nvSpPr>
          <p:spPr bwMode="auto">
            <a:xfrm>
              <a:off x="5921375" y="4222750"/>
              <a:ext cx="404812" cy="387350"/>
            </a:xfrm>
            <a:custGeom>
              <a:avLst/>
              <a:gdLst>
                <a:gd name="T0" fmla="*/ 14 w 178"/>
                <a:gd name="T1" fmla="*/ 128 h 170"/>
                <a:gd name="T2" fmla="*/ 14 w 178"/>
                <a:gd name="T3" fmla="*/ 166 h 170"/>
                <a:gd name="T4" fmla="*/ 17 w 178"/>
                <a:gd name="T5" fmla="*/ 170 h 170"/>
                <a:gd name="T6" fmla="*/ 161 w 178"/>
                <a:gd name="T7" fmla="*/ 170 h 170"/>
                <a:gd name="T8" fmla="*/ 164 w 178"/>
                <a:gd name="T9" fmla="*/ 166 h 170"/>
                <a:gd name="T10" fmla="*/ 164 w 178"/>
                <a:gd name="T11" fmla="*/ 128 h 170"/>
                <a:gd name="T12" fmla="*/ 178 w 178"/>
                <a:gd name="T13" fmla="*/ 113 h 170"/>
                <a:gd name="T14" fmla="*/ 178 w 178"/>
                <a:gd name="T15" fmla="*/ 57 h 170"/>
                <a:gd name="T16" fmla="*/ 164 w 178"/>
                <a:gd name="T17" fmla="*/ 40 h 170"/>
                <a:gd name="T18" fmla="*/ 164 w 178"/>
                <a:gd name="T19" fmla="*/ 4 h 170"/>
                <a:gd name="T20" fmla="*/ 161 w 178"/>
                <a:gd name="T21" fmla="*/ 0 h 170"/>
                <a:gd name="T22" fmla="*/ 17 w 178"/>
                <a:gd name="T23" fmla="*/ 0 h 170"/>
                <a:gd name="T24" fmla="*/ 14 w 178"/>
                <a:gd name="T25" fmla="*/ 4 h 170"/>
                <a:gd name="T26" fmla="*/ 14 w 178"/>
                <a:gd name="T27" fmla="*/ 40 h 170"/>
                <a:gd name="T28" fmla="*/ 0 w 178"/>
                <a:gd name="T29" fmla="*/ 57 h 170"/>
                <a:gd name="T30" fmla="*/ 0 w 178"/>
                <a:gd name="T31" fmla="*/ 113 h 170"/>
                <a:gd name="T32" fmla="*/ 14 w 178"/>
                <a:gd name="T33" fmla="*/ 128 h 170"/>
                <a:gd name="T34" fmla="*/ 7 w 178"/>
                <a:gd name="T35" fmla="*/ 57 h 170"/>
                <a:gd name="T36" fmla="*/ 17 w 178"/>
                <a:gd name="T37" fmla="*/ 47 h 170"/>
                <a:gd name="T38" fmla="*/ 21 w 178"/>
                <a:gd name="T39" fmla="*/ 43 h 170"/>
                <a:gd name="T40" fmla="*/ 21 w 178"/>
                <a:gd name="T41" fmla="*/ 7 h 170"/>
                <a:gd name="T42" fmla="*/ 157 w 178"/>
                <a:gd name="T43" fmla="*/ 7 h 170"/>
                <a:gd name="T44" fmla="*/ 157 w 178"/>
                <a:gd name="T45" fmla="*/ 43 h 170"/>
                <a:gd name="T46" fmla="*/ 161 w 178"/>
                <a:gd name="T47" fmla="*/ 47 h 170"/>
                <a:gd name="T48" fmla="*/ 171 w 178"/>
                <a:gd name="T49" fmla="*/ 57 h 170"/>
                <a:gd name="T50" fmla="*/ 171 w 178"/>
                <a:gd name="T51" fmla="*/ 113 h 170"/>
                <a:gd name="T52" fmla="*/ 161 w 178"/>
                <a:gd name="T53" fmla="*/ 123 h 170"/>
                <a:gd name="T54" fmla="*/ 157 w 178"/>
                <a:gd name="T55" fmla="*/ 127 h 170"/>
                <a:gd name="T56" fmla="*/ 157 w 178"/>
                <a:gd name="T57" fmla="*/ 163 h 170"/>
                <a:gd name="T58" fmla="*/ 21 w 178"/>
                <a:gd name="T59" fmla="*/ 163 h 170"/>
                <a:gd name="T60" fmla="*/ 21 w 178"/>
                <a:gd name="T61" fmla="*/ 127 h 170"/>
                <a:gd name="T62" fmla="*/ 17 w 178"/>
                <a:gd name="T63" fmla="*/ 123 h 170"/>
                <a:gd name="T64" fmla="*/ 7 w 178"/>
                <a:gd name="T65" fmla="*/ 113 h 170"/>
                <a:gd name="T66" fmla="*/ 7 w 178"/>
                <a:gd name="T67" fmla="*/ 57 h 170"/>
                <a:gd name="T68" fmla="*/ 7 w 178"/>
                <a:gd name="T69" fmla="*/ 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" h="170">
                  <a:moveTo>
                    <a:pt x="14" y="128"/>
                  </a:moveTo>
                  <a:cubicBezTo>
                    <a:pt x="14" y="166"/>
                    <a:pt x="14" y="166"/>
                    <a:pt x="14" y="166"/>
                  </a:cubicBezTo>
                  <a:cubicBezTo>
                    <a:pt x="14" y="168"/>
                    <a:pt x="15" y="170"/>
                    <a:pt x="17" y="170"/>
                  </a:cubicBezTo>
                  <a:cubicBezTo>
                    <a:pt x="161" y="170"/>
                    <a:pt x="161" y="170"/>
                    <a:pt x="161" y="170"/>
                  </a:cubicBezTo>
                  <a:cubicBezTo>
                    <a:pt x="163" y="170"/>
                    <a:pt x="164" y="168"/>
                    <a:pt x="164" y="166"/>
                  </a:cubicBezTo>
                  <a:cubicBezTo>
                    <a:pt x="164" y="128"/>
                    <a:pt x="164" y="128"/>
                    <a:pt x="164" y="128"/>
                  </a:cubicBezTo>
                  <a:cubicBezTo>
                    <a:pt x="171" y="127"/>
                    <a:pt x="178" y="120"/>
                    <a:pt x="178" y="113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8" y="49"/>
                    <a:pt x="171" y="42"/>
                    <a:pt x="164" y="40"/>
                  </a:cubicBezTo>
                  <a:cubicBezTo>
                    <a:pt x="164" y="4"/>
                    <a:pt x="164" y="4"/>
                    <a:pt x="164" y="4"/>
                  </a:cubicBezTo>
                  <a:cubicBezTo>
                    <a:pt x="164" y="2"/>
                    <a:pt x="163" y="0"/>
                    <a:pt x="1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7" y="42"/>
                    <a:pt x="0" y="49"/>
                    <a:pt x="0" y="5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0"/>
                    <a:pt x="7" y="127"/>
                    <a:pt x="14" y="128"/>
                  </a:cubicBezTo>
                  <a:close/>
                  <a:moveTo>
                    <a:pt x="7" y="57"/>
                  </a:moveTo>
                  <a:cubicBezTo>
                    <a:pt x="7" y="52"/>
                    <a:pt x="12" y="47"/>
                    <a:pt x="17" y="47"/>
                  </a:cubicBezTo>
                  <a:cubicBezTo>
                    <a:pt x="19" y="47"/>
                    <a:pt x="21" y="45"/>
                    <a:pt x="21" y="4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7" y="7"/>
                    <a:pt x="157" y="7"/>
                    <a:pt x="157" y="7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7" y="45"/>
                    <a:pt x="159" y="47"/>
                    <a:pt x="161" y="47"/>
                  </a:cubicBezTo>
                  <a:cubicBezTo>
                    <a:pt x="166" y="47"/>
                    <a:pt x="171" y="52"/>
                    <a:pt x="171" y="57"/>
                  </a:cubicBezTo>
                  <a:cubicBezTo>
                    <a:pt x="171" y="113"/>
                    <a:pt x="171" y="113"/>
                    <a:pt x="171" y="113"/>
                  </a:cubicBezTo>
                  <a:cubicBezTo>
                    <a:pt x="171" y="118"/>
                    <a:pt x="166" y="123"/>
                    <a:pt x="161" y="123"/>
                  </a:cubicBezTo>
                  <a:cubicBezTo>
                    <a:pt x="159" y="123"/>
                    <a:pt x="157" y="123"/>
                    <a:pt x="157" y="127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1" y="123"/>
                    <a:pt x="19" y="123"/>
                    <a:pt x="17" y="123"/>
                  </a:cubicBezTo>
                  <a:cubicBezTo>
                    <a:pt x="12" y="123"/>
                    <a:pt x="7" y="118"/>
                    <a:pt x="7" y="11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6" name="Freeform 13"/>
            <p:cNvSpPr>
              <a:spLocks/>
            </p:cNvSpPr>
            <p:nvPr/>
          </p:nvSpPr>
          <p:spPr bwMode="auto">
            <a:xfrm>
              <a:off x="6126163" y="4398963"/>
              <a:ext cx="15875" cy="20638"/>
            </a:xfrm>
            <a:custGeom>
              <a:avLst/>
              <a:gdLst>
                <a:gd name="T0" fmla="*/ 3 w 7"/>
                <a:gd name="T1" fmla="*/ 0 h 9"/>
                <a:gd name="T2" fmla="*/ 0 w 7"/>
                <a:gd name="T3" fmla="*/ 0 h 9"/>
                <a:gd name="T4" fmla="*/ 0 w 7"/>
                <a:gd name="T5" fmla="*/ 8 h 9"/>
                <a:gd name="T6" fmla="*/ 2 w 7"/>
                <a:gd name="T7" fmla="*/ 9 h 9"/>
                <a:gd name="T8" fmla="*/ 7 w 7"/>
                <a:gd name="T9" fmla="*/ 4 h 9"/>
                <a:gd name="T10" fmla="*/ 3 w 7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9">
                  <a:moveTo>
                    <a:pt x="3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5" y="9"/>
                    <a:pt x="7" y="7"/>
                    <a:pt x="7" y="4"/>
                  </a:cubicBezTo>
                  <a:cubicBezTo>
                    <a:pt x="7" y="2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57" name="Freeform 14"/>
            <p:cNvSpPr>
              <a:spLocks noEditPoints="1"/>
            </p:cNvSpPr>
            <p:nvPr/>
          </p:nvSpPr>
          <p:spPr bwMode="auto">
            <a:xfrm>
              <a:off x="5980113" y="4325938"/>
              <a:ext cx="287337" cy="182563"/>
            </a:xfrm>
            <a:custGeom>
              <a:avLst/>
              <a:gdLst>
                <a:gd name="T0" fmla="*/ 63 w 126"/>
                <a:gd name="T1" fmla="*/ 0 h 80"/>
                <a:gd name="T2" fmla="*/ 0 w 126"/>
                <a:gd name="T3" fmla="*/ 40 h 80"/>
                <a:gd name="T4" fmla="*/ 63 w 126"/>
                <a:gd name="T5" fmla="*/ 80 h 80"/>
                <a:gd name="T6" fmla="*/ 126 w 126"/>
                <a:gd name="T7" fmla="*/ 40 h 80"/>
                <a:gd name="T8" fmla="*/ 63 w 126"/>
                <a:gd name="T9" fmla="*/ 0 h 80"/>
                <a:gd name="T10" fmla="*/ 47 w 126"/>
                <a:gd name="T11" fmla="*/ 55 h 80"/>
                <a:gd name="T12" fmla="*/ 47 w 126"/>
                <a:gd name="T13" fmla="*/ 44 h 80"/>
                <a:gd name="T14" fmla="*/ 46 w 126"/>
                <a:gd name="T15" fmla="*/ 33 h 80"/>
                <a:gd name="T16" fmla="*/ 46 w 126"/>
                <a:gd name="T17" fmla="*/ 33 h 80"/>
                <a:gd name="T18" fmla="*/ 43 w 126"/>
                <a:gd name="T19" fmla="*/ 44 h 80"/>
                <a:gd name="T20" fmla="*/ 40 w 126"/>
                <a:gd name="T21" fmla="*/ 55 h 80"/>
                <a:gd name="T22" fmla="*/ 35 w 126"/>
                <a:gd name="T23" fmla="*/ 55 h 80"/>
                <a:gd name="T24" fmla="*/ 32 w 126"/>
                <a:gd name="T25" fmla="*/ 44 h 80"/>
                <a:gd name="T26" fmla="*/ 30 w 126"/>
                <a:gd name="T27" fmla="*/ 33 h 80"/>
                <a:gd name="T28" fmla="*/ 29 w 126"/>
                <a:gd name="T29" fmla="*/ 33 h 80"/>
                <a:gd name="T30" fmla="*/ 29 w 126"/>
                <a:gd name="T31" fmla="*/ 45 h 80"/>
                <a:gd name="T32" fmla="*/ 28 w 126"/>
                <a:gd name="T33" fmla="*/ 55 h 80"/>
                <a:gd name="T34" fmla="*/ 23 w 126"/>
                <a:gd name="T35" fmla="*/ 55 h 80"/>
                <a:gd name="T36" fmla="*/ 24 w 126"/>
                <a:gd name="T37" fmla="*/ 28 h 80"/>
                <a:gd name="T38" fmla="*/ 33 w 126"/>
                <a:gd name="T39" fmla="*/ 28 h 80"/>
                <a:gd name="T40" fmla="*/ 35 w 126"/>
                <a:gd name="T41" fmla="*/ 37 h 80"/>
                <a:gd name="T42" fmla="*/ 38 w 126"/>
                <a:gd name="T43" fmla="*/ 47 h 80"/>
                <a:gd name="T44" fmla="*/ 38 w 126"/>
                <a:gd name="T45" fmla="*/ 47 h 80"/>
                <a:gd name="T46" fmla="*/ 40 w 126"/>
                <a:gd name="T47" fmla="*/ 37 h 80"/>
                <a:gd name="T48" fmla="*/ 43 w 126"/>
                <a:gd name="T49" fmla="*/ 28 h 80"/>
                <a:gd name="T50" fmla="*/ 52 w 126"/>
                <a:gd name="T51" fmla="*/ 28 h 80"/>
                <a:gd name="T52" fmla="*/ 53 w 126"/>
                <a:gd name="T53" fmla="*/ 55 h 80"/>
                <a:gd name="T54" fmla="*/ 47 w 126"/>
                <a:gd name="T55" fmla="*/ 55 h 80"/>
                <a:gd name="T56" fmla="*/ 75 w 126"/>
                <a:gd name="T57" fmla="*/ 42 h 80"/>
                <a:gd name="T58" fmla="*/ 66 w 126"/>
                <a:gd name="T59" fmla="*/ 45 h 80"/>
                <a:gd name="T60" fmla="*/ 64 w 126"/>
                <a:gd name="T61" fmla="*/ 45 h 80"/>
                <a:gd name="T62" fmla="*/ 64 w 126"/>
                <a:gd name="T63" fmla="*/ 55 h 80"/>
                <a:gd name="T64" fmla="*/ 58 w 126"/>
                <a:gd name="T65" fmla="*/ 55 h 80"/>
                <a:gd name="T66" fmla="*/ 58 w 126"/>
                <a:gd name="T67" fmla="*/ 28 h 80"/>
                <a:gd name="T68" fmla="*/ 66 w 126"/>
                <a:gd name="T69" fmla="*/ 27 h 80"/>
                <a:gd name="T70" fmla="*/ 75 w 126"/>
                <a:gd name="T71" fmla="*/ 30 h 80"/>
                <a:gd name="T72" fmla="*/ 78 w 126"/>
                <a:gd name="T73" fmla="*/ 36 h 80"/>
                <a:gd name="T74" fmla="*/ 75 w 126"/>
                <a:gd name="T75" fmla="*/ 42 h 80"/>
                <a:gd name="T76" fmla="*/ 104 w 126"/>
                <a:gd name="T77" fmla="*/ 43 h 80"/>
                <a:gd name="T78" fmla="*/ 92 w 126"/>
                <a:gd name="T79" fmla="*/ 55 h 80"/>
                <a:gd name="T80" fmla="*/ 81 w 126"/>
                <a:gd name="T81" fmla="*/ 43 h 80"/>
                <a:gd name="T82" fmla="*/ 81 w 126"/>
                <a:gd name="T83" fmla="*/ 28 h 80"/>
                <a:gd name="T84" fmla="*/ 88 w 126"/>
                <a:gd name="T85" fmla="*/ 28 h 80"/>
                <a:gd name="T86" fmla="*/ 88 w 126"/>
                <a:gd name="T87" fmla="*/ 43 h 80"/>
                <a:gd name="T88" fmla="*/ 93 w 126"/>
                <a:gd name="T89" fmla="*/ 50 h 80"/>
                <a:gd name="T90" fmla="*/ 98 w 126"/>
                <a:gd name="T91" fmla="*/ 43 h 80"/>
                <a:gd name="T92" fmla="*/ 98 w 126"/>
                <a:gd name="T93" fmla="*/ 28 h 80"/>
                <a:gd name="T94" fmla="*/ 104 w 126"/>
                <a:gd name="T95" fmla="*/ 28 h 80"/>
                <a:gd name="T96" fmla="*/ 104 w 126"/>
                <a:gd name="T97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6" h="80">
                  <a:moveTo>
                    <a:pt x="63" y="0"/>
                  </a:moveTo>
                  <a:cubicBezTo>
                    <a:pt x="29" y="0"/>
                    <a:pt x="0" y="17"/>
                    <a:pt x="0" y="40"/>
                  </a:cubicBezTo>
                  <a:cubicBezTo>
                    <a:pt x="0" y="61"/>
                    <a:pt x="29" y="80"/>
                    <a:pt x="63" y="80"/>
                  </a:cubicBezTo>
                  <a:cubicBezTo>
                    <a:pt x="97" y="80"/>
                    <a:pt x="126" y="61"/>
                    <a:pt x="126" y="40"/>
                  </a:cubicBezTo>
                  <a:cubicBezTo>
                    <a:pt x="126" y="17"/>
                    <a:pt x="97" y="0"/>
                    <a:pt x="63" y="0"/>
                  </a:cubicBezTo>
                  <a:close/>
                  <a:moveTo>
                    <a:pt x="47" y="55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46" y="41"/>
                    <a:pt x="46" y="37"/>
                    <a:pt x="46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5" y="37"/>
                    <a:pt x="44" y="41"/>
                    <a:pt x="43" y="44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1"/>
                    <a:pt x="30" y="37"/>
                    <a:pt x="30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7"/>
                    <a:pt x="29" y="41"/>
                    <a:pt x="29" y="4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6" y="40"/>
                    <a:pt x="37" y="43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9" y="43"/>
                    <a:pt x="40" y="40"/>
                    <a:pt x="40" y="37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3" y="55"/>
                    <a:pt x="53" y="55"/>
                    <a:pt x="53" y="55"/>
                  </a:cubicBezTo>
                  <a:lnTo>
                    <a:pt x="47" y="55"/>
                  </a:lnTo>
                  <a:close/>
                  <a:moveTo>
                    <a:pt x="75" y="42"/>
                  </a:moveTo>
                  <a:cubicBezTo>
                    <a:pt x="73" y="44"/>
                    <a:pt x="70" y="45"/>
                    <a:pt x="66" y="45"/>
                  </a:cubicBezTo>
                  <a:cubicBezTo>
                    <a:pt x="65" y="45"/>
                    <a:pt x="65" y="45"/>
                    <a:pt x="64" y="4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60" y="28"/>
                    <a:pt x="62" y="27"/>
                    <a:pt x="66" y="27"/>
                  </a:cubicBezTo>
                  <a:cubicBezTo>
                    <a:pt x="70" y="27"/>
                    <a:pt x="73" y="28"/>
                    <a:pt x="75" y="30"/>
                  </a:cubicBezTo>
                  <a:cubicBezTo>
                    <a:pt x="76" y="31"/>
                    <a:pt x="78" y="33"/>
                    <a:pt x="78" y="36"/>
                  </a:cubicBezTo>
                  <a:cubicBezTo>
                    <a:pt x="78" y="39"/>
                    <a:pt x="77" y="41"/>
                    <a:pt x="75" y="42"/>
                  </a:cubicBezTo>
                  <a:close/>
                  <a:moveTo>
                    <a:pt x="104" y="43"/>
                  </a:moveTo>
                  <a:cubicBezTo>
                    <a:pt x="104" y="51"/>
                    <a:pt x="100" y="55"/>
                    <a:pt x="92" y="55"/>
                  </a:cubicBezTo>
                  <a:cubicBezTo>
                    <a:pt x="85" y="55"/>
                    <a:pt x="81" y="52"/>
                    <a:pt x="81" y="43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8"/>
                    <a:pt x="89" y="50"/>
                    <a:pt x="93" y="50"/>
                  </a:cubicBezTo>
                  <a:cubicBezTo>
                    <a:pt x="96" y="50"/>
                    <a:pt x="98" y="48"/>
                    <a:pt x="98" y="43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104" y="28"/>
                    <a:pt x="104" y="28"/>
                    <a:pt x="104" y="28"/>
                  </a:cubicBezTo>
                  <a:lnTo>
                    <a:pt x="10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58" name="Group 175"/>
          <p:cNvGrpSpPr/>
          <p:nvPr/>
        </p:nvGrpSpPr>
        <p:grpSpPr>
          <a:xfrm>
            <a:off x="2367606" y="4037299"/>
            <a:ext cx="658781" cy="665734"/>
            <a:chOff x="6908800" y="4065588"/>
            <a:chExt cx="601663" cy="608013"/>
          </a:xfrm>
          <a:solidFill>
            <a:schemeClr val="bg1"/>
          </a:solidFill>
        </p:grpSpPr>
        <p:sp>
          <p:nvSpPr>
            <p:cNvPr id="159" name="Freeform 18"/>
            <p:cNvSpPr>
              <a:spLocks noEditPoints="1"/>
            </p:cNvSpPr>
            <p:nvPr/>
          </p:nvSpPr>
          <p:spPr bwMode="auto">
            <a:xfrm>
              <a:off x="6908800" y="4065588"/>
              <a:ext cx="601663" cy="608013"/>
            </a:xfrm>
            <a:custGeom>
              <a:avLst/>
              <a:gdLst>
                <a:gd name="T0" fmla="*/ 240 w 264"/>
                <a:gd name="T1" fmla="*/ 60 h 268"/>
                <a:gd name="T2" fmla="*/ 261 w 264"/>
                <a:gd name="T3" fmla="*/ 41 h 268"/>
                <a:gd name="T4" fmla="*/ 223 w 264"/>
                <a:gd name="T5" fmla="*/ 23 h 268"/>
                <a:gd name="T6" fmla="*/ 216 w 264"/>
                <a:gd name="T7" fmla="*/ 23 h 268"/>
                <a:gd name="T8" fmla="*/ 197 w 264"/>
                <a:gd name="T9" fmla="*/ 4 h 268"/>
                <a:gd name="T10" fmla="*/ 181 w 264"/>
                <a:gd name="T11" fmla="*/ 0 h 268"/>
                <a:gd name="T12" fmla="*/ 164 w 264"/>
                <a:gd name="T13" fmla="*/ 4 h 268"/>
                <a:gd name="T14" fmla="*/ 145 w 264"/>
                <a:gd name="T15" fmla="*/ 23 h 268"/>
                <a:gd name="T16" fmla="*/ 138 w 264"/>
                <a:gd name="T17" fmla="*/ 23 h 268"/>
                <a:gd name="T18" fmla="*/ 117 w 264"/>
                <a:gd name="T19" fmla="*/ 4 h 268"/>
                <a:gd name="T20" fmla="*/ 101 w 264"/>
                <a:gd name="T21" fmla="*/ 0 h 268"/>
                <a:gd name="T22" fmla="*/ 84 w 264"/>
                <a:gd name="T23" fmla="*/ 4 h 268"/>
                <a:gd name="T24" fmla="*/ 65 w 264"/>
                <a:gd name="T25" fmla="*/ 23 h 268"/>
                <a:gd name="T26" fmla="*/ 58 w 264"/>
                <a:gd name="T27" fmla="*/ 23 h 268"/>
                <a:gd name="T28" fmla="*/ 39 w 264"/>
                <a:gd name="T29" fmla="*/ 4 h 268"/>
                <a:gd name="T30" fmla="*/ 21 w 264"/>
                <a:gd name="T31" fmla="*/ 39 h 268"/>
                <a:gd name="T32" fmla="*/ 21 w 264"/>
                <a:gd name="T33" fmla="*/ 46 h 268"/>
                <a:gd name="T34" fmla="*/ 2 w 264"/>
                <a:gd name="T35" fmla="*/ 67 h 268"/>
                <a:gd name="T36" fmla="*/ 0 w 264"/>
                <a:gd name="T37" fmla="*/ 83 h 268"/>
                <a:gd name="T38" fmla="*/ 2 w 264"/>
                <a:gd name="T39" fmla="*/ 101 h 268"/>
                <a:gd name="T40" fmla="*/ 21 w 264"/>
                <a:gd name="T41" fmla="*/ 121 h 268"/>
                <a:gd name="T42" fmla="*/ 21 w 264"/>
                <a:gd name="T43" fmla="*/ 128 h 268"/>
                <a:gd name="T44" fmla="*/ 2 w 264"/>
                <a:gd name="T45" fmla="*/ 147 h 268"/>
                <a:gd name="T46" fmla="*/ 0 w 264"/>
                <a:gd name="T47" fmla="*/ 165 h 268"/>
                <a:gd name="T48" fmla="*/ 2 w 264"/>
                <a:gd name="T49" fmla="*/ 181 h 268"/>
                <a:gd name="T50" fmla="*/ 21 w 264"/>
                <a:gd name="T51" fmla="*/ 202 h 268"/>
                <a:gd name="T52" fmla="*/ 21 w 264"/>
                <a:gd name="T53" fmla="*/ 209 h 268"/>
                <a:gd name="T54" fmla="*/ 2 w 264"/>
                <a:gd name="T55" fmla="*/ 229 h 268"/>
                <a:gd name="T56" fmla="*/ 39 w 264"/>
                <a:gd name="T57" fmla="*/ 247 h 268"/>
                <a:gd name="T58" fmla="*/ 46 w 264"/>
                <a:gd name="T59" fmla="*/ 247 h 268"/>
                <a:gd name="T60" fmla="*/ 65 w 264"/>
                <a:gd name="T61" fmla="*/ 265 h 268"/>
                <a:gd name="T62" fmla="*/ 80 w 264"/>
                <a:gd name="T63" fmla="*/ 268 h 268"/>
                <a:gd name="T64" fmla="*/ 98 w 264"/>
                <a:gd name="T65" fmla="*/ 265 h 268"/>
                <a:gd name="T66" fmla="*/ 117 w 264"/>
                <a:gd name="T67" fmla="*/ 247 h 268"/>
                <a:gd name="T68" fmla="*/ 124 w 264"/>
                <a:gd name="T69" fmla="*/ 247 h 268"/>
                <a:gd name="T70" fmla="*/ 145 w 264"/>
                <a:gd name="T71" fmla="*/ 265 h 268"/>
                <a:gd name="T72" fmla="*/ 160 w 264"/>
                <a:gd name="T73" fmla="*/ 268 h 268"/>
                <a:gd name="T74" fmla="*/ 178 w 264"/>
                <a:gd name="T75" fmla="*/ 265 h 268"/>
                <a:gd name="T76" fmla="*/ 197 w 264"/>
                <a:gd name="T77" fmla="*/ 247 h 268"/>
                <a:gd name="T78" fmla="*/ 204 w 264"/>
                <a:gd name="T79" fmla="*/ 247 h 268"/>
                <a:gd name="T80" fmla="*/ 223 w 264"/>
                <a:gd name="T81" fmla="*/ 265 h 268"/>
                <a:gd name="T82" fmla="*/ 240 w 264"/>
                <a:gd name="T83" fmla="*/ 229 h 268"/>
                <a:gd name="T84" fmla="*/ 240 w 264"/>
                <a:gd name="T85" fmla="*/ 222 h 268"/>
                <a:gd name="T86" fmla="*/ 261 w 264"/>
                <a:gd name="T87" fmla="*/ 202 h 268"/>
                <a:gd name="T88" fmla="*/ 264 w 264"/>
                <a:gd name="T89" fmla="*/ 185 h 268"/>
                <a:gd name="T90" fmla="*/ 261 w 264"/>
                <a:gd name="T91" fmla="*/ 169 h 268"/>
                <a:gd name="T92" fmla="*/ 240 w 264"/>
                <a:gd name="T93" fmla="*/ 149 h 268"/>
                <a:gd name="T94" fmla="*/ 240 w 264"/>
                <a:gd name="T95" fmla="*/ 142 h 268"/>
                <a:gd name="T96" fmla="*/ 261 w 264"/>
                <a:gd name="T97" fmla="*/ 121 h 268"/>
                <a:gd name="T98" fmla="*/ 264 w 264"/>
                <a:gd name="T99" fmla="*/ 105 h 268"/>
                <a:gd name="T100" fmla="*/ 261 w 264"/>
                <a:gd name="T101" fmla="*/ 87 h 268"/>
                <a:gd name="T102" fmla="*/ 240 w 264"/>
                <a:gd name="T103" fmla="*/ 67 h 268"/>
                <a:gd name="T104" fmla="*/ 28 w 264"/>
                <a:gd name="T105" fmla="*/ 240 h 268"/>
                <a:gd name="T106" fmla="*/ 233 w 264"/>
                <a:gd name="T107" fmla="*/ 24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4" h="268">
                  <a:moveTo>
                    <a:pt x="261" y="67"/>
                  </a:moveTo>
                  <a:cubicBezTo>
                    <a:pt x="263" y="67"/>
                    <a:pt x="264" y="66"/>
                    <a:pt x="264" y="64"/>
                  </a:cubicBezTo>
                  <a:cubicBezTo>
                    <a:pt x="264" y="62"/>
                    <a:pt x="263" y="60"/>
                    <a:pt x="261" y="60"/>
                  </a:cubicBezTo>
                  <a:cubicBezTo>
                    <a:pt x="240" y="60"/>
                    <a:pt x="240" y="60"/>
                    <a:pt x="240" y="60"/>
                  </a:cubicBezTo>
                  <a:cubicBezTo>
                    <a:pt x="240" y="46"/>
                    <a:pt x="240" y="46"/>
                    <a:pt x="240" y="46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63" y="46"/>
                    <a:pt x="264" y="46"/>
                    <a:pt x="264" y="44"/>
                  </a:cubicBezTo>
                  <a:cubicBezTo>
                    <a:pt x="264" y="41"/>
                    <a:pt x="263" y="41"/>
                    <a:pt x="261" y="41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27"/>
                    <a:pt x="240" y="27"/>
                    <a:pt x="240" y="27"/>
                  </a:cubicBezTo>
                  <a:cubicBezTo>
                    <a:pt x="240" y="25"/>
                    <a:pt x="238" y="23"/>
                    <a:pt x="237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4"/>
                    <a:pt x="223" y="4"/>
                    <a:pt x="223" y="4"/>
                  </a:cubicBezTo>
                  <a:cubicBezTo>
                    <a:pt x="223" y="2"/>
                    <a:pt x="221" y="0"/>
                    <a:pt x="219" y="0"/>
                  </a:cubicBezTo>
                  <a:cubicBezTo>
                    <a:pt x="217" y="0"/>
                    <a:pt x="216" y="2"/>
                    <a:pt x="216" y="4"/>
                  </a:cubicBezTo>
                  <a:cubicBezTo>
                    <a:pt x="216" y="23"/>
                    <a:pt x="216" y="23"/>
                    <a:pt x="216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4" y="2"/>
                    <a:pt x="202" y="0"/>
                    <a:pt x="200" y="0"/>
                  </a:cubicBezTo>
                  <a:cubicBezTo>
                    <a:pt x="198" y="0"/>
                    <a:pt x="197" y="2"/>
                    <a:pt x="197" y="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2"/>
                    <a:pt x="183" y="0"/>
                    <a:pt x="181" y="0"/>
                  </a:cubicBezTo>
                  <a:cubicBezTo>
                    <a:pt x="178" y="0"/>
                    <a:pt x="178" y="2"/>
                    <a:pt x="178" y="4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4"/>
                    <a:pt x="164" y="4"/>
                    <a:pt x="164" y="4"/>
                  </a:cubicBezTo>
                  <a:cubicBezTo>
                    <a:pt x="164" y="2"/>
                    <a:pt x="162" y="0"/>
                    <a:pt x="160" y="0"/>
                  </a:cubicBezTo>
                  <a:cubicBezTo>
                    <a:pt x="158" y="0"/>
                    <a:pt x="157" y="2"/>
                    <a:pt x="157" y="4"/>
                  </a:cubicBezTo>
                  <a:cubicBezTo>
                    <a:pt x="157" y="23"/>
                    <a:pt x="157" y="23"/>
                    <a:pt x="157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2"/>
                    <a:pt x="143" y="0"/>
                    <a:pt x="141" y="0"/>
                  </a:cubicBezTo>
                  <a:cubicBezTo>
                    <a:pt x="139" y="0"/>
                    <a:pt x="138" y="2"/>
                    <a:pt x="138" y="4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2"/>
                    <a:pt x="122" y="0"/>
                    <a:pt x="120" y="0"/>
                  </a:cubicBezTo>
                  <a:cubicBezTo>
                    <a:pt x="118" y="0"/>
                    <a:pt x="117" y="2"/>
                    <a:pt x="117" y="4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2"/>
                    <a:pt x="103" y="0"/>
                    <a:pt x="101" y="0"/>
                  </a:cubicBezTo>
                  <a:cubicBezTo>
                    <a:pt x="99" y="0"/>
                    <a:pt x="98" y="2"/>
                    <a:pt x="98" y="4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4" y="0"/>
                    <a:pt x="80" y="0"/>
                  </a:cubicBezTo>
                  <a:cubicBezTo>
                    <a:pt x="79" y="0"/>
                    <a:pt x="79" y="2"/>
                    <a:pt x="79" y="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1" y="0"/>
                  </a:cubicBezTo>
                  <a:cubicBezTo>
                    <a:pt x="59" y="0"/>
                    <a:pt x="58" y="2"/>
                    <a:pt x="58" y="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0" y="0"/>
                    <a:pt x="39" y="2"/>
                    <a:pt x="39" y="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3"/>
                    <a:pt x="21" y="25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9"/>
                    <a:pt x="0" y="41"/>
                    <a:pt x="0" y="43"/>
                  </a:cubicBezTo>
                  <a:cubicBezTo>
                    <a:pt x="0" y="44"/>
                    <a:pt x="0" y="46"/>
                    <a:pt x="2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60"/>
                    <a:pt x="0" y="62"/>
                    <a:pt x="0" y="64"/>
                  </a:cubicBezTo>
                  <a:cubicBezTo>
                    <a:pt x="0" y="66"/>
                    <a:pt x="0" y="67"/>
                    <a:pt x="2" y="67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80"/>
                    <a:pt x="0" y="82"/>
                    <a:pt x="0" y="83"/>
                  </a:cubicBezTo>
                  <a:cubicBezTo>
                    <a:pt x="0" y="85"/>
                    <a:pt x="0" y="87"/>
                    <a:pt x="2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0" y="101"/>
                    <a:pt x="0" y="103"/>
                    <a:pt x="0" y="105"/>
                  </a:cubicBezTo>
                  <a:cubicBezTo>
                    <a:pt x="0" y="107"/>
                    <a:pt x="0" y="108"/>
                    <a:pt x="2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0" y="121"/>
                    <a:pt x="0" y="122"/>
                    <a:pt x="0" y="124"/>
                  </a:cubicBezTo>
                  <a:cubicBezTo>
                    <a:pt x="0" y="126"/>
                    <a:pt x="0" y="128"/>
                    <a:pt x="2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42"/>
                    <a:pt x="21" y="142"/>
                    <a:pt x="21" y="142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0" y="142"/>
                    <a:pt x="0" y="142"/>
                    <a:pt x="0" y="144"/>
                  </a:cubicBezTo>
                  <a:cubicBezTo>
                    <a:pt x="0" y="147"/>
                    <a:pt x="0" y="147"/>
                    <a:pt x="2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0" y="162"/>
                    <a:pt x="0" y="163"/>
                    <a:pt x="0" y="165"/>
                  </a:cubicBezTo>
                  <a:cubicBezTo>
                    <a:pt x="0" y="167"/>
                    <a:pt x="0" y="169"/>
                    <a:pt x="2" y="169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21" y="181"/>
                    <a:pt x="21" y="181"/>
                    <a:pt x="21" y="181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0" y="181"/>
                    <a:pt x="0" y="183"/>
                    <a:pt x="0" y="185"/>
                  </a:cubicBezTo>
                  <a:cubicBezTo>
                    <a:pt x="0" y="186"/>
                    <a:pt x="0" y="188"/>
                    <a:pt x="2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" y="202"/>
                    <a:pt x="2" y="202"/>
                    <a:pt x="2" y="202"/>
                  </a:cubicBezTo>
                  <a:cubicBezTo>
                    <a:pt x="0" y="202"/>
                    <a:pt x="0" y="204"/>
                    <a:pt x="0" y="206"/>
                  </a:cubicBezTo>
                  <a:cubicBezTo>
                    <a:pt x="0" y="208"/>
                    <a:pt x="0" y="209"/>
                    <a:pt x="2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22"/>
                    <a:pt x="21" y="222"/>
                    <a:pt x="21" y="222"/>
                  </a:cubicBezTo>
                  <a:cubicBezTo>
                    <a:pt x="2" y="222"/>
                    <a:pt x="2" y="222"/>
                    <a:pt x="2" y="222"/>
                  </a:cubicBezTo>
                  <a:cubicBezTo>
                    <a:pt x="0" y="222"/>
                    <a:pt x="0" y="224"/>
                    <a:pt x="0" y="225"/>
                  </a:cubicBezTo>
                  <a:cubicBezTo>
                    <a:pt x="0" y="227"/>
                    <a:pt x="0" y="229"/>
                    <a:pt x="2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1" y="243"/>
                    <a:pt x="21" y="243"/>
                    <a:pt x="21" y="243"/>
                  </a:cubicBezTo>
                  <a:cubicBezTo>
                    <a:pt x="21" y="245"/>
                    <a:pt x="23" y="247"/>
                    <a:pt x="25" y="247"/>
                  </a:cubicBezTo>
                  <a:cubicBezTo>
                    <a:pt x="39" y="247"/>
                    <a:pt x="39" y="247"/>
                    <a:pt x="39" y="247"/>
                  </a:cubicBezTo>
                  <a:cubicBezTo>
                    <a:pt x="39" y="265"/>
                    <a:pt x="39" y="265"/>
                    <a:pt x="39" y="265"/>
                  </a:cubicBezTo>
                  <a:cubicBezTo>
                    <a:pt x="39" y="266"/>
                    <a:pt x="40" y="268"/>
                    <a:pt x="42" y="268"/>
                  </a:cubicBezTo>
                  <a:cubicBezTo>
                    <a:pt x="44" y="268"/>
                    <a:pt x="46" y="266"/>
                    <a:pt x="46" y="265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58" y="247"/>
                    <a:pt x="58" y="247"/>
                    <a:pt x="58" y="247"/>
                  </a:cubicBezTo>
                  <a:cubicBezTo>
                    <a:pt x="58" y="265"/>
                    <a:pt x="58" y="265"/>
                    <a:pt x="58" y="265"/>
                  </a:cubicBezTo>
                  <a:cubicBezTo>
                    <a:pt x="58" y="266"/>
                    <a:pt x="59" y="268"/>
                    <a:pt x="61" y="268"/>
                  </a:cubicBezTo>
                  <a:cubicBezTo>
                    <a:pt x="63" y="268"/>
                    <a:pt x="65" y="266"/>
                    <a:pt x="65" y="265"/>
                  </a:cubicBezTo>
                  <a:cubicBezTo>
                    <a:pt x="65" y="247"/>
                    <a:pt x="65" y="247"/>
                    <a:pt x="65" y="247"/>
                  </a:cubicBezTo>
                  <a:cubicBezTo>
                    <a:pt x="79" y="247"/>
                    <a:pt x="79" y="247"/>
                    <a:pt x="79" y="247"/>
                  </a:cubicBezTo>
                  <a:cubicBezTo>
                    <a:pt x="79" y="265"/>
                    <a:pt x="79" y="265"/>
                    <a:pt x="79" y="265"/>
                  </a:cubicBezTo>
                  <a:cubicBezTo>
                    <a:pt x="79" y="266"/>
                    <a:pt x="79" y="268"/>
                    <a:pt x="80" y="268"/>
                  </a:cubicBezTo>
                  <a:cubicBezTo>
                    <a:pt x="84" y="268"/>
                    <a:pt x="84" y="266"/>
                    <a:pt x="84" y="265"/>
                  </a:cubicBezTo>
                  <a:cubicBezTo>
                    <a:pt x="84" y="247"/>
                    <a:pt x="84" y="247"/>
                    <a:pt x="84" y="247"/>
                  </a:cubicBezTo>
                  <a:cubicBezTo>
                    <a:pt x="98" y="247"/>
                    <a:pt x="98" y="247"/>
                    <a:pt x="98" y="247"/>
                  </a:cubicBezTo>
                  <a:cubicBezTo>
                    <a:pt x="98" y="265"/>
                    <a:pt x="98" y="265"/>
                    <a:pt x="98" y="265"/>
                  </a:cubicBezTo>
                  <a:cubicBezTo>
                    <a:pt x="98" y="266"/>
                    <a:pt x="99" y="268"/>
                    <a:pt x="101" y="268"/>
                  </a:cubicBezTo>
                  <a:cubicBezTo>
                    <a:pt x="103" y="268"/>
                    <a:pt x="105" y="266"/>
                    <a:pt x="105" y="265"/>
                  </a:cubicBezTo>
                  <a:cubicBezTo>
                    <a:pt x="105" y="247"/>
                    <a:pt x="105" y="247"/>
                    <a:pt x="105" y="247"/>
                  </a:cubicBezTo>
                  <a:cubicBezTo>
                    <a:pt x="117" y="247"/>
                    <a:pt x="117" y="247"/>
                    <a:pt x="117" y="247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7" y="266"/>
                    <a:pt x="118" y="268"/>
                    <a:pt x="120" y="268"/>
                  </a:cubicBezTo>
                  <a:cubicBezTo>
                    <a:pt x="122" y="268"/>
                    <a:pt x="124" y="266"/>
                    <a:pt x="124" y="265"/>
                  </a:cubicBezTo>
                  <a:cubicBezTo>
                    <a:pt x="124" y="247"/>
                    <a:pt x="124" y="247"/>
                    <a:pt x="124" y="247"/>
                  </a:cubicBezTo>
                  <a:cubicBezTo>
                    <a:pt x="138" y="247"/>
                    <a:pt x="138" y="247"/>
                    <a:pt x="138" y="247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6"/>
                    <a:pt x="139" y="268"/>
                    <a:pt x="141" y="268"/>
                  </a:cubicBezTo>
                  <a:cubicBezTo>
                    <a:pt x="143" y="268"/>
                    <a:pt x="145" y="266"/>
                    <a:pt x="145" y="265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7" y="247"/>
                    <a:pt x="157" y="247"/>
                    <a:pt x="157" y="247"/>
                  </a:cubicBezTo>
                  <a:cubicBezTo>
                    <a:pt x="157" y="265"/>
                    <a:pt x="157" y="265"/>
                    <a:pt x="157" y="265"/>
                  </a:cubicBezTo>
                  <a:cubicBezTo>
                    <a:pt x="157" y="266"/>
                    <a:pt x="158" y="268"/>
                    <a:pt x="160" y="268"/>
                  </a:cubicBezTo>
                  <a:cubicBezTo>
                    <a:pt x="162" y="268"/>
                    <a:pt x="164" y="266"/>
                    <a:pt x="164" y="265"/>
                  </a:cubicBezTo>
                  <a:cubicBezTo>
                    <a:pt x="164" y="247"/>
                    <a:pt x="164" y="247"/>
                    <a:pt x="164" y="247"/>
                  </a:cubicBezTo>
                  <a:cubicBezTo>
                    <a:pt x="178" y="247"/>
                    <a:pt x="178" y="247"/>
                    <a:pt x="178" y="247"/>
                  </a:cubicBezTo>
                  <a:cubicBezTo>
                    <a:pt x="178" y="265"/>
                    <a:pt x="178" y="265"/>
                    <a:pt x="178" y="265"/>
                  </a:cubicBezTo>
                  <a:cubicBezTo>
                    <a:pt x="178" y="266"/>
                    <a:pt x="178" y="268"/>
                    <a:pt x="181" y="268"/>
                  </a:cubicBezTo>
                  <a:cubicBezTo>
                    <a:pt x="183" y="268"/>
                    <a:pt x="184" y="266"/>
                    <a:pt x="184" y="26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97" y="247"/>
                    <a:pt x="197" y="247"/>
                    <a:pt x="197" y="247"/>
                  </a:cubicBezTo>
                  <a:cubicBezTo>
                    <a:pt x="197" y="265"/>
                    <a:pt x="197" y="265"/>
                    <a:pt x="197" y="265"/>
                  </a:cubicBezTo>
                  <a:cubicBezTo>
                    <a:pt x="197" y="266"/>
                    <a:pt x="198" y="268"/>
                    <a:pt x="200" y="268"/>
                  </a:cubicBezTo>
                  <a:cubicBezTo>
                    <a:pt x="202" y="268"/>
                    <a:pt x="204" y="266"/>
                    <a:pt x="204" y="265"/>
                  </a:cubicBezTo>
                  <a:cubicBezTo>
                    <a:pt x="204" y="247"/>
                    <a:pt x="204" y="247"/>
                    <a:pt x="204" y="247"/>
                  </a:cubicBezTo>
                  <a:cubicBezTo>
                    <a:pt x="216" y="247"/>
                    <a:pt x="216" y="247"/>
                    <a:pt x="216" y="247"/>
                  </a:cubicBezTo>
                  <a:cubicBezTo>
                    <a:pt x="216" y="265"/>
                    <a:pt x="216" y="265"/>
                    <a:pt x="216" y="265"/>
                  </a:cubicBezTo>
                  <a:cubicBezTo>
                    <a:pt x="216" y="266"/>
                    <a:pt x="217" y="268"/>
                    <a:pt x="219" y="268"/>
                  </a:cubicBezTo>
                  <a:cubicBezTo>
                    <a:pt x="221" y="268"/>
                    <a:pt x="223" y="266"/>
                    <a:pt x="223" y="265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37" y="247"/>
                    <a:pt x="237" y="247"/>
                    <a:pt x="237" y="247"/>
                  </a:cubicBezTo>
                  <a:cubicBezTo>
                    <a:pt x="238" y="247"/>
                    <a:pt x="240" y="245"/>
                    <a:pt x="240" y="243"/>
                  </a:cubicBezTo>
                  <a:cubicBezTo>
                    <a:pt x="240" y="229"/>
                    <a:pt x="240" y="229"/>
                    <a:pt x="240" y="229"/>
                  </a:cubicBezTo>
                  <a:cubicBezTo>
                    <a:pt x="261" y="229"/>
                    <a:pt x="261" y="229"/>
                    <a:pt x="261" y="229"/>
                  </a:cubicBezTo>
                  <a:cubicBezTo>
                    <a:pt x="263" y="229"/>
                    <a:pt x="264" y="227"/>
                    <a:pt x="264" y="225"/>
                  </a:cubicBezTo>
                  <a:cubicBezTo>
                    <a:pt x="264" y="224"/>
                    <a:pt x="263" y="222"/>
                    <a:pt x="261" y="222"/>
                  </a:cubicBezTo>
                  <a:cubicBezTo>
                    <a:pt x="240" y="222"/>
                    <a:pt x="240" y="222"/>
                    <a:pt x="240" y="222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61" y="209"/>
                    <a:pt x="261" y="209"/>
                    <a:pt x="261" y="209"/>
                  </a:cubicBezTo>
                  <a:cubicBezTo>
                    <a:pt x="263" y="209"/>
                    <a:pt x="264" y="208"/>
                    <a:pt x="264" y="206"/>
                  </a:cubicBezTo>
                  <a:cubicBezTo>
                    <a:pt x="264" y="204"/>
                    <a:pt x="263" y="202"/>
                    <a:pt x="261" y="202"/>
                  </a:cubicBezTo>
                  <a:cubicBezTo>
                    <a:pt x="240" y="202"/>
                    <a:pt x="240" y="202"/>
                    <a:pt x="240" y="202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3" y="188"/>
                    <a:pt x="264" y="188"/>
                    <a:pt x="264" y="185"/>
                  </a:cubicBezTo>
                  <a:cubicBezTo>
                    <a:pt x="264" y="183"/>
                    <a:pt x="263" y="181"/>
                    <a:pt x="261" y="181"/>
                  </a:cubicBezTo>
                  <a:cubicBezTo>
                    <a:pt x="240" y="181"/>
                    <a:pt x="240" y="181"/>
                    <a:pt x="240" y="181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63" y="169"/>
                    <a:pt x="264" y="167"/>
                    <a:pt x="264" y="165"/>
                  </a:cubicBezTo>
                  <a:cubicBezTo>
                    <a:pt x="264" y="163"/>
                    <a:pt x="263" y="162"/>
                    <a:pt x="261" y="162"/>
                  </a:cubicBezTo>
                  <a:cubicBezTo>
                    <a:pt x="240" y="162"/>
                    <a:pt x="240" y="162"/>
                    <a:pt x="240" y="162"/>
                  </a:cubicBezTo>
                  <a:cubicBezTo>
                    <a:pt x="240" y="149"/>
                    <a:pt x="240" y="149"/>
                    <a:pt x="240" y="149"/>
                  </a:cubicBezTo>
                  <a:cubicBezTo>
                    <a:pt x="261" y="149"/>
                    <a:pt x="261" y="149"/>
                    <a:pt x="261" y="149"/>
                  </a:cubicBezTo>
                  <a:cubicBezTo>
                    <a:pt x="263" y="149"/>
                    <a:pt x="264" y="147"/>
                    <a:pt x="264" y="146"/>
                  </a:cubicBezTo>
                  <a:cubicBezTo>
                    <a:pt x="264" y="144"/>
                    <a:pt x="263" y="142"/>
                    <a:pt x="261" y="142"/>
                  </a:cubicBezTo>
                  <a:cubicBezTo>
                    <a:pt x="240" y="142"/>
                    <a:pt x="240" y="142"/>
                    <a:pt x="240" y="142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61" y="128"/>
                    <a:pt x="261" y="128"/>
                    <a:pt x="261" y="128"/>
                  </a:cubicBezTo>
                  <a:cubicBezTo>
                    <a:pt x="263" y="128"/>
                    <a:pt x="264" y="126"/>
                    <a:pt x="264" y="124"/>
                  </a:cubicBezTo>
                  <a:cubicBezTo>
                    <a:pt x="264" y="122"/>
                    <a:pt x="263" y="121"/>
                    <a:pt x="261" y="121"/>
                  </a:cubicBezTo>
                  <a:cubicBezTo>
                    <a:pt x="240" y="121"/>
                    <a:pt x="240" y="121"/>
                    <a:pt x="240" y="121"/>
                  </a:cubicBezTo>
                  <a:cubicBezTo>
                    <a:pt x="240" y="108"/>
                    <a:pt x="240" y="108"/>
                    <a:pt x="240" y="108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3" y="108"/>
                    <a:pt x="264" y="107"/>
                    <a:pt x="264" y="105"/>
                  </a:cubicBezTo>
                  <a:cubicBezTo>
                    <a:pt x="264" y="103"/>
                    <a:pt x="263" y="101"/>
                    <a:pt x="261" y="101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3" y="87"/>
                    <a:pt x="264" y="85"/>
                    <a:pt x="264" y="83"/>
                  </a:cubicBezTo>
                  <a:cubicBezTo>
                    <a:pt x="264" y="82"/>
                    <a:pt x="263" y="80"/>
                    <a:pt x="261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61" y="67"/>
                    <a:pt x="261" y="67"/>
                    <a:pt x="261" y="67"/>
                  </a:cubicBezTo>
                  <a:cubicBezTo>
                    <a:pt x="261" y="67"/>
                    <a:pt x="261" y="67"/>
                    <a:pt x="261" y="67"/>
                  </a:cubicBezTo>
                  <a:close/>
                  <a:moveTo>
                    <a:pt x="233" y="240"/>
                  </a:moveTo>
                  <a:cubicBezTo>
                    <a:pt x="28" y="240"/>
                    <a:pt x="28" y="240"/>
                    <a:pt x="28" y="24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33" y="30"/>
                    <a:pt x="233" y="30"/>
                    <a:pt x="233" y="3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0" name="Freeform 19"/>
            <p:cNvSpPr>
              <a:spLocks noEditPoints="1"/>
            </p:cNvSpPr>
            <p:nvPr/>
          </p:nvSpPr>
          <p:spPr bwMode="auto">
            <a:xfrm>
              <a:off x="7002463" y="4176713"/>
              <a:ext cx="407988" cy="385763"/>
            </a:xfrm>
            <a:custGeom>
              <a:avLst/>
              <a:gdLst>
                <a:gd name="T0" fmla="*/ 14 w 179"/>
                <a:gd name="T1" fmla="*/ 128 h 170"/>
                <a:gd name="T2" fmla="*/ 14 w 179"/>
                <a:gd name="T3" fmla="*/ 166 h 170"/>
                <a:gd name="T4" fmla="*/ 17 w 179"/>
                <a:gd name="T5" fmla="*/ 170 h 170"/>
                <a:gd name="T6" fmla="*/ 161 w 179"/>
                <a:gd name="T7" fmla="*/ 170 h 170"/>
                <a:gd name="T8" fmla="*/ 165 w 179"/>
                <a:gd name="T9" fmla="*/ 166 h 170"/>
                <a:gd name="T10" fmla="*/ 165 w 179"/>
                <a:gd name="T11" fmla="*/ 128 h 170"/>
                <a:gd name="T12" fmla="*/ 179 w 179"/>
                <a:gd name="T13" fmla="*/ 113 h 170"/>
                <a:gd name="T14" fmla="*/ 179 w 179"/>
                <a:gd name="T15" fmla="*/ 57 h 170"/>
                <a:gd name="T16" fmla="*/ 165 w 179"/>
                <a:gd name="T17" fmla="*/ 40 h 170"/>
                <a:gd name="T18" fmla="*/ 165 w 179"/>
                <a:gd name="T19" fmla="*/ 4 h 170"/>
                <a:gd name="T20" fmla="*/ 161 w 179"/>
                <a:gd name="T21" fmla="*/ 0 h 170"/>
                <a:gd name="T22" fmla="*/ 17 w 179"/>
                <a:gd name="T23" fmla="*/ 0 h 170"/>
                <a:gd name="T24" fmla="*/ 14 w 179"/>
                <a:gd name="T25" fmla="*/ 4 h 170"/>
                <a:gd name="T26" fmla="*/ 14 w 179"/>
                <a:gd name="T27" fmla="*/ 40 h 170"/>
                <a:gd name="T28" fmla="*/ 0 w 179"/>
                <a:gd name="T29" fmla="*/ 57 h 170"/>
                <a:gd name="T30" fmla="*/ 0 w 179"/>
                <a:gd name="T31" fmla="*/ 113 h 170"/>
                <a:gd name="T32" fmla="*/ 14 w 179"/>
                <a:gd name="T33" fmla="*/ 128 h 170"/>
                <a:gd name="T34" fmla="*/ 7 w 179"/>
                <a:gd name="T35" fmla="*/ 57 h 170"/>
                <a:gd name="T36" fmla="*/ 17 w 179"/>
                <a:gd name="T37" fmla="*/ 47 h 170"/>
                <a:gd name="T38" fmla="*/ 21 w 179"/>
                <a:gd name="T39" fmla="*/ 43 h 170"/>
                <a:gd name="T40" fmla="*/ 21 w 179"/>
                <a:gd name="T41" fmla="*/ 7 h 170"/>
                <a:gd name="T42" fmla="*/ 158 w 179"/>
                <a:gd name="T43" fmla="*/ 7 h 170"/>
                <a:gd name="T44" fmla="*/ 158 w 179"/>
                <a:gd name="T45" fmla="*/ 43 h 170"/>
                <a:gd name="T46" fmla="*/ 161 w 179"/>
                <a:gd name="T47" fmla="*/ 47 h 170"/>
                <a:gd name="T48" fmla="*/ 172 w 179"/>
                <a:gd name="T49" fmla="*/ 57 h 170"/>
                <a:gd name="T50" fmla="*/ 172 w 179"/>
                <a:gd name="T51" fmla="*/ 113 h 170"/>
                <a:gd name="T52" fmla="*/ 161 w 179"/>
                <a:gd name="T53" fmla="*/ 123 h 170"/>
                <a:gd name="T54" fmla="*/ 158 w 179"/>
                <a:gd name="T55" fmla="*/ 127 h 170"/>
                <a:gd name="T56" fmla="*/ 158 w 179"/>
                <a:gd name="T57" fmla="*/ 163 h 170"/>
                <a:gd name="T58" fmla="*/ 21 w 179"/>
                <a:gd name="T59" fmla="*/ 163 h 170"/>
                <a:gd name="T60" fmla="*/ 21 w 179"/>
                <a:gd name="T61" fmla="*/ 127 h 170"/>
                <a:gd name="T62" fmla="*/ 17 w 179"/>
                <a:gd name="T63" fmla="*/ 123 h 170"/>
                <a:gd name="T64" fmla="*/ 7 w 179"/>
                <a:gd name="T65" fmla="*/ 113 h 170"/>
                <a:gd name="T66" fmla="*/ 7 w 179"/>
                <a:gd name="T67" fmla="*/ 57 h 170"/>
                <a:gd name="T68" fmla="*/ 7 w 179"/>
                <a:gd name="T69" fmla="*/ 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9" h="170">
                  <a:moveTo>
                    <a:pt x="14" y="128"/>
                  </a:moveTo>
                  <a:cubicBezTo>
                    <a:pt x="14" y="166"/>
                    <a:pt x="14" y="166"/>
                    <a:pt x="14" y="166"/>
                  </a:cubicBezTo>
                  <a:cubicBezTo>
                    <a:pt x="14" y="168"/>
                    <a:pt x="15" y="170"/>
                    <a:pt x="17" y="170"/>
                  </a:cubicBezTo>
                  <a:cubicBezTo>
                    <a:pt x="161" y="170"/>
                    <a:pt x="161" y="170"/>
                    <a:pt x="161" y="170"/>
                  </a:cubicBezTo>
                  <a:cubicBezTo>
                    <a:pt x="163" y="170"/>
                    <a:pt x="165" y="168"/>
                    <a:pt x="165" y="166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72" y="127"/>
                    <a:pt x="179" y="120"/>
                    <a:pt x="179" y="113"/>
                  </a:cubicBezTo>
                  <a:cubicBezTo>
                    <a:pt x="179" y="57"/>
                    <a:pt x="179" y="57"/>
                    <a:pt x="179" y="57"/>
                  </a:cubicBezTo>
                  <a:cubicBezTo>
                    <a:pt x="179" y="49"/>
                    <a:pt x="172" y="42"/>
                    <a:pt x="165" y="40"/>
                  </a:cubicBezTo>
                  <a:cubicBezTo>
                    <a:pt x="165" y="4"/>
                    <a:pt x="165" y="4"/>
                    <a:pt x="165" y="4"/>
                  </a:cubicBezTo>
                  <a:cubicBezTo>
                    <a:pt x="165" y="2"/>
                    <a:pt x="163" y="0"/>
                    <a:pt x="16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4" y="2"/>
                    <a:pt x="14" y="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7" y="42"/>
                    <a:pt x="0" y="49"/>
                    <a:pt x="0" y="5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0"/>
                    <a:pt x="7" y="127"/>
                    <a:pt x="14" y="128"/>
                  </a:cubicBezTo>
                  <a:close/>
                  <a:moveTo>
                    <a:pt x="7" y="57"/>
                  </a:moveTo>
                  <a:cubicBezTo>
                    <a:pt x="7" y="52"/>
                    <a:pt x="12" y="47"/>
                    <a:pt x="17" y="47"/>
                  </a:cubicBezTo>
                  <a:cubicBezTo>
                    <a:pt x="19" y="47"/>
                    <a:pt x="21" y="45"/>
                    <a:pt x="21" y="4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5"/>
                    <a:pt x="159" y="47"/>
                    <a:pt x="161" y="47"/>
                  </a:cubicBezTo>
                  <a:cubicBezTo>
                    <a:pt x="166" y="47"/>
                    <a:pt x="172" y="52"/>
                    <a:pt x="172" y="57"/>
                  </a:cubicBezTo>
                  <a:cubicBezTo>
                    <a:pt x="172" y="113"/>
                    <a:pt x="172" y="113"/>
                    <a:pt x="172" y="113"/>
                  </a:cubicBezTo>
                  <a:cubicBezTo>
                    <a:pt x="172" y="118"/>
                    <a:pt x="166" y="123"/>
                    <a:pt x="161" y="123"/>
                  </a:cubicBezTo>
                  <a:cubicBezTo>
                    <a:pt x="159" y="123"/>
                    <a:pt x="158" y="123"/>
                    <a:pt x="158" y="127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1" y="123"/>
                    <a:pt x="19" y="123"/>
                    <a:pt x="17" y="123"/>
                  </a:cubicBezTo>
                  <a:cubicBezTo>
                    <a:pt x="12" y="123"/>
                    <a:pt x="7" y="118"/>
                    <a:pt x="7" y="11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7108825" y="4354513"/>
              <a:ext cx="11113" cy="22225"/>
            </a:xfrm>
            <a:custGeom>
              <a:avLst/>
              <a:gdLst>
                <a:gd name="T0" fmla="*/ 2 w 5"/>
                <a:gd name="T1" fmla="*/ 0 h 10"/>
                <a:gd name="T2" fmla="*/ 2 w 5"/>
                <a:gd name="T3" fmla="*/ 0 h 10"/>
                <a:gd name="T4" fmla="*/ 1 w 5"/>
                <a:gd name="T5" fmla="*/ 5 h 10"/>
                <a:gd name="T6" fmla="*/ 0 w 5"/>
                <a:gd name="T7" fmla="*/ 10 h 10"/>
                <a:gd name="T8" fmla="*/ 5 w 5"/>
                <a:gd name="T9" fmla="*/ 10 h 10"/>
                <a:gd name="T10" fmla="*/ 4 w 5"/>
                <a:gd name="T11" fmla="*/ 5 h 10"/>
                <a:gd name="T12" fmla="*/ 2 w 5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4"/>
                    <a:pt x="1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2" name="Freeform 21"/>
            <p:cNvSpPr>
              <a:spLocks noEditPoints="1"/>
            </p:cNvSpPr>
            <p:nvPr/>
          </p:nvSpPr>
          <p:spPr bwMode="auto">
            <a:xfrm>
              <a:off x="7064375" y="4278313"/>
              <a:ext cx="284163" cy="182563"/>
            </a:xfrm>
            <a:custGeom>
              <a:avLst/>
              <a:gdLst>
                <a:gd name="T0" fmla="*/ 62 w 125"/>
                <a:gd name="T1" fmla="*/ 0 h 80"/>
                <a:gd name="T2" fmla="*/ 0 w 125"/>
                <a:gd name="T3" fmla="*/ 40 h 80"/>
                <a:gd name="T4" fmla="*/ 62 w 125"/>
                <a:gd name="T5" fmla="*/ 80 h 80"/>
                <a:gd name="T6" fmla="*/ 125 w 125"/>
                <a:gd name="T7" fmla="*/ 40 h 80"/>
                <a:gd name="T8" fmla="*/ 62 w 125"/>
                <a:gd name="T9" fmla="*/ 0 h 80"/>
                <a:gd name="T10" fmla="*/ 28 w 125"/>
                <a:gd name="T11" fmla="*/ 54 h 80"/>
                <a:gd name="T12" fmla="*/ 26 w 125"/>
                <a:gd name="T13" fmla="*/ 47 h 80"/>
                <a:gd name="T14" fmla="*/ 19 w 125"/>
                <a:gd name="T15" fmla="*/ 47 h 80"/>
                <a:gd name="T16" fmla="*/ 17 w 125"/>
                <a:gd name="T17" fmla="*/ 54 h 80"/>
                <a:gd name="T18" fmla="*/ 11 w 125"/>
                <a:gd name="T19" fmla="*/ 54 h 80"/>
                <a:gd name="T20" fmla="*/ 19 w 125"/>
                <a:gd name="T21" fmla="*/ 29 h 80"/>
                <a:gd name="T22" fmla="*/ 26 w 125"/>
                <a:gd name="T23" fmla="*/ 29 h 80"/>
                <a:gd name="T24" fmla="*/ 34 w 125"/>
                <a:gd name="T25" fmla="*/ 54 h 80"/>
                <a:gd name="T26" fmla="*/ 28 w 125"/>
                <a:gd name="T27" fmla="*/ 54 h 80"/>
                <a:gd name="T28" fmla="*/ 48 w 125"/>
                <a:gd name="T29" fmla="*/ 49 h 80"/>
                <a:gd name="T30" fmla="*/ 53 w 125"/>
                <a:gd name="T31" fmla="*/ 49 h 80"/>
                <a:gd name="T32" fmla="*/ 54 w 125"/>
                <a:gd name="T33" fmla="*/ 53 h 80"/>
                <a:gd name="T34" fmla="*/ 48 w 125"/>
                <a:gd name="T35" fmla="*/ 54 h 80"/>
                <a:gd name="T36" fmla="*/ 35 w 125"/>
                <a:gd name="T37" fmla="*/ 42 h 80"/>
                <a:gd name="T38" fmla="*/ 48 w 125"/>
                <a:gd name="T39" fmla="*/ 29 h 80"/>
                <a:gd name="T40" fmla="*/ 54 w 125"/>
                <a:gd name="T41" fmla="*/ 30 h 80"/>
                <a:gd name="T42" fmla="*/ 53 w 125"/>
                <a:gd name="T43" fmla="*/ 34 h 80"/>
                <a:gd name="T44" fmla="*/ 48 w 125"/>
                <a:gd name="T45" fmla="*/ 33 h 80"/>
                <a:gd name="T46" fmla="*/ 41 w 125"/>
                <a:gd name="T47" fmla="*/ 42 h 80"/>
                <a:gd name="T48" fmla="*/ 48 w 125"/>
                <a:gd name="T49" fmla="*/ 49 h 80"/>
                <a:gd name="T50" fmla="*/ 59 w 125"/>
                <a:gd name="T51" fmla="*/ 55 h 80"/>
                <a:gd name="T52" fmla="*/ 56 w 125"/>
                <a:gd name="T53" fmla="*/ 55 h 80"/>
                <a:gd name="T54" fmla="*/ 63 w 125"/>
                <a:gd name="T55" fmla="*/ 29 h 80"/>
                <a:gd name="T56" fmla="*/ 67 w 125"/>
                <a:gd name="T57" fmla="*/ 29 h 80"/>
                <a:gd name="T58" fmla="*/ 59 w 125"/>
                <a:gd name="T59" fmla="*/ 55 h 80"/>
                <a:gd name="T60" fmla="*/ 87 w 125"/>
                <a:gd name="T61" fmla="*/ 51 h 80"/>
                <a:gd name="T62" fmla="*/ 76 w 125"/>
                <a:gd name="T63" fmla="*/ 54 h 80"/>
                <a:gd name="T64" fmla="*/ 69 w 125"/>
                <a:gd name="T65" fmla="*/ 54 h 80"/>
                <a:gd name="T66" fmla="*/ 69 w 125"/>
                <a:gd name="T67" fmla="*/ 30 h 80"/>
                <a:gd name="T68" fmla="*/ 77 w 125"/>
                <a:gd name="T69" fmla="*/ 29 h 80"/>
                <a:gd name="T70" fmla="*/ 87 w 125"/>
                <a:gd name="T71" fmla="*/ 32 h 80"/>
                <a:gd name="T72" fmla="*/ 91 w 125"/>
                <a:gd name="T73" fmla="*/ 41 h 80"/>
                <a:gd name="T74" fmla="*/ 87 w 125"/>
                <a:gd name="T75" fmla="*/ 51 h 80"/>
                <a:gd name="T76" fmla="*/ 107 w 125"/>
                <a:gd name="T77" fmla="*/ 49 h 80"/>
                <a:gd name="T78" fmla="*/ 112 w 125"/>
                <a:gd name="T79" fmla="*/ 49 h 80"/>
                <a:gd name="T80" fmla="*/ 113 w 125"/>
                <a:gd name="T81" fmla="*/ 53 h 80"/>
                <a:gd name="T82" fmla="*/ 106 w 125"/>
                <a:gd name="T83" fmla="*/ 54 h 80"/>
                <a:gd name="T84" fmla="*/ 94 w 125"/>
                <a:gd name="T85" fmla="*/ 42 h 80"/>
                <a:gd name="T86" fmla="*/ 107 w 125"/>
                <a:gd name="T87" fmla="*/ 29 h 80"/>
                <a:gd name="T88" fmla="*/ 113 w 125"/>
                <a:gd name="T89" fmla="*/ 30 h 80"/>
                <a:gd name="T90" fmla="*/ 112 w 125"/>
                <a:gd name="T91" fmla="*/ 34 h 80"/>
                <a:gd name="T92" fmla="*/ 107 w 125"/>
                <a:gd name="T93" fmla="*/ 33 h 80"/>
                <a:gd name="T94" fmla="*/ 99 w 125"/>
                <a:gd name="T95" fmla="*/ 42 h 80"/>
                <a:gd name="T96" fmla="*/ 107 w 125"/>
                <a:gd name="T97" fmla="*/ 4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5" h="80">
                  <a:moveTo>
                    <a:pt x="62" y="0"/>
                  </a:moveTo>
                  <a:cubicBezTo>
                    <a:pt x="28" y="0"/>
                    <a:pt x="0" y="17"/>
                    <a:pt x="0" y="40"/>
                  </a:cubicBezTo>
                  <a:cubicBezTo>
                    <a:pt x="0" y="61"/>
                    <a:pt x="28" y="80"/>
                    <a:pt x="62" y="80"/>
                  </a:cubicBezTo>
                  <a:cubicBezTo>
                    <a:pt x="96" y="80"/>
                    <a:pt x="125" y="61"/>
                    <a:pt x="125" y="40"/>
                  </a:cubicBezTo>
                  <a:cubicBezTo>
                    <a:pt x="125" y="17"/>
                    <a:pt x="96" y="0"/>
                    <a:pt x="62" y="0"/>
                  </a:cubicBezTo>
                  <a:close/>
                  <a:moveTo>
                    <a:pt x="28" y="54"/>
                  </a:moveTo>
                  <a:cubicBezTo>
                    <a:pt x="26" y="47"/>
                    <a:pt x="26" y="47"/>
                    <a:pt x="26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34" y="54"/>
                    <a:pt x="34" y="54"/>
                    <a:pt x="34" y="54"/>
                  </a:cubicBezTo>
                  <a:lnTo>
                    <a:pt x="28" y="54"/>
                  </a:lnTo>
                  <a:close/>
                  <a:moveTo>
                    <a:pt x="48" y="49"/>
                  </a:moveTo>
                  <a:cubicBezTo>
                    <a:pt x="50" y="49"/>
                    <a:pt x="52" y="49"/>
                    <a:pt x="53" y="49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1" y="54"/>
                    <a:pt x="48" y="54"/>
                  </a:cubicBezTo>
                  <a:cubicBezTo>
                    <a:pt x="39" y="54"/>
                    <a:pt x="35" y="49"/>
                    <a:pt x="35" y="42"/>
                  </a:cubicBezTo>
                  <a:cubicBezTo>
                    <a:pt x="35" y="34"/>
                    <a:pt x="41" y="29"/>
                    <a:pt x="48" y="29"/>
                  </a:cubicBezTo>
                  <a:cubicBezTo>
                    <a:pt x="51" y="29"/>
                    <a:pt x="53" y="29"/>
                    <a:pt x="54" y="30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0" y="33"/>
                    <a:pt x="48" y="33"/>
                  </a:cubicBezTo>
                  <a:cubicBezTo>
                    <a:pt x="44" y="33"/>
                    <a:pt x="41" y="36"/>
                    <a:pt x="41" y="42"/>
                  </a:cubicBezTo>
                  <a:cubicBezTo>
                    <a:pt x="41" y="46"/>
                    <a:pt x="44" y="49"/>
                    <a:pt x="48" y="49"/>
                  </a:cubicBezTo>
                  <a:close/>
                  <a:moveTo>
                    <a:pt x="59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7" y="29"/>
                    <a:pt x="67" y="29"/>
                    <a:pt x="67" y="29"/>
                  </a:cubicBezTo>
                  <a:lnTo>
                    <a:pt x="59" y="55"/>
                  </a:lnTo>
                  <a:close/>
                  <a:moveTo>
                    <a:pt x="87" y="51"/>
                  </a:moveTo>
                  <a:cubicBezTo>
                    <a:pt x="84" y="53"/>
                    <a:pt x="81" y="54"/>
                    <a:pt x="76" y="54"/>
                  </a:cubicBezTo>
                  <a:cubicBezTo>
                    <a:pt x="73" y="54"/>
                    <a:pt x="71" y="54"/>
                    <a:pt x="69" y="54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2" y="29"/>
                    <a:pt x="74" y="29"/>
                    <a:pt x="77" y="29"/>
                  </a:cubicBezTo>
                  <a:cubicBezTo>
                    <a:pt x="82" y="29"/>
                    <a:pt x="85" y="30"/>
                    <a:pt x="87" y="32"/>
                  </a:cubicBezTo>
                  <a:cubicBezTo>
                    <a:pt x="89" y="34"/>
                    <a:pt x="91" y="37"/>
                    <a:pt x="91" y="41"/>
                  </a:cubicBezTo>
                  <a:cubicBezTo>
                    <a:pt x="91" y="46"/>
                    <a:pt x="89" y="49"/>
                    <a:pt x="87" y="51"/>
                  </a:cubicBezTo>
                  <a:close/>
                  <a:moveTo>
                    <a:pt x="107" y="49"/>
                  </a:moveTo>
                  <a:cubicBezTo>
                    <a:pt x="109" y="49"/>
                    <a:pt x="111" y="49"/>
                    <a:pt x="112" y="49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2" y="53"/>
                    <a:pt x="109" y="54"/>
                    <a:pt x="106" y="54"/>
                  </a:cubicBezTo>
                  <a:cubicBezTo>
                    <a:pt x="98" y="54"/>
                    <a:pt x="94" y="49"/>
                    <a:pt x="94" y="42"/>
                  </a:cubicBezTo>
                  <a:cubicBezTo>
                    <a:pt x="94" y="34"/>
                    <a:pt x="99" y="29"/>
                    <a:pt x="107" y="29"/>
                  </a:cubicBezTo>
                  <a:cubicBezTo>
                    <a:pt x="110" y="29"/>
                    <a:pt x="112" y="29"/>
                    <a:pt x="113" y="30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1" y="34"/>
                    <a:pt x="109" y="33"/>
                    <a:pt x="107" y="33"/>
                  </a:cubicBezTo>
                  <a:cubicBezTo>
                    <a:pt x="103" y="33"/>
                    <a:pt x="99" y="36"/>
                    <a:pt x="99" y="42"/>
                  </a:cubicBezTo>
                  <a:cubicBezTo>
                    <a:pt x="99" y="46"/>
                    <a:pt x="102" y="49"/>
                    <a:pt x="10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7234238" y="4354513"/>
              <a:ext cx="23813" cy="38100"/>
            </a:xfrm>
            <a:custGeom>
              <a:avLst/>
              <a:gdLst>
                <a:gd name="T0" fmla="*/ 3 w 10"/>
                <a:gd name="T1" fmla="*/ 0 h 17"/>
                <a:gd name="T2" fmla="*/ 0 w 10"/>
                <a:gd name="T3" fmla="*/ 1 h 17"/>
                <a:gd name="T4" fmla="*/ 0 w 10"/>
                <a:gd name="T5" fmla="*/ 16 h 17"/>
                <a:gd name="T6" fmla="*/ 2 w 10"/>
                <a:gd name="T7" fmla="*/ 17 h 17"/>
                <a:gd name="T8" fmla="*/ 10 w 10"/>
                <a:gd name="T9" fmla="*/ 8 h 17"/>
                <a:gd name="T10" fmla="*/ 3 w 1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7">
                  <a:moveTo>
                    <a:pt x="3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7"/>
                    <a:pt x="2" y="17"/>
                  </a:cubicBezTo>
                  <a:cubicBezTo>
                    <a:pt x="7" y="17"/>
                    <a:pt x="10" y="14"/>
                    <a:pt x="10" y="8"/>
                  </a:cubicBezTo>
                  <a:cubicBezTo>
                    <a:pt x="10" y="3"/>
                    <a:pt x="7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64" name="Group 174"/>
          <p:cNvGrpSpPr/>
          <p:nvPr/>
        </p:nvGrpSpPr>
        <p:grpSpPr>
          <a:xfrm>
            <a:off x="3271005" y="4037299"/>
            <a:ext cx="658780" cy="665734"/>
            <a:chOff x="7845426" y="4043363"/>
            <a:chExt cx="601662" cy="608013"/>
          </a:xfrm>
          <a:solidFill>
            <a:schemeClr val="bg1"/>
          </a:solidFill>
        </p:grpSpPr>
        <p:sp>
          <p:nvSpPr>
            <p:cNvPr id="165" name="Freeform 26"/>
            <p:cNvSpPr>
              <a:spLocks noEditPoints="1"/>
            </p:cNvSpPr>
            <p:nvPr/>
          </p:nvSpPr>
          <p:spPr bwMode="auto">
            <a:xfrm>
              <a:off x="7845426" y="4043363"/>
              <a:ext cx="601662" cy="608013"/>
            </a:xfrm>
            <a:custGeom>
              <a:avLst/>
              <a:gdLst>
                <a:gd name="T0" fmla="*/ 239 w 264"/>
                <a:gd name="T1" fmla="*/ 60 h 268"/>
                <a:gd name="T2" fmla="*/ 260 w 264"/>
                <a:gd name="T3" fmla="*/ 41 h 268"/>
                <a:gd name="T4" fmla="*/ 222 w 264"/>
                <a:gd name="T5" fmla="*/ 23 h 268"/>
                <a:gd name="T6" fmla="*/ 215 w 264"/>
                <a:gd name="T7" fmla="*/ 23 h 268"/>
                <a:gd name="T8" fmla="*/ 196 w 264"/>
                <a:gd name="T9" fmla="*/ 4 h 268"/>
                <a:gd name="T10" fmla="*/ 180 w 264"/>
                <a:gd name="T11" fmla="*/ 0 h 268"/>
                <a:gd name="T12" fmla="*/ 163 w 264"/>
                <a:gd name="T13" fmla="*/ 4 h 268"/>
                <a:gd name="T14" fmla="*/ 144 w 264"/>
                <a:gd name="T15" fmla="*/ 23 h 268"/>
                <a:gd name="T16" fmla="*/ 137 w 264"/>
                <a:gd name="T17" fmla="*/ 23 h 268"/>
                <a:gd name="T18" fmla="*/ 116 w 264"/>
                <a:gd name="T19" fmla="*/ 4 h 268"/>
                <a:gd name="T20" fmla="*/ 101 w 264"/>
                <a:gd name="T21" fmla="*/ 0 h 268"/>
                <a:gd name="T22" fmla="*/ 83 w 264"/>
                <a:gd name="T23" fmla="*/ 4 h 268"/>
                <a:gd name="T24" fmla="*/ 64 w 264"/>
                <a:gd name="T25" fmla="*/ 23 h 268"/>
                <a:gd name="T26" fmla="*/ 57 w 264"/>
                <a:gd name="T27" fmla="*/ 23 h 268"/>
                <a:gd name="T28" fmla="*/ 38 w 264"/>
                <a:gd name="T29" fmla="*/ 4 h 268"/>
                <a:gd name="T30" fmla="*/ 21 w 264"/>
                <a:gd name="T31" fmla="*/ 39 h 268"/>
                <a:gd name="T32" fmla="*/ 21 w 264"/>
                <a:gd name="T33" fmla="*/ 46 h 268"/>
                <a:gd name="T34" fmla="*/ 2 w 264"/>
                <a:gd name="T35" fmla="*/ 67 h 268"/>
                <a:gd name="T36" fmla="*/ 0 w 264"/>
                <a:gd name="T37" fmla="*/ 83 h 268"/>
                <a:gd name="T38" fmla="*/ 2 w 264"/>
                <a:gd name="T39" fmla="*/ 101 h 268"/>
                <a:gd name="T40" fmla="*/ 21 w 264"/>
                <a:gd name="T41" fmla="*/ 121 h 268"/>
                <a:gd name="T42" fmla="*/ 21 w 264"/>
                <a:gd name="T43" fmla="*/ 128 h 268"/>
                <a:gd name="T44" fmla="*/ 2 w 264"/>
                <a:gd name="T45" fmla="*/ 147 h 268"/>
                <a:gd name="T46" fmla="*/ 0 w 264"/>
                <a:gd name="T47" fmla="*/ 165 h 268"/>
                <a:gd name="T48" fmla="*/ 2 w 264"/>
                <a:gd name="T49" fmla="*/ 181 h 268"/>
                <a:gd name="T50" fmla="*/ 21 w 264"/>
                <a:gd name="T51" fmla="*/ 202 h 268"/>
                <a:gd name="T52" fmla="*/ 21 w 264"/>
                <a:gd name="T53" fmla="*/ 209 h 268"/>
                <a:gd name="T54" fmla="*/ 2 w 264"/>
                <a:gd name="T55" fmla="*/ 229 h 268"/>
                <a:gd name="T56" fmla="*/ 38 w 264"/>
                <a:gd name="T57" fmla="*/ 247 h 268"/>
                <a:gd name="T58" fmla="*/ 45 w 264"/>
                <a:gd name="T59" fmla="*/ 247 h 268"/>
                <a:gd name="T60" fmla="*/ 64 w 264"/>
                <a:gd name="T61" fmla="*/ 265 h 268"/>
                <a:gd name="T62" fmla="*/ 80 w 264"/>
                <a:gd name="T63" fmla="*/ 268 h 268"/>
                <a:gd name="T64" fmla="*/ 97 w 264"/>
                <a:gd name="T65" fmla="*/ 265 h 268"/>
                <a:gd name="T66" fmla="*/ 116 w 264"/>
                <a:gd name="T67" fmla="*/ 247 h 268"/>
                <a:gd name="T68" fmla="*/ 123 w 264"/>
                <a:gd name="T69" fmla="*/ 247 h 268"/>
                <a:gd name="T70" fmla="*/ 144 w 264"/>
                <a:gd name="T71" fmla="*/ 265 h 268"/>
                <a:gd name="T72" fmla="*/ 160 w 264"/>
                <a:gd name="T73" fmla="*/ 268 h 268"/>
                <a:gd name="T74" fmla="*/ 177 w 264"/>
                <a:gd name="T75" fmla="*/ 265 h 268"/>
                <a:gd name="T76" fmla="*/ 196 w 264"/>
                <a:gd name="T77" fmla="*/ 247 h 268"/>
                <a:gd name="T78" fmla="*/ 203 w 264"/>
                <a:gd name="T79" fmla="*/ 247 h 268"/>
                <a:gd name="T80" fmla="*/ 222 w 264"/>
                <a:gd name="T81" fmla="*/ 265 h 268"/>
                <a:gd name="T82" fmla="*/ 239 w 264"/>
                <a:gd name="T83" fmla="*/ 229 h 268"/>
                <a:gd name="T84" fmla="*/ 239 w 264"/>
                <a:gd name="T85" fmla="*/ 222 h 268"/>
                <a:gd name="T86" fmla="*/ 260 w 264"/>
                <a:gd name="T87" fmla="*/ 202 h 268"/>
                <a:gd name="T88" fmla="*/ 264 w 264"/>
                <a:gd name="T89" fmla="*/ 185 h 268"/>
                <a:gd name="T90" fmla="*/ 260 w 264"/>
                <a:gd name="T91" fmla="*/ 169 h 268"/>
                <a:gd name="T92" fmla="*/ 239 w 264"/>
                <a:gd name="T93" fmla="*/ 149 h 268"/>
                <a:gd name="T94" fmla="*/ 239 w 264"/>
                <a:gd name="T95" fmla="*/ 142 h 268"/>
                <a:gd name="T96" fmla="*/ 260 w 264"/>
                <a:gd name="T97" fmla="*/ 121 h 268"/>
                <a:gd name="T98" fmla="*/ 264 w 264"/>
                <a:gd name="T99" fmla="*/ 105 h 268"/>
                <a:gd name="T100" fmla="*/ 260 w 264"/>
                <a:gd name="T101" fmla="*/ 87 h 268"/>
                <a:gd name="T102" fmla="*/ 239 w 264"/>
                <a:gd name="T103" fmla="*/ 67 h 268"/>
                <a:gd name="T104" fmla="*/ 28 w 264"/>
                <a:gd name="T105" fmla="*/ 240 h 268"/>
                <a:gd name="T106" fmla="*/ 233 w 264"/>
                <a:gd name="T107" fmla="*/ 24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4" h="268">
                  <a:moveTo>
                    <a:pt x="260" y="67"/>
                  </a:moveTo>
                  <a:cubicBezTo>
                    <a:pt x="262" y="67"/>
                    <a:pt x="264" y="66"/>
                    <a:pt x="264" y="64"/>
                  </a:cubicBezTo>
                  <a:cubicBezTo>
                    <a:pt x="264" y="62"/>
                    <a:pt x="262" y="60"/>
                    <a:pt x="260" y="60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39" y="46"/>
                    <a:pt x="239" y="46"/>
                    <a:pt x="239" y="46"/>
                  </a:cubicBezTo>
                  <a:cubicBezTo>
                    <a:pt x="260" y="46"/>
                    <a:pt x="260" y="46"/>
                    <a:pt x="260" y="46"/>
                  </a:cubicBezTo>
                  <a:cubicBezTo>
                    <a:pt x="262" y="46"/>
                    <a:pt x="264" y="46"/>
                    <a:pt x="264" y="44"/>
                  </a:cubicBezTo>
                  <a:cubicBezTo>
                    <a:pt x="264" y="41"/>
                    <a:pt x="262" y="41"/>
                    <a:pt x="260" y="41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39" y="27"/>
                    <a:pt x="239" y="27"/>
                    <a:pt x="239" y="27"/>
                  </a:cubicBezTo>
                  <a:cubicBezTo>
                    <a:pt x="239" y="25"/>
                    <a:pt x="238" y="23"/>
                    <a:pt x="236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2"/>
                    <a:pt x="220" y="0"/>
                    <a:pt x="219" y="0"/>
                  </a:cubicBezTo>
                  <a:cubicBezTo>
                    <a:pt x="217" y="0"/>
                    <a:pt x="215" y="2"/>
                    <a:pt x="215" y="4"/>
                  </a:cubicBezTo>
                  <a:cubicBezTo>
                    <a:pt x="215" y="23"/>
                    <a:pt x="215" y="23"/>
                    <a:pt x="215" y="23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"/>
                    <a:pt x="203" y="4"/>
                    <a:pt x="203" y="4"/>
                  </a:cubicBezTo>
                  <a:cubicBezTo>
                    <a:pt x="203" y="2"/>
                    <a:pt x="201" y="0"/>
                    <a:pt x="200" y="0"/>
                  </a:cubicBezTo>
                  <a:cubicBezTo>
                    <a:pt x="198" y="0"/>
                    <a:pt x="196" y="2"/>
                    <a:pt x="196" y="4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2"/>
                    <a:pt x="182" y="0"/>
                    <a:pt x="180" y="0"/>
                  </a:cubicBezTo>
                  <a:cubicBezTo>
                    <a:pt x="177" y="0"/>
                    <a:pt x="177" y="2"/>
                    <a:pt x="177" y="4"/>
                  </a:cubicBezTo>
                  <a:cubicBezTo>
                    <a:pt x="177" y="23"/>
                    <a:pt x="177" y="23"/>
                    <a:pt x="177" y="23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3" y="4"/>
                    <a:pt x="163" y="4"/>
                    <a:pt x="163" y="4"/>
                  </a:cubicBezTo>
                  <a:cubicBezTo>
                    <a:pt x="163" y="2"/>
                    <a:pt x="161" y="0"/>
                    <a:pt x="160" y="0"/>
                  </a:cubicBezTo>
                  <a:cubicBezTo>
                    <a:pt x="158" y="0"/>
                    <a:pt x="156" y="2"/>
                    <a:pt x="156" y="4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2" y="0"/>
                    <a:pt x="141" y="0"/>
                  </a:cubicBezTo>
                  <a:cubicBezTo>
                    <a:pt x="139" y="0"/>
                    <a:pt x="137" y="2"/>
                    <a:pt x="137" y="4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2"/>
                    <a:pt x="121" y="0"/>
                    <a:pt x="120" y="0"/>
                  </a:cubicBezTo>
                  <a:cubicBezTo>
                    <a:pt x="118" y="0"/>
                    <a:pt x="116" y="2"/>
                    <a:pt x="116" y="4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2"/>
                    <a:pt x="102" y="0"/>
                    <a:pt x="101" y="0"/>
                  </a:cubicBezTo>
                  <a:cubicBezTo>
                    <a:pt x="99" y="0"/>
                    <a:pt x="97" y="2"/>
                    <a:pt x="97" y="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2"/>
                    <a:pt x="83" y="0"/>
                    <a:pt x="80" y="0"/>
                  </a:cubicBezTo>
                  <a:cubicBezTo>
                    <a:pt x="78" y="0"/>
                    <a:pt x="78" y="2"/>
                    <a:pt x="78" y="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2" y="0"/>
                    <a:pt x="61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2"/>
                    <a:pt x="43" y="0"/>
                    <a:pt x="42" y="0"/>
                  </a:cubicBezTo>
                  <a:cubicBezTo>
                    <a:pt x="40" y="0"/>
                    <a:pt x="38" y="2"/>
                    <a:pt x="38" y="4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3"/>
                    <a:pt x="21" y="25"/>
                    <a:pt x="21" y="27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0" y="39"/>
                    <a:pt x="0" y="41"/>
                    <a:pt x="0" y="43"/>
                  </a:cubicBezTo>
                  <a:cubicBezTo>
                    <a:pt x="0" y="44"/>
                    <a:pt x="0" y="46"/>
                    <a:pt x="2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60"/>
                    <a:pt x="0" y="62"/>
                    <a:pt x="0" y="64"/>
                  </a:cubicBezTo>
                  <a:cubicBezTo>
                    <a:pt x="0" y="66"/>
                    <a:pt x="0" y="67"/>
                    <a:pt x="2" y="67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0" y="80"/>
                    <a:pt x="0" y="82"/>
                    <a:pt x="0" y="83"/>
                  </a:cubicBezTo>
                  <a:cubicBezTo>
                    <a:pt x="0" y="85"/>
                    <a:pt x="0" y="87"/>
                    <a:pt x="2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0" y="101"/>
                    <a:pt x="0" y="103"/>
                    <a:pt x="0" y="105"/>
                  </a:cubicBezTo>
                  <a:cubicBezTo>
                    <a:pt x="0" y="107"/>
                    <a:pt x="0" y="108"/>
                    <a:pt x="2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0" y="121"/>
                    <a:pt x="0" y="122"/>
                    <a:pt x="0" y="124"/>
                  </a:cubicBezTo>
                  <a:cubicBezTo>
                    <a:pt x="0" y="126"/>
                    <a:pt x="0" y="128"/>
                    <a:pt x="2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42"/>
                    <a:pt x="21" y="142"/>
                    <a:pt x="21" y="142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0" y="142"/>
                    <a:pt x="0" y="142"/>
                    <a:pt x="0" y="144"/>
                  </a:cubicBezTo>
                  <a:cubicBezTo>
                    <a:pt x="0" y="147"/>
                    <a:pt x="0" y="147"/>
                    <a:pt x="2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62"/>
                    <a:pt x="21" y="162"/>
                    <a:pt x="21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0" y="162"/>
                    <a:pt x="0" y="163"/>
                    <a:pt x="0" y="165"/>
                  </a:cubicBezTo>
                  <a:cubicBezTo>
                    <a:pt x="0" y="167"/>
                    <a:pt x="0" y="169"/>
                    <a:pt x="2" y="169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21" y="181"/>
                    <a:pt x="21" y="181"/>
                    <a:pt x="21" y="181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0" y="181"/>
                    <a:pt x="0" y="183"/>
                    <a:pt x="0" y="185"/>
                  </a:cubicBezTo>
                  <a:cubicBezTo>
                    <a:pt x="0" y="186"/>
                    <a:pt x="0" y="188"/>
                    <a:pt x="2" y="188"/>
                  </a:cubicBezTo>
                  <a:cubicBezTo>
                    <a:pt x="21" y="188"/>
                    <a:pt x="21" y="188"/>
                    <a:pt x="21" y="188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" y="202"/>
                    <a:pt x="2" y="202"/>
                    <a:pt x="2" y="202"/>
                  </a:cubicBezTo>
                  <a:cubicBezTo>
                    <a:pt x="0" y="202"/>
                    <a:pt x="0" y="204"/>
                    <a:pt x="0" y="206"/>
                  </a:cubicBezTo>
                  <a:cubicBezTo>
                    <a:pt x="0" y="208"/>
                    <a:pt x="0" y="209"/>
                    <a:pt x="2" y="209"/>
                  </a:cubicBezTo>
                  <a:cubicBezTo>
                    <a:pt x="21" y="209"/>
                    <a:pt x="21" y="209"/>
                    <a:pt x="21" y="209"/>
                  </a:cubicBezTo>
                  <a:cubicBezTo>
                    <a:pt x="21" y="222"/>
                    <a:pt x="21" y="222"/>
                    <a:pt x="21" y="222"/>
                  </a:cubicBezTo>
                  <a:cubicBezTo>
                    <a:pt x="2" y="222"/>
                    <a:pt x="2" y="222"/>
                    <a:pt x="2" y="222"/>
                  </a:cubicBezTo>
                  <a:cubicBezTo>
                    <a:pt x="0" y="222"/>
                    <a:pt x="0" y="224"/>
                    <a:pt x="0" y="225"/>
                  </a:cubicBezTo>
                  <a:cubicBezTo>
                    <a:pt x="0" y="227"/>
                    <a:pt x="0" y="229"/>
                    <a:pt x="2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1" y="243"/>
                    <a:pt x="21" y="243"/>
                    <a:pt x="21" y="243"/>
                  </a:cubicBezTo>
                  <a:cubicBezTo>
                    <a:pt x="21" y="245"/>
                    <a:pt x="22" y="247"/>
                    <a:pt x="24" y="247"/>
                  </a:cubicBezTo>
                  <a:cubicBezTo>
                    <a:pt x="38" y="247"/>
                    <a:pt x="38" y="247"/>
                    <a:pt x="38" y="24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6"/>
                    <a:pt x="40" y="268"/>
                    <a:pt x="42" y="268"/>
                  </a:cubicBezTo>
                  <a:cubicBezTo>
                    <a:pt x="43" y="268"/>
                    <a:pt x="45" y="266"/>
                    <a:pt x="45" y="265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57" y="265"/>
                    <a:pt x="57" y="265"/>
                    <a:pt x="57" y="265"/>
                  </a:cubicBezTo>
                  <a:cubicBezTo>
                    <a:pt x="57" y="266"/>
                    <a:pt x="59" y="268"/>
                    <a:pt x="61" y="268"/>
                  </a:cubicBezTo>
                  <a:cubicBezTo>
                    <a:pt x="62" y="268"/>
                    <a:pt x="64" y="266"/>
                    <a:pt x="64" y="265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78" y="247"/>
                    <a:pt x="78" y="247"/>
                    <a:pt x="78" y="247"/>
                  </a:cubicBezTo>
                  <a:cubicBezTo>
                    <a:pt x="78" y="265"/>
                    <a:pt x="78" y="265"/>
                    <a:pt x="78" y="265"/>
                  </a:cubicBezTo>
                  <a:cubicBezTo>
                    <a:pt x="78" y="266"/>
                    <a:pt x="78" y="268"/>
                    <a:pt x="80" y="268"/>
                  </a:cubicBezTo>
                  <a:cubicBezTo>
                    <a:pt x="83" y="268"/>
                    <a:pt x="83" y="266"/>
                    <a:pt x="83" y="265"/>
                  </a:cubicBezTo>
                  <a:cubicBezTo>
                    <a:pt x="83" y="247"/>
                    <a:pt x="83" y="247"/>
                    <a:pt x="83" y="247"/>
                  </a:cubicBezTo>
                  <a:cubicBezTo>
                    <a:pt x="97" y="247"/>
                    <a:pt x="97" y="247"/>
                    <a:pt x="97" y="247"/>
                  </a:cubicBezTo>
                  <a:cubicBezTo>
                    <a:pt x="97" y="265"/>
                    <a:pt x="97" y="265"/>
                    <a:pt x="97" y="265"/>
                  </a:cubicBezTo>
                  <a:cubicBezTo>
                    <a:pt x="97" y="266"/>
                    <a:pt x="99" y="268"/>
                    <a:pt x="101" y="268"/>
                  </a:cubicBezTo>
                  <a:cubicBezTo>
                    <a:pt x="102" y="268"/>
                    <a:pt x="104" y="266"/>
                    <a:pt x="104" y="265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16" y="247"/>
                    <a:pt x="116" y="247"/>
                    <a:pt x="116" y="247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16" y="266"/>
                    <a:pt x="118" y="268"/>
                    <a:pt x="120" y="268"/>
                  </a:cubicBezTo>
                  <a:cubicBezTo>
                    <a:pt x="121" y="268"/>
                    <a:pt x="123" y="266"/>
                    <a:pt x="123" y="265"/>
                  </a:cubicBezTo>
                  <a:cubicBezTo>
                    <a:pt x="123" y="247"/>
                    <a:pt x="123" y="247"/>
                    <a:pt x="123" y="247"/>
                  </a:cubicBezTo>
                  <a:cubicBezTo>
                    <a:pt x="137" y="247"/>
                    <a:pt x="137" y="247"/>
                    <a:pt x="137" y="247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7" y="266"/>
                    <a:pt x="139" y="268"/>
                    <a:pt x="141" y="268"/>
                  </a:cubicBezTo>
                  <a:cubicBezTo>
                    <a:pt x="142" y="268"/>
                    <a:pt x="144" y="266"/>
                    <a:pt x="144" y="265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56" y="247"/>
                    <a:pt x="156" y="247"/>
                    <a:pt x="156" y="247"/>
                  </a:cubicBezTo>
                  <a:cubicBezTo>
                    <a:pt x="156" y="265"/>
                    <a:pt x="156" y="265"/>
                    <a:pt x="156" y="265"/>
                  </a:cubicBezTo>
                  <a:cubicBezTo>
                    <a:pt x="156" y="266"/>
                    <a:pt x="158" y="268"/>
                    <a:pt x="160" y="268"/>
                  </a:cubicBezTo>
                  <a:cubicBezTo>
                    <a:pt x="161" y="268"/>
                    <a:pt x="163" y="266"/>
                    <a:pt x="163" y="265"/>
                  </a:cubicBezTo>
                  <a:cubicBezTo>
                    <a:pt x="163" y="247"/>
                    <a:pt x="163" y="247"/>
                    <a:pt x="163" y="247"/>
                  </a:cubicBezTo>
                  <a:cubicBezTo>
                    <a:pt x="177" y="247"/>
                    <a:pt x="177" y="247"/>
                    <a:pt x="177" y="247"/>
                  </a:cubicBezTo>
                  <a:cubicBezTo>
                    <a:pt x="177" y="265"/>
                    <a:pt x="177" y="265"/>
                    <a:pt x="177" y="265"/>
                  </a:cubicBezTo>
                  <a:cubicBezTo>
                    <a:pt x="177" y="266"/>
                    <a:pt x="177" y="268"/>
                    <a:pt x="180" y="268"/>
                  </a:cubicBezTo>
                  <a:cubicBezTo>
                    <a:pt x="182" y="268"/>
                    <a:pt x="184" y="266"/>
                    <a:pt x="184" y="26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96" y="247"/>
                    <a:pt x="196" y="247"/>
                    <a:pt x="196" y="247"/>
                  </a:cubicBezTo>
                  <a:cubicBezTo>
                    <a:pt x="196" y="265"/>
                    <a:pt x="196" y="265"/>
                    <a:pt x="196" y="265"/>
                  </a:cubicBezTo>
                  <a:cubicBezTo>
                    <a:pt x="196" y="266"/>
                    <a:pt x="198" y="268"/>
                    <a:pt x="200" y="268"/>
                  </a:cubicBezTo>
                  <a:cubicBezTo>
                    <a:pt x="201" y="268"/>
                    <a:pt x="203" y="266"/>
                    <a:pt x="203" y="265"/>
                  </a:cubicBezTo>
                  <a:cubicBezTo>
                    <a:pt x="203" y="247"/>
                    <a:pt x="203" y="247"/>
                    <a:pt x="203" y="247"/>
                  </a:cubicBezTo>
                  <a:cubicBezTo>
                    <a:pt x="215" y="247"/>
                    <a:pt x="215" y="247"/>
                    <a:pt x="215" y="247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6"/>
                    <a:pt x="217" y="268"/>
                    <a:pt x="219" y="268"/>
                  </a:cubicBezTo>
                  <a:cubicBezTo>
                    <a:pt x="220" y="268"/>
                    <a:pt x="222" y="266"/>
                    <a:pt x="222" y="265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36" y="247"/>
                    <a:pt x="236" y="247"/>
                    <a:pt x="236" y="247"/>
                  </a:cubicBezTo>
                  <a:cubicBezTo>
                    <a:pt x="238" y="247"/>
                    <a:pt x="239" y="245"/>
                    <a:pt x="239" y="243"/>
                  </a:cubicBezTo>
                  <a:cubicBezTo>
                    <a:pt x="239" y="229"/>
                    <a:pt x="239" y="229"/>
                    <a:pt x="239" y="229"/>
                  </a:cubicBezTo>
                  <a:cubicBezTo>
                    <a:pt x="260" y="229"/>
                    <a:pt x="260" y="229"/>
                    <a:pt x="260" y="229"/>
                  </a:cubicBezTo>
                  <a:cubicBezTo>
                    <a:pt x="262" y="229"/>
                    <a:pt x="264" y="227"/>
                    <a:pt x="264" y="225"/>
                  </a:cubicBezTo>
                  <a:cubicBezTo>
                    <a:pt x="264" y="224"/>
                    <a:pt x="262" y="222"/>
                    <a:pt x="260" y="222"/>
                  </a:cubicBezTo>
                  <a:cubicBezTo>
                    <a:pt x="239" y="222"/>
                    <a:pt x="239" y="222"/>
                    <a:pt x="239" y="222"/>
                  </a:cubicBezTo>
                  <a:cubicBezTo>
                    <a:pt x="239" y="209"/>
                    <a:pt x="239" y="209"/>
                    <a:pt x="239" y="209"/>
                  </a:cubicBezTo>
                  <a:cubicBezTo>
                    <a:pt x="260" y="209"/>
                    <a:pt x="260" y="209"/>
                    <a:pt x="260" y="209"/>
                  </a:cubicBezTo>
                  <a:cubicBezTo>
                    <a:pt x="262" y="209"/>
                    <a:pt x="264" y="208"/>
                    <a:pt x="264" y="206"/>
                  </a:cubicBezTo>
                  <a:cubicBezTo>
                    <a:pt x="264" y="204"/>
                    <a:pt x="262" y="202"/>
                    <a:pt x="260" y="202"/>
                  </a:cubicBezTo>
                  <a:cubicBezTo>
                    <a:pt x="239" y="202"/>
                    <a:pt x="239" y="202"/>
                    <a:pt x="239" y="202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60" y="188"/>
                    <a:pt x="260" y="188"/>
                    <a:pt x="260" y="188"/>
                  </a:cubicBezTo>
                  <a:cubicBezTo>
                    <a:pt x="262" y="188"/>
                    <a:pt x="264" y="188"/>
                    <a:pt x="264" y="185"/>
                  </a:cubicBezTo>
                  <a:cubicBezTo>
                    <a:pt x="264" y="183"/>
                    <a:pt x="262" y="181"/>
                    <a:pt x="260" y="181"/>
                  </a:cubicBezTo>
                  <a:cubicBezTo>
                    <a:pt x="239" y="181"/>
                    <a:pt x="239" y="181"/>
                    <a:pt x="239" y="181"/>
                  </a:cubicBezTo>
                  <a:cubicBezTo>
                    <a:pt x="239" y="169"/>
                    <a:pt x="239" y="169"/>
                    <a:pt x="239" y="169"/>
                  </a:cubicBezTo>
                  <a:cubicBezTo>
                    <a:pt x="260" y="169"/>
                    <a:pt x="260" y="169"/>
                    <a:pt x="260" y="169"/>
                  </a:cubicBezTo>
                  <a:cubicBezTo>
                    <a:pt x="262" y="169"/>
                    <a:pt x="264" y="167"/>
                    <a:pt x="264" y="165"/>
                  </a:cubicBezTo>
                  <a:cubicBezTo>
                    <a:pt x="264" y="163"/>
                    <a:pt x="262" y="162"/>
                    <a:pt x="260" y="162"/>
                  </a:cubicBezTo>
                  <a:cubicBezTo>
                    <a:pt x="239" y="162"/>
                    <a:pt x="239" y="162"/>
                    <a:pt x="239" y="162"/>
                  </a:cubicBezTo>
                  <a:cubicBezTo>
                    <a:pt x="239" y="149"/>
                    <a:pt x="239" y="149"/>
                    <a:pt x="239" y="149"/>
                  </a:cubicBezTo>
                  <a:cubicBezTo>
                    <a:pt x="260" y="149"/>
                    <a:pt x="260" y="149"/>
                    <a:pt x="260" y="149"/>
                  </a:cubicBezTo>
                  <a:cubicBezTo>
                    <a:pt x="262" y="149"/>
                    <a:pt x="264" y="147"/>
                    <a:pt x="264" y="146"/>
                  </a:cubicBezTo>
                  <a:cubicBezTo>
                    <a:pt x="264" y="144"/>
                    <a:pt x="262" y="142"/>
                    <a:pt x="260" y="142"/>
                  </a:cubicBezTo>
                  <a:cubicBezTo>
                    <a:pt x="239" y="142"/>
                    <a:pt x="239" y="142"/>
                    <a:pt x="239" y="142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60" y="128"/>
                    <a:pt x="260" y="128"/>
                    <a:pt x="260" y="128"/>
                  </a:cubicBezTo>
                  <a:cubicBezTo>
                    <a:pt x="262" y="128"/>
                    <a:pt x="264" y="126"/>
                    <a:pt x="264" y="124"/>
                  </a:cubicBezTo>
                  <a:cubicBezTo>
                    <a:pt x="264" y="122"/>
                    <a:pt x="262" y="121"/>
                    <a:pt x="260" y="121"/>
                  </a:cubicBezTo>
                  <a:cubicBezTo>
                    <a:pt x="239" y="121"/>
                    <a:pt x="239" y="121"/>
                    <a:pt x="239" y="121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62" y="108"/>
                    <a:pt x="264" y="107"/>
                    <a:pt x="264" y="105"/>
                  </a:cubicBezTo>
                  <a:cubicBezTo>
                    <a:pt x="264" y="103"/>
                    <a:pt x="262" y="101"/>
                    <a:pt x="260" y="101"/>
                  </a:cubicBezTo>
                  <a:cubicBezTo>
                    <a:pt x="239" y="101"/>
                    <a:pt x="239" y="101"/>
                    <a:pt x="239" y="101"/>
                  </a:cubicBezTo>
                  <a:cubicBezTo>
                    <a:pt x="239" y="87"/>
                    <a:pt x="239" y="87"/>
                    <a:pt x="239" y="87"/>
                  </a:cubicBezTo>
                  <a:cubicBezTo>
                    <a:pt x="260" y="87"/>
                    <a:pt x="260" y="87"/>
                    <a:pt x="260" y="87"/>
                  </a:cubicBezTo>
                  <a:cubicBezTo>
                    <a:pt x="262" y="87"/>
                    <a:pt x="264" y="85"/>
                    <a:pt x="264" y="83"/>
                  </a:cubicBezTo>
                  <a:cubicBezTo>
                    <a:pt x="264" y="82"/>
                    <a:pt x="262" y="80"/>
                    <a:pt x="260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60" y="67"/>
                    <a:pt x="260" y="67"/>
                    <a:pt x="260" y="67"/>
                  </a:cubicBezTo>
                  <a:cubicBezTo>
                    <a:pt x="260" y="67"/>
                    <a:pt x="260" y="67"/>
                    <a:pt x="260" y="67"/>
                  </a:cubicBezTo>
                  <a:close/>
                  <a:moveTo>
                    <a:pt x="233" y="240"/>
                  </a:moveTo>
                  <a:cubicBezTo>
                    <a:pt x="28" y="240"/>
                    <a:pt x="28" y="240"/>
                    <a:pt x="28" y="24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33" y="30"/>
                    <a:pt x="233" y="30"/>
                    <a:pt x="233" y="3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6" name="Freeform 27"/>
            <p:cNvSpPr>
              <a:spLocks noEditPoints="1"/>
            </p:cNvSpPr>
            <p:nvPr/>
          </p:nvSpPr>
          <p:spPr bwMode="auto">
            <a:xfrm>
              <a:off x="7935913" y="4154488"/>
              <a:ext cx="407987" cy="385763"/>
            </a:xfrm>
            <a:custGeom>
              <a:avLst/>
              <a:gdLst>
                <a:gd name="T0" fmla="*/ 14 w 179"/>
                <a:gd name="T1" fmla="*/ 128 h 170"/>
                <a:gd name="T2" fmla="*/ 14 w 179"/>
                <a:gd name="T3" fmla="*/ 166 h 170"/>
                <a:gd name="T4" fmla="*/ 18 w 179"/>
                <a:gd name="T5" fmla="*/ 170 h 170"/>
                <a:gd name="T6" fmla="*/ 162 w 179"/>
                <a:gd name="T7" fmla="*/ 170 h 170"/>
                <a:gd name="T8" fmla="*/ 165 w 179"/>
                <a:gd name="T9" fmla="*/ 166 h 170"/>
                <a:gd name="T10" fmla="*/ 165 w 179"/>
                <a:gd name="T11" fmla="*/ 128 h 170"/>
                <a:gd name="T12" fmla="*/ 179 w 179"/>
                <a:gd name="T13" fmla="*/ 113 h 170"/>
                <a:gd name="T14" fmla="*/ 179 w 179"/>
                <a:gd name="T15" fmla="*/ 57 h 170"/>
                <a:gd name="T16" fmla="*/ 165 w 179"/>
                <a:gd name="T17" fmla="*/ 40 h 170"/>
                <a:gd name="T18" fmla="*/ 165 w 179"/>
                <a:gd name="T19" fmla="*/ 4 h 170"/>
                <a:gd name="T20" fmla="*/ 162 w 179"/>
                <a:gd name="T21" fmla="*/ 0 h 170"/>
                <a:gd name="T22" fmla="*/ 18 w 179"/>
                <a:gd name="T23" fmla="*/ 0 h 170"/>
                <a:gd name="T24" fmla="*/ 14 w 179"/>
                <a:gd name="T25" fmla="*/ 4 h 170"/>
                <a:gd name="T26" fmla="*/ 14 w 179"/>
                <a:gd name="T27" fmla="*/ 40 h 170"/>
                <a:gd name="T28" fmla="*/ 0 w 179"/>
                <a:gd name="T29" fmla="*/ 57 h 170"/>
                <a:gd name="T30" fmla="*/ 0 w 179"/>
                <a:gd name="T31" fmla="*/ 113 h 170"/>
                <a:gd name="T32" fmla="*/ 14 w 179"/>
                <a:gd name="T33" fmla="*/ 128 h 170"/>
                <a:gd name="T34" fmla="*/ 7 w 179"/>
                <a:gd name="T35" fmla="*/ 57 h 170"/>
                <a:gd name="T36" fmla="*/ 18 w 179"/>
                <a:gd name="T37" fmla="*/ 47 h 170"/>
                <a:gd name="T38" fmla="*/ 21 w 179"/>
                <a:gd name="T39" fmla="*/ 43 h 170"/>
                <a:gd name="T40" fmla="*/ 21 w 179"/>
                <a:gd name="T41" fmla="*/ 7 h 170"/>
                <a:gd name="T42" fmla="*/ 158 w 179"/>
                <a:gd name="T43" fmla="*/ 7 h 170"/>
                <a:gd name="T44" fmla="*/ 158 w 179"/>
                <a:gd name="T45" fmla="*/ 43 h 170"/>
                <a:gd name="T46" fmla="*/ 162 w 179"/>
                <a:gd name="T47" fmla="*/ 47 h 170"/>
                <a:gd name="T48" fmla="*/ 172 w 179"/>
                <a:gd name="T49" fmla="*/ 57 h 170"/>
                <a:gd name="T50" fmla="*/ 172 w 179"/>
                <a:gd name="T51" fmla="*/ 113 h 170"/>
                <a:gd name="T52" fmla="*/ 162 w 179"/>
                <a:gd name="T53" fmla="*/ 123 h 170"/>
                <a:gd name="T54" fmla="*/ 158 w 179"/>
                <a:gd name="T55" fmla="*/ 127 h 170"/>
                <a:gd name="T56" fmla="*/ 158 w 179"/>
                <a:gd name="T57" fmla="*/ 163 h 170"/>
                <a:gd name="T58" fmla="*/ 21 w 179"/>
                <a:gd name="T59" fmla="*/ 163 h 170"/>
                <a:gd name="T60" fmla="*/ 21 w 179"/>
                <a:gd name="T61" fmla="*/ 127 h 170"/>
                <a:gd name="T62" fmla="*/ 18 w 179"/>
                <a:gd name="T63" fmla="*/ 123 h 170"/>
                <a:gd name="T64" fmla="*/ 7 w 179"/>
                <a:gd name="T65" fmla="*/ 113 h 170"/>
                <a:gd name="T66" fmla="*/ 7 w 179"/>
                <a:gd name="T67" fmla="*/ 57 h 170"/>
                <a:gd name="T68" fmla="*/ 7 w 179"/>
                <a:gd name="T69" fmla="*/ 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9" h="170">
                  <a:moveTo>
                    <a:pt x="14" y="128"/>
                  </a:moveTo>
                  <a:cubicBezTo>
                    <a:pt x="14" y="166"/>
                    <a:pt x="14" y="166"/>
                    <a:pt x="14" y="166"/>
                  </a:cubicBezTo>
                  <a:cubicBezTo>
                    <a:pt x="14" y="168"/>
                    <a:pt x="16" y="170"/>
                    <a:pt x="18" y="170"/>
                  </a:cubicBezTo>
                  <a:cubicBezTo>
                    <a:pt x="162" y="170"/>
                    <a:pt x="162" y="170"/>
                    <a:pt x="162" y="170"/>
                  </a:cubicBezTo>
                  <a:cubicBezTo>
                    <a:pt x="163" y="170"/>
                    <a:pt x="165" y="168"/>
                    <a:pt x="165" y="166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72" y="127"/>
                    <a:pt x="179" y="120"/>
                    <a:pt x="179" y="113"/>
                  </a:cubicBezTo>
                  <a:cubicBezTo>
                    <a:pt x="179" y="57"/>
                    <a:pt x="179" y="57"/>
                    <a:pt x="179" y="57"/>
                  </a:cubicBezTo>
                  <a:cubicBezTo>
                    <a:pt x="179" y="49"/>
                    <a:pt x="172" y="42"/>
                    <a:pt x="165" y="40"/>
                  </a:cubicBezTo>
                  <a:cubicBezTo>
                    <a:pt x="165" y="4"/>
                    <a:pt x="165" y="4"/>
                    <a:pt x="165" y="4"/>
                  </a:cubicBezTo>
                  <a:cubicBezTo>
                    <a:pt x="165" y="2"/>
                    <a:pt x="163" y="0"/>
                    <a:pt x="16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4" y="2"/>
                    <a:pt x="14" y="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7" y="42"/>
                    <a:pt x="0" y="49"/>
                    <a:pt x="0" y="57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0"/>
                    <a:pt x="7" y="127"/>
                    <a:pt x="14" y="128"/>
                  </a:cubicBezTo>
                  <a:close/>
                  <a:moveTo>
                    <a:pt x="7" y="57"/>
                  </a:moveTo>
                  <a:cubicBezTo>
                    <a:pt x="7" y="52"/>
                    <a:pt x="12" y="47"/>
                    <a:pt x="18" y="47"/>
                  </a:cubicBezTo>
                  <a:cubicBezTo>
                    <a:pt x="19" y="47"/>
                    <a:pt x="21" y="45"/>
                    <a:pt x="21" y="4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5"/>
                    <a:pt x="160" y="47"/>
                    <a:pt x="162" y="47"/>
                  </a:cubicBezTo>
                  <a:cubicBezTo>
                    <a:pt x="167" y="47"/>
                    <a:pt x="172" y="52"/>
                    <a:pt x="172" y="57"/>
                  </a:cubicBezTo>
                  <a:cubicBezTo>
                    <a:pt x="172" y="113"/>
                    <a:pt x="172" y="113"/>
                    <a:pt x="172" y="113"/>
                  </a:cubicBezTo>
                  <a:cubicBezTo>
                    <a:pt x="172" y="118"/>
                    <a:pt x="167" y="123"/>
                    <a:pt x="162" y="123"/>
                  </a:cubicBezTo>
                  <a:cubicBezTo>
                    <a:pt x="160" y="123"/>
                    <a:pt x="158" y="123"/>
                    <a:pt x="158" y="127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1" y="123"/>
                    <a:pt x="19" y="123"/>
                    <a:pt x="18" y="123"/>
                  </a:cubicBezTo>
                  <a:cubicBezTo>
                    <a:pt x="12" y="123"/>
                    <a:pt x="7" y="118"/>
                    <a:pt x="7" y="11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7"/>
                    <a:pt x="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7" name="Freeform 28"/>
            <p:cNvSpPr>
              <a:spLocks/>
            </p:cNvSpPr>
            <p:nvPr/>
          </p:nvSpPr>
          <p:spPr bwMode="auto">
            <a:xfrm>
              <a:off x="8067675" y="4329113"/>
              <a:ext cx="19050" cy="14288"/>
            </a:xfrm>
            <a:custGeom>
              <a:avLst/>
              <a:gdLst>
                <a:gd name="T0" fmla="*/ 8 w 8"/>
                <a:gd name="T1" fmla="*/ 3 h 6"/>
                <a:gd name="T2" fmla="*/ 3 w 8"/>
                <a:gd name="T3" fmla="*/ 0 h 6"/>
                <a:gd name="T4" fmla="*/ 0 w 8"/>
                <a:gd name="T5" fmla="*/ 0 h 6"/>
                <a:gd name="T6" fmla="*/ 0 w 8"/>
                <a:gd name="T7" fmla="*/ 6 h 6"/>
                <a:gd name="T8" fmla="*/ 2 w 8"/>
                <a:gd name="T9" fmla="*/ 6 h 6"/>
                <a:gd name="T10" fmla="*/ 8 w 8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8" y="1"/>
                    <a:pt x="6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6" y="6"/>
                    <a:pt x="8" y="5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8" name="Freeform 29"/>
            <p:cNvSpPr>
              <a:spLocks noEditPoints="1"/>
            </p:cNvSpPr>
            <p:nvPr/>
          </p:nvSpPr>
          <p:spPr bwMode="auto">
            <a:xfrm>
              <a:off x="7997825" y="4256088"/>
              <a:ext cx="284162" cy="182563"/>
            </a:xfrm>
            <a:custGeom>
              <a:avLst/>
              <a:gdLst>
                <a:gd name="T0" fmla="*/ 63 w 125"/>
                <a:gd name="T1" fmla="*/ 0 h 80"/>
                <a:gd name="T2" fmla="*/ 0 w 125"/>
                <a:gd name="T3" fmla="*/ 40 h 80"/>
                <a:gd name="T4" fmla="*/ 63 w 125"/>
                <a:gd name="T5" fmla="*/ 80 h 80"/>
                <a:gd name="T6" fmla="*/ 125 w 125"/>
                <a:gd name="T7" fmla="*/ 40 h 80"/>
                <a:gd name="T8" fmla="*/ 63 w 125"/>
                <a:gd name="T9" fmla="*/ 0 h 80"/>
                <a:gd name="T10" fmla="*/ 43 w 125"/>
                <a:gd name="T11" fmla="*/ 53 h 80"/>
                <a:gd name="T12" fmla="*/ 32 w 125"/>
                <a:gd name="T13" fmla="*/ 55 h 80"/>
                <a:gd name="T14" fmla="*/ 25 w 125"/>
                <a:gd name="T15" fmla="*/ 55 h 80"/>
                <a:gd name="T16" fmla="*/ 25 w 125"/>
                <a:gd name="T17" fmla="*/ 28 h 80"/>
                <a:gd name="T18" fmla="*/ 33 w 125"/>
                <a:gd name="T19" fmla="*/ 27 h 80"/>
                <a:gd name="T20" fmla="*/ 41 w 125"/>
                <a:gd name="T21" fmla="*/ 29 h 80"/>
                <a:gd name="T22" fmla="*/ 45 w 125"/>
                <a:gd name="T23" fmla="*/ 34 h 80"/>
                <a:gd name="T24" fmla="*/ 40 w 125"/>
                <a:gd name="T25" fmla="*/ 40 h 80"/>
                <a:gd name="T26" fmla="*/ 40 w 125"/>
                <a:gd name="T27" fmla="*/ 40 h 80"/>
                <a:gd name="T28" fmla="*/ 46 w 125"/>
                <a:gd name="T29" fmla="*/ 47 h 80"/>
                <a:gd name="T30" fmla="*/ 43 w 125"/>
                <a:gd name="T31" fmla="*/ 53 h 80"/>
                <a:gd name="T32" fmla="*/ 74 w 125"/>
                <a:gd name="T33" fmla="*/ 55 h 80"/>
                <a:gd name="T34" fmla="*/ 73 w 125"/>
                <a:gd name="T35" fmla="*/ 44 h 80"/>
                <a:gd name="T36" fmla="*/ 73 w 125"/>
                <a:gd name="T37" fmla="*/ 33 h 80"/>
                <a:gd name="T38" fmla="*/ 73 w 125"/>
                <a:gd name="T39" fmla="*/ 33 h 80"/>
                <a:gd name="T40" fmla="*/ 70 w 125"/>
                <a:gd name="T41" fmla="*/ 44 h 80"/>
                <a:gd name="T42" fmla="*/ 66 w 125"/>
                <a:gd name="T43" fmla="*/ 55 h 80"/>
                <a:gd name="T44" fmla="*/ 62 w 125"/>
                <a:gd name="T45" fmla="*/ 55 h 80"/>
                <a:gd name="T46" fmla="*/ 59 w 125"/>
                <a:gd name="T47" fmla="*/ 44 h 80"/>
                <a:gd name="T48" fmla="*/ 56 w 125"/>
                <a:gd name="T49" fmla="*/ 33 h 80"/>
                <a:gd name="T50" fmla="*/ 56 w 125"/>
                <a:gd name="T51" fmla="*/ 33 h 80"/>
                <a:gd name="T52" fmla="*/ 56 w 125"/>
                <a:gd name="T53" fmla="*/ 45 h 80"/>
                <a:gd name="T54" fmla="*/ 55 w 125"/>
                <a:gd name="T55" fmla="*/ 55 h 80"/>
                <a:gd name="T56" fmla="*/ 49 w 125"/>
                <a:gd name="T57" fmla="*/ 55 h 80"/>
                <a:gd name="T58" fmla="*/ 51 w 125"/>
                <a:gd name="T59" fmla="*/ 28 h 80"/>
                <a:gd name="T60" fmla="*/ 59 w 125"/>
                <a:gd name="T61" fmla="*/ 28 h 80"/>
                <a:gd name="T62" fmla="*/ 62 w 125"/>
                <a:gd name="T63" fmla="*/ 37 h 80"/>
                <a:gd name="T64" fmla="*/ 64 w 125"/>
                <a:gd name="T65" fmla="*/ 47 h 80"/>
                <a:gd name="T66" fmla="*/ 64 w 125"/>
                <a:gd name="T67" fmla="*/ 47 h 80"/>
                <a:gd name="T68" fmla="*/ 67 w 125"/>
                <a:gd name="T69" fmla="*/ 37 h 80"/>
                <a:gd name="T70" fmla="*/ 70 w 125"/>
                <a:gd name="T71" fmla="*/ 28 h 80"/>
                <a:gd name="T72" fmla="*/ 78 w 125"/>
                <a:gd name="T73" fmla="*/ 28 h 80"/>
                <a:gd name="T74" fmla="*/ 80 w 125"/>
                <a:gd name="T75" fmla="*/ 55 h 80"/>
                <a:gd name="T76" fmla="*/ 74 w 125"/>
                <a:gd name="T77" fmla="*/ 55 h 80"/>
                <a:gd name="T78" fmla="*/ 98 w 125"/>
                <a:gd name="T79" fmla="*/ 50 h 80"/>
                <a:gd name="T80" fmla="*/ 104 w 125"/>
                <a:gd name="T81" fmla="*/ 49 h 80"/>
                <a:gd name="T82" fmla="*/ 105 w 125"/>
                <a:gd name="T83" fmla="*/ 54 h 80"/>
                <a:gd name="T84" fmla="*/ 98 w 125"/>
                <a:gd name="T85" fmla="*/ 55 h 80"/>
                <a:gd name="T86" fmla="*/ 83 w 125"/>
                <a:gd name="T87" fmla="*/ 42 h 80"/>
                <a:gd name="T88" fmla="*/ 98 w 125"/>
                <a:gd name="T89" fmla="*/ 27 h 80"/>
                <a:gd name="T90" fmla="*/ 105 w 125"/>
                <a:gd name="T91" fmla="*/ 28 h 80"/>
                <a:gd name="T92" fmla="*/ 104 w 125"/>
                <a:gd name="T93" fmla="*/ 33 h 80"/>
                <a:gd name="T94" fmla="*/ 98 w 125"/>
                <a:gd name="T95" fmla="*/ 32 h 80"/>
                <a:gd name="T96" fmla="*/ 90 w 125"/>
                <a:gd name="T97" fmla="*/ 41 h 80"/>
                <a:gd name="T98" fmla="*/ 98 w 125"/>
                <a:gd name="T99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" h="80">
                  <a:moveTo>
                    <a:pt x="63" y="0"/>
                  </a:moveTo>
                  <a:cubicBezTo>
                    <a:pt x="29" y="0"/>
                    <a:pt x="0" y="17"/>
                    <a:pt x="0" y="40"/>
                  </a:cubicBezTo>
                  <a:cubicBezTo>
                    <a:pt x="0" y="61"/>
                    <a:pt x="29" y="80"/>
                    <a:pt x="63" y="80"/>
                  </a:cubicBezTo>
                  <a:cubicBezTo>
                    <a:pt x="97" y="80"/>
                    <a:pt x="125" y="61"/>
                    <a:pt x="125" y="40"/>
                  </a:cubicBezTo>
                  <a:cubicBezTo>
                    <a:pt x="125" y="17"/>
                    <a:pt x="97" y="0"/>
                    <a:pt x="63" y="0"/>
                  </a:cubicBezTo>
                  <a:close/>
                  <a:moveTo>
                    <a:pt x="43" y="53"/>
                  </a:moveTo>
                  <a:cubicBezTo>
                    <a:pt x="41" y="54"/>
                    <a:pt x="37" y="55"/>
                    <a:pt x="32" y="55"/>
                  </a:cubicBezTo>
                  <a:cubicBezTo>
                    <a:pt x="29" y="55"/>
                    <a:pt x="27" y="55"/>
                    <a:pt x="25" y="55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30" y="27"/>
                    <a:pt x="33" y="27"/>
                  </a:cubicBezTo>
                  <a:cubicBezTo>
                    <a:pt x="37" y="27"/>
                    <a:pt x="39" y="28"/>
                    <a:pt x="41" y="29"/>
                  </a:cubicBezTo>
                  <a:cubicBezTo>
                    <a:pt x="43" y="30"/>
                    <a:pt x="45" y="32"/>
                    <a:pt x="45" y="34"/>
                  </a:cubicBezTo>
                  <a:cubicBezTo>
                    <a:pt x="45" y="37"/>
                    <a:pt x="43" y="39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1"/>
                    <a:pt x="46" y="43"/>
                    <a:pt x="46" y="47"/>
                  </a:cubicBezTo>
                  <a:cubicBezTo>
                    <a:pt x="46" y="49"/>
                    <a:pt x="45" y="51"/>
                    <a:pt x="43" y="53"/>
                  </a:cubicBezTo>
                  <a:close/>
                  <a:moveTo>
                    <a:pt x="74" y="55"/>
                  </a:moveTo>
                  <a:cubicBezTo>
                    <a:pt x="73" y="44"/>
                    <a:pt x="73" y="44"/>
                    <a:pt x="73" y="44"/>
                  </a:cubicBezTo>
                  <a:cubicBezTo>
                    <a:pt x="73" y="41"/>
                    <a:pt x="73" y="37"/>
                    <a:pt x="73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7"/>
                    <a:pt x="71" y="41"/>
                    <a:pt x="70" y="44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58" y="41"/>
                    <a:pt x="57" y="37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7"/>
                    <a:pt x="56" y="41"/>
                    <a:pt x="56" y="4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40"/>
                    <a:pt x="64" y="43"/>
                    <a:pt x="64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5" y="43"/>
                    <a:pt x="66" y="40"/>
                    <a:pt x="67" y="37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80" y="55"/>
                    <a:pt x="80" y="55"/>
                    <a:pt x="80" y="55"/>
                  </a:cubicBezTo>
                  <a:lnTo>
                    <a:pt x="74" y="55"/>
                  </a:lnTo>
                  <a:close/>
                  <a:moveTo>
                    <a:pt x="98" y="50"/>
                  </a:moveTo>
                  <a:cubicBezTo>
                    <a:pt x="100" y="50"/>
                    <a:pt x="102" y="50"/>
                    <a:pt x="104" y="4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3" y="55"/>
                    <a:pt x="101" y="55"/>
                    <a:pt x="98" y="55"/>
                  </a:cubicBezTo>
                  <a:cubicBezTo>
                    <a:pt x="88" y="55"/>
                    <a:pt x="83" y="49"/>
                    <a:pt x="83" y="42"/>
                  </a:cubicBezTo>
                  <a:cubicBezTo>
                    <a:pt x="83" y="32"/>
                    <a:pt x="90" y="27"/>
                    <a:pt x="98" y="27"/>
                  </a:cubicBezTo>
                  <a:cubicBezTo>
                    <a:pt x="101" y="27"/>
                    <a:pt x="104" y="28"/>
                    <a:pt x="105" y="28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2" y="33"/>
                    <a:pt x="101" y="32"/>
                    <a:pt x="98" y="32"/>
                  </a:cubicBezTo>
                  <a:cubicBezTo>
                    <a:pt x="93" y="32"/>
                    <a:pt x="90" y="35"/>
                    <a:pt x="90" y="41"/>
                  </a:cubicBezTo>
                  <a:cubicBezTo>
                    <a:pt x="90" y="47"/>
                    <a:pt x="93" y="50"/>
                    <a:pt x="9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69" name="Freeform 30"/>
            <p:cNvSpPr>
              <a:spLocks/>
            </p:cNvSpPr>
            <p:nvPr/>
          </p:nvSpPr>
          <p:spPr bwMode="auto">
            <a:xfrm>
              <a:off x="8067675" y="4354513"/>
              <a:ext cx="19050" cy="17463"/>
            </a:xfrm>
            <a:custGeom>
              <a:avLst/>
              <a:gdLst>
                <a:gd name="T0" fmla="*/ 3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3 w 8"/>
                <a:gd name="T7" fmla="*/ 8 h 8"/>
                <a:gd name="T8" fmla="*/ 8 w 8"/>
                <a:gd name="T9" fmla="*/ 4 h 8"/>
                <a:gd name="T10" fmla="*/ 3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6" y="8"/>
                    <a:pt x="8" y="7"/>
                    <a:pt x="8" y="4"/>
                  </a:cubicBezTo>
                  <a:cubicBezTo>
                    <a:pt x="8" y="1"/>
                    <a:pt x="6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70" name="Group 139"/>
          <p:cNvGrpSpPr/>
          <p:nvPr/>
        </p:nvGrpSpPr>
        <p:grpSpPr>
          <a:xfrm>
            <a:off x="1454824" y="5235171"/>
            <a:ext cx="599338" cy="616593"/>
            <a:chOff x="3133726" y="5634038"/>
            <a:chExt cx="827087" cy="850900"/>
          </a:xfrm>
          <a:solidFill>
            <a:schemeClr val="bg1"/>
          </a:solidFill>
        </p:grpSpPr>
        <p:sp>
          <p:nvSpPr>
            <p:cNvPr id="171" name="Freeform 5"/>
            <p:cNvSpPr>
              <a:spLocks/>
            </p:cNvSpPr>
            <p:nvPr/>
          </p:nvSpPr>
          <p:spPr bwMode="auto">
            <a:xfrm>
              <a:off x="3175000" y="6405563"/>
              <a:ext cx="744537" cy="79375"/>
            </a:xfrm>
            <a:custGeom>
              <a:avLst/>
              <a:gdLst>
                <a:gd name="T0" fmla="*/ 1696 w 1792"/>
                <a:gd name="T1" fmla="*/ 0 h 192"/>
                <a:gd name="T2" fmla="*/ 96 w 1792"/>
                <a:gd name="T3" fmla="*/ 0 h 192"/>
                <a:gd name="T4" fmla="*/ 0 w 1792"/>
                <a:gd name="T5" fmla="*/ 96 h 192"/>
                <a:gd name="T6" fmla="*/ 0 w 1792"/>
                <a:gd name="T7" fmla="*/ 160 h 192"/>
                <a:gd name="T8" fmla="*/ 32 w 1792"/>
                <a:gd name="T9" fmla="*/ 192 h 192"/>
                <a:gd name="T10" fmla="*/ 1760 w 1792"/>
                <a:gd name="T11" fmla="*/ 192 h 192"/>
                <a:gd name="T12" fmla="*/ 1792 w 1792"/>
                <a:gd name="T13" fmla="*/ 160 h 192"/>
                <a:gd name="T14" fmla="*/ 1792 w 1792"/>
                <a:gd name="T15" fmla="*/ 96 h 192"/>
                <a:gd name="T16" fmla="*/ 1696 w 179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2" h="192">
                  <a:moveTo>
                    <a:pt x="16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8"/>
                    <a:pt x="14" y="192"/>
                    <a:pt x="32" y="192"/>
                  </a:cubicBezTo>
                  <a:cubicBezTo>
                    <a:pt x="1760" y="192"/>
                    <a:pt x="1760" y="192"/>
                    <a:pt x="1760" y="192"/>
                  </a:cubicBezTo>
                  <a:cubicBezTo>
                    <a:pt x="1778" y="192"/>
                    <a:pt x="1792" y="178"/>
                    <a:pt x="1792" y="160"/>
                  </a:cubicBezTo>
                  <a:cubicBezTo>
                    <a:pt x="1792" y="96"/>
                    <a:pt x="1792" y="96"/>
                    <a:pt x="1792" y="96"/>
                  </a:cubicBezTo>
                  <a:cubicBezTo>
                    <a:pt x="1792" y="43"/>
                    <a:pt x="1749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2" name="Freeform 6"/>
            <p:cNvSpPr>
              <a:spLocks/>
            </p:cNvSpPr>
            <p:nvPr/>
          </p:nvSpPr>
          <p:spPr bwMode="auto">
            <a:xfrm>
              <a:off x="3679825" y="5634038"/>
              <a:ext cx="212725" cy="80963"/>
            </a:xfrm>
            <a:custGeom>
              <a:avLst/>
              <a:gdLst>
                <a:gd name="T0" fmla="*/ 32 w 512"/>
                <a:gd name="T1" fmla="*/ 0 h 192"/>
                <a:gd name="T2" fmla="*/ 480 w 512"/>
                <a:gd name="T3" fmla="*/ 0 h 192"/>
                <a:gd name="T4" fmla="*/ 512 w 512"/>
                <a:gd name="T5" fmla="*/ 32 h 192"/>
                <a:gd name="T6" fmla="*/ 512 w 512"/>
                <a:gd name="T7" fmla="*/ 160 h 192"/>
                <a:gd name="T8" fmla="*/ 480 w 512"/>
                <a:gd name="T9" fmla="*/ 192 h 192"/>
                <a:gd name="T10" fmla="*/ 32 w 512"/>
                <a:gd name="T11" fmla="*/ 192 h 192"/>
                <a:gd name="T12" fmla="*/ 0 w 512"/>
                <a:gd name="T13" fmla="*/ 160 h 192"/>
                <a:gd name="T14" fmla="*/ 0 w 512"/>
                <a:gd name="T15" fmla="*/ 32 h 192"/>
                <a:gd name="T16" fmla="*/ 32 w 512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192">
                  <a:moveTo>
                    <a:pt x="32" y="0"/>
                  </a:moveTo>
                  <a:cubicBezTo>
                    <a:pt x="480" y="0"/>
                    <a:pt x="480" y="0"/>
                    <a:pt x="480" y="0"/>
                  </a:cubicBezTo>
                  <a:cubicBezTo>
                    <a:pt x="498" y="0"/>
                    <a:pt x="512" y="14"/>
                    <a:pt x="512" y="32"/>
                  </a:cubicBezTo>
                  <a:cubicBezTo>
                    <a:pt x="512" y="160"/>
                    <a:pt x="512" y="160"/>
                    <a:pt x="512" y="160"/>
                  </a:cubicBezTo>
                  <a:cubicBezTo>
                    <a:pt x="512" y="178"/>
                    <a:pt x="498" y="192"/>
                    <a:pt x="480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14" y="192"/>
                    <a:pt x="0" y="178"/>
                    <a:pt x="0" y="16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3" name="Freeform 7"/>
            <p:cNvSpPr>
              <a:spLocks/>
            </p:cNvSpPr>
            <p:nvPr/>
          </p:nvSpPr>
          <p:spPr bwMode="auto">
            <a:xfrm>
              <a:off x="3719513" y="5740401"/>
              <a:ext cx="133350" cy="149225"/>
            </a:xfrm>
            <a:custGeom>
              <a:avLst/>
              <a:gdLst>
                <a:gd name="T0" fmla="*/ 84 w 84"/>
                <a:gd name="T1" fmla="*/ 94 h 94"/>
                <a:gd name="T2" fmla="*/ 84 w 84"/>
                <a:gd name="T3" fmla="*/ 0 h 94"/>
                <a:gd name="T4" fmla="*/ 0 w 84"/>
                <a:gd name="T5" fmla="*/ 0 h 94"/>
                <a:gd name="T6" fmla="*/ 0 w 84"/>
                <a:gd name="T7" fmla="*/ 25 h 94"/>
                <a:gd name="T8" fmla="*/ 84 w 84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94">
                  <a:moveTo>
                    <a:pt x="84" y="94"/>
                  </a:moveTo>
                  <a:lnTo>
                    <a:pt x="84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84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4" name="Freeform 8"/>
            <p:cNvSpPr>
              <a:spLocks/>
            </p:cNvSpPr>
            <p:nvPr/>
          </p:nvSpPr>
          <p:spPr bwMode="auto">
            <a:xfrm>
              <a:off x="3413125" y="5927726"/>
              <a:ext cx="266700" cy="317500"/>
            </a:xfrm>
            <a:custGeom>
              <a:avLst/>
              <a:gdLst>
                <a:gd name="T0" fmla="*/ 353 w 642"/>
                <a:gd name="T1" fmla="*/ 255 h 766"/>
                <a:gd name="T2" fmla="*/ 353 w 642"/>
                <a:gd name="T3" fmla="*/ 0 h 766"/>
                <a:gd name="T4" fmla="*/ 0 w 642"/>
                <a:gd name="T5" fmla="*/ 479 h 766"/>
                <a:gd name="T6" fmla="*/ 257 w 642"/>
                <a:gd name="T7" fmla="*/ 479 h 766"/>
                <a:gd name="T8" fmla="*/ 289 w 642"/>
                <a:gd name="T9" fmla="*/ 511 h 766"/>
                <a:gd name="T10" fmla="*/ 289 w 642"/>
                <a:gd name="T11" fmla="*/ 766 h 766"/>
                <a:gd name="T12" fmla="*/ 642 w 642"/>
                <a:gd name="T13" fmla="*/ 287 h 766"/>
                <a:gd name="T14" fmla="*/ 385 w 642"/>
                <a:gd name="T15" fmla="*/ 287 h 766"/>
                <a:gd name="T16" fmla="*/ 353 w 642"/>
                <a:gd name="T17" fmla="*/ 255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2" h="766">
                  <a:moveTo>
                    <a:pt x="353" y="255"/>
                  </a:moveTo>
                  <a:cubicBezTo>
                    <a:pt x="353" y="0"/>
                    <a:pt x="353" y="0"/>
                    <a:pt x="353" y="0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257" y="479"/>
                    <a:pt x="257" y="479"/>
                    <a:pt x="257" y="479"/>
                  </a:cubicBezTo>
                  <a:cubicBezTo>
                    <a:pt x="275" y="479"/>
                    <a:pt x="289" y="493"/>
                    <a:pt x="289" y="511"/>
                  </a:cubicBezTo>
                  <a:cubicBezTo>
                    <a:pt x="289" y="766"/>
                    <a:pt x="289" y="766"/>
                    <a:pt x="289" y="766"/>
                  </a:cubicBezTo>
                  <a:cubicBezTo>
                    <a:pt x="642" y="287"/>
                    <a:pt x="642" y="287"/>
                    <a:pt x="642" y="287"/>
                  </a:cubicBezTo>
                  <a:cubicBezTo>
                    <a:pt x="385" y="287"/>
                    <a:pt x="385" y="287"/>
                    <a:pt x="385" y="287"/>
                  </a:cubicBezTo>
                  <a:cubicBezTo>
                    <a:pt x="367" y="287"/>
                    <a:pt x="353" y="273"/>
                    <a:pt x="353" y="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5" name="Freeform 9"/>
            <p:cNvSpPr>
              <a:spLocks noEditPoints="1"/>
            </p:cNvSpPr>
            <p:nvPr/>
          </p:nvSpPr>
          <p:spPr bwMode="auto">
            <a:xfrm>
              <a:off x="3133726" y="5673726"/>
              <a:ext cx="827087" cy="704850"/>
            </a:xfrm>
            <a:custGeom>
              <a:avLst/>
              <a:gdLst>
                <a:gd name="T0" fmla="*/ 1975 w 1990"/>
                <a:gd name="T1" fmla="*/ 810 h 1699"/>
                <a:gd name="T2" fmla="*/ 1015 w 1990"/>
                <a:gd name="T3" fmla="*/ 10 h 1699"/>
                <a:gd name="T4" fmla="*/ 975 w 1990"/>
                <a:gd name="T5" fmla="*/ 10 h 1699"/>
                <a:gd name="T6" fmla="*/ 15 w 1990"/>
                <a:gd name="T7" fmla="*/ 810 h 1699"/>
                <a:gd name="T8" fmla="*/ 5 w 1990"/>
                <a:gd name="T9" fmla="*/ 846 h 1699"/>
                <a:gd name="T10" fmla="*/ 35 w 1990"/>
                <a:gd name="T11" fmla="*/ 867 h 1699"/>
                <a:gd name="T12" fmla="*/ 323 w 1990"/>
                <a:gd name="T13" fmla="*/ 867 h 1699"/>
                <a:gd name="T14" fmla="*/ 323 w 1990"/>
                <a:gd name="T15" fmla="*/ 1699 h 1699"/>
                <a:gd name="T16" fmla="*/ 1667 w 1990"/>
                <a:gd name="T17" fmla="*/ 1699 h 1699"/>
                <a:gd name="T18" fmla="*/ 1667 w 1990"/>
                <a:gd name="T19" fmla="*/ 867 h 1699"/>
                <a:gd name="T20" fmla="*/ 1955 w 1990"/>
                <a:gd name="T21" fmla="*/ 867 h 1699"/>
                <a:gd name="T22" fmla="*/ 1985 w 1990"/>
                <a:gd name="T23" fmla="*/ 846 h 1699"/>
                <a:gd name="T24" fmla="*/ 1975 w 1990"/>
                <a:gd name="T25" fmla="*/ 810 h 1699"/>
                <a:gd name="T26" fmla="*/ 1405 w 1990"/>
                <a:gd name="T27" fmla="*/ 886 h 1699"/>
                <a:gd name="T28" fmla="*/ 957 w 1990"/>
                <a:gd name="T29" fmla="*/ 1494 h 1699"/>
                <a:gd name="T30" fmla="*/ 912 w 1990"/>
                <a:gd name="T31" fmla="*/ 1501 h 1699"/>
                <a:gd name="T32" fmla="*/ 899 w 1990"/>
                <a:gd name="T33" fmla="*/ 1475 h 1699"/>
                <a:gd name="T34" fmla="*/ 899 w 1990"/>
                <a:gd name="T35" fmla="*/ 1155 h 1699"/>
                <a:gd name="T36" fmla="*/ 611 w 1990"/>
                <a:gd name="T37" fmla="*/ 1155 h 1699"/>
                <a:gd name="T38" fmla="*/ 579 w 1990"/>
                <a:gd name="T39" fmla="*/ 1123 h 1699"/>
                <a:gd name="T40" fmla="*/ 585 w 1990"/>
                <a:gd name="T41" fmla="*/ 1104 h 1699"/>
                <a:gd name="T42" fmla="*/ 1033 w 1990"/>
                <a:gd name="T43" fmla="*/ 496 h 1699"/>
                <a:gd name="T44" fmla="*/ 1078 w 1990"/>
                <a:gd name="T45" fmla="*/ 489 h 1699"/>
                <a:gd name="T46" fmla="*/ 1091 w 1990"/>
                <a:gd name="T47" fmla="*/ 515 h 1699"/>
                <a:gd name="T48" fmla="*/ 1091 w 1990"/>
                <a:gd name="T49" fmla="*/ 835 h 1699"/>
                <a:gd name="T50" fmla="*/ 1379 w 1990"/>
                <a:gd name="T51" fmla="*/ 835 h 1699"/>
                <a:gd name="T52" fmla="*/ 1411 w 1990"/>
                <a:gd name="T53" fmla="*/ 867 h 1699"/>
                <a:gd name="T54" fmla="*/ 1405 w 1990"/>
                <a:gd name="T55" fmla="*/ 886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0" h="1699">
                  <a:moveTo>
                    <a:pt x="1975" y="810"/>
                  </a:moveTo>
                  <a:cubicBezTo>
                    <a:pt x="1015" y="10"/>
                    <a:pt x="1015" y="10"/>
                    <a:pt x="1015" y="10"/>
                  </a:cubicBezTo>
                  <a:cubicBezTo>
                    <a:pt x="1004" y="0"/>
                    <a:pt x="986" y="0"/>
                    <a:pt x="975" y="10"/>
                  </a:cubicBezTo>
                  <a:cubicBezTo>
                    <a:pt x="15" y="810"/>
                    <a:pt x="15" y="810"/>
                    <a:pt x="15" y="810"/>
                  </a:cubicBezTo>
                  <a:cubicBezTo>
                    <a:pt x="4" y="819"/>
                    <a:pt x="0" y="833"/>
                    <a:pt x="5" y="846"/>
                  </a:cubicBezTo>
                  <a:cubicBezTo>
                    <a:pt x="9" y="859"/>
                    <a:pt x="22" y="867"/>
                    <a:pt x="35" y="867"/>
                  </a:cubicBezTo>
                  <a:cubicBezTo>
                    <a:pt x="323" y="867"/>
                    <a:pt x="323" y="867"/>
                    <a:pt x="323" y="867"/>
                  </a:cubicBezTo>
                  <a:cubicBezTo>
                    <a:pt x="323" y="1699"/>
                    <a:pt x="323" y="1699"/>
                    <a:pt x="323" y="1699"/>
                  </a:cubicBezTo>
                  <a:cubicBezTo>
                    <a:pt x="1667" y="1699"/>
                    <a:pt x="1667" y="1699"/>
                    <a:pt x="1667" y="1699"/>
                  </a:cubicBezTo>
                  <a:cubicBezTo>
                    <a:pt x="1667" y="867"/>
                    <a:pt x="1667" y="867"/>
                    <a:pt x="1667" y="867"/>
                  </a:cubicBezTo>
                  <a:cubicBezTo>
                    <a:pt x="1955" y="867"/>
                    <a:pt x="1955" y="867"/>
                    <a:pt x="1955" y="867"/>
                  </a:cubicBezTo>
                  <a:cubicBezTo>
                    <a:pt x="1968" y="867"/>
                    <a:pt x="1981" y="859"/>
                    <a:pt x="1985" y="846"/>
                  </a:cubicBezTo>
                  <a:cubicBezTo>
                    <a:pt x="1990" y="833"/>
                    <a:pt x="1986" y="819"/>
                    <a:pt x="1975" y="810"/>
                  </a:cubicBezTo>
                  <a:close/>
                  <a:moveTo>
                    <a:pt x="1405" y="886"/>
                  </a:moveTo>
                  <a:cubicBezTo>
                    <a:pt x="957" y="1494"/>
                    <a:pt x="957" y="1494"/>
                    <a:pt x="957" y="1494"/>
                  </a:cubicBezTo>
                  <a:cubicBezTo>
                    <a:pt x="946" y="1508"/>
                    <a:pt x="926" y="1511"/>
                    <a:pt x="912" y="1501"/>
                  </a:cubicBezTo>
                  <a:cubicBezTo>
                    <a:pt x="904" y="1495"/>
                    <a:pt x="899" y="1485"/>
                    <a:pt x="899" y="1475"/>
                  </a:cubicBezTo>
                  <a:cubicBezTo>
                    <a:pt x="899" y="1155"/>
                    <a:pt x="899" y="1155"/>
                    <a:pt x="899" y="1155"/>
                  </a:cubicBezTo>
                  <a:cubicBezTo>
                    <a:pt x="611" y="1155"/>
                    <a:pt x="611" y="1155"/>
                    <a:pt x="611" y="1155"/>
                  </a:cubicBezTo>
                  <a:cubicBezTo>
                    <a:pt x="593" y="1155"/>
                    <a:pt x="579" y="1141"/>
                    <a:pt x="579" y="1123"/>
                  </a:cubicBezTo>
                  <a:cubicBezTo>
                    <a:pt x="579" y="1116"/>
                    <a:pt x="581" y="1110"/>
                    <a:pt x="585" y="1104"/>
                  </a:cubicBezTo>
                  <a:cubicBezTo>
                    <a:pt x="1033" y="496"/>
                    <a:pt x="1033" y="496"/>
                    <a:pt x="1033" y="496"/>
                  </a:cubicBezTo>
                  <a:cubicBezTo>
                    <a:pt x="1044" y="482"/>
                    <a:pt x="1064" y="479"/>
                    <a:pt x="1078" y="489"/>
                  </a:cubicBezTo>
                  <a:cubicBezTo>
                    <a:pt x="1086" y="495"/>
                    <a:pt x="1091" y="505"/>
                    <a:pt x="1091" y="515"/>
                  </a:cubicBezTo>
                  <a:cubicBezTo>
                    <a:pt x="1091" y="835"/>
                    <a:pt x="1091" y="835"/>
                    <a:pt x="1091" y="835"/>
                  </a:cubicBezTo>
                  <a:cubicBezTo>
                    <a:pt x="1379" y="835"/>
                    <a:pt x="1379" y="835"/>
                    <a:pt x="1379" y="835"/>
                  </a:cubicBezTo>
                  <a:cubicBezTo>
                    <a:pt x="1397" y="835"/>
                    <a:pt x="1411" y="849"/>
                    <a:pt x="1411" y="867"/>
                  </a:cubicBezTo>
                  <a:cubicBezTo>
                    <a:pt x="1411" y="874"/>
                    <a:pt x="1409" y="880"/>
                    <a:pt x="1405" y="8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76" name="Group 181"/>
          <p:cNvGrpSpPr/>
          <p:nvPr/>
        </p:nvGrpSpPr>
        <p:grpSpPr>
          <a:xfrm>
            <a:off x="10962108" y="2768987"/>
            <a:ext cx="631752" cy="691303"/>
            <a:chOff x="3305175" y="5213350"/>
            <a:chExt cx="1162050" cy="1271588"/>
          </a:xfrm>
          <a:solidFill>
            <a:schemeClr val="bg1"/>
          </a:solidFill>
        </p:grpSpPr>
        <p:sp>
          <p:nvSpPr>
            <p:cNvPr id="177" name="Freeform 13"/>
            <p:cNvSpPr>
              <a:spLocks/>
            </p:cNvSpPr>
            <p:nvPr/>
          </p:nvSpPr>
          <p:spPr bwMode="auto">
            <a:xfrm>
              <a:off x="3624263" y="5373688"/>
              <a:ext cx="187325" cy="212725"/>
            </a:xfrm>
            <a:custGeom>
              <a:avLst/>
              <a:gdLst>
                <a:gd name="T0" fmla="*/ 184 w 304"/>
                <a:gd name="T1" fmla="*/ 109 h 346"/>
                <a:gd name="T2" fmla="*/ 184 w 304"/>
                <a:gd name="T3" fmla="*/ 0 h 346"/>
                <a:gd name="T4" fmla="*/ 0 w 304"/>
                <a:gd name="T5" fmla="*/ 205 h 346"/>
                <a:gd name="T6" fmla="*/ 88 w 304"/>
                <a:gd name="T7" fmla="*/ 205 h 346"/>
                <a:gd name="T8" fmla="*/ 120 w 304"/>
                <a:gd name="T9" fmla="*/ 237 h 346"/>
                <a:gd name="T10" fmla="*/ 120 w 304"/>
                <a:gd name="T11" fmla="*/ 346 h 346"/>
                <a:gd name="T12" fmla="*/ 304 w 304"/>
                <a:gd name="T13" fmla="*/ 141 h 346"/>
                <a:gd name="T14" fmla="*/ 216 w 304"/>
                <a:gd name="T15" fmla="*/ 141 h 346"/>
                <a:gd name="T16" fmla="*/ 184 w 304"/>
                <a:gd name="T17" fmla="*/ 10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346">
                  <a:moveTo>
                    <a:pt x="184" y="109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88" y="205"/>
                    <a:pt x="88" y="205"/>
                    <a:pt x="88" y="205"/>
                  </a:cubicBezTo>
                  <a:cubicBezTo>
                    <a:pt x="106" y="205"/>
                    <a:pt x="120" y="219"/>
                    <a:pt x="120" y="237"/>
                  </a:cubicBezTo>
                  <a:cubicBezTo>
                    <a:pt x="120" y="346"/>
                    <a:pt x="120" y="346"/>
                    <a:pt x="120" y="346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198" y="141"/>
                    <a:pt x="184" y="127"/>
                    <a:pt x="18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78" name="Freeform 14"/>
            <p:cNvSpPr>
              <a:spLocks noEditPoints="1"/>
            </p:cNvSpPr>
            <p:nvPr/>
          </p:nvSpPr>
          <p:spPr bwMode="auto">
            <a:xfrm>
              <a:off x="3305175" y="5213350"/>
              <a:ext cx="1162050" cy="1271588"/>
            </a:xfrm>
            <a:custGeom>
              <a:avLst/>
              <a:gdLst>
                <a:gd name="T0" fmla="*/ 1664 w 1888"/>
                <a:gd name="T1" fmla="*/ 1873 h 2065"/>
                <a:gd name="T2" fmla="*/ 1856 w 1888"/>
                <a:gd name="T3" fmla="*/ 1745 h 2065"/>
                <a:gd name="T4" fmla="*/ 1856 w 1888"/>
                <a:gd name="T5" fmla="*/ 1681 h 2065"/>
                <a:gd name="T6" fmla="*/ 1664 w 1888"/>
                <a:gd name="T7" fmla="*/ 1585 h 2065"/>
                <a:gd name="T8" fmla="*/ 1600 w 1888"/>
                <a:gd name="T9" fmla="*/ 1585 h 2065"/>
                <a:gd name="T10" fmla="*/ 1376 w 1888"/>
                <a:gd name="T11" fmla="*/ 1617 h 2065"/>
                <a:gd name="T12" fmla="*/ 1216 w 1888"/>
                <a:gd name="T13" fmla="*/ 1681 h 2065"/>
                <a:gd name="T14" fmla="*/ 768 w 1888"/>
                <a:gd name="T15" fmla="*/ 1777 h 2065"/>
                <a:gd name="T16" fmla="*/ 704 w 1888"/>
                <a:gd name="T17" fmla="*/ 1393 h 2065"/>
                <a:gd name="T18" fmla="*/ 1054 w 1888"/>
                <a:gd name="T19" fmla="*/ 1075 h 2065"/>
                <a:gd name="T20" fmla="*/ 958 w 1888"/>
                <a:gd name="T21" fmla="*/ 1214 h 2065"/>
                <a:gd name="T22" fmla="*/ 1306 w 1888"/>
                <a:gd name="T23" fmla="*/ 811 h 2065"/>
                <a:gd name="T24" fmla="*/ 1246 w 1888"/>
                <a:gd name="T25" fmla="*/ 804 h 2065"/>
                <a:gd name="T26" fmla="*/ 728 w 1888"/>
                <a:gd name="T27" fmla="*/ 1220 h 2065"/>
                <a:gd name="T28" fmla="*/ 704 w 1888"/>
                <a:gd name="T29" fmla="*/ 847 h 2065"/>
                <a:gd name="T30" fmla="*/ 640 w 1888"/>
                <a:gd name="T31" fmla="*/ 18 h 2065"/>
                <a:gd name="T32" fmla="*/ 640 w 1888"/>
                <a:gd name="T33" fmla="*/ 847 h 2065"/>
                <a:gd name="T34" fmla="*/ 616 w 1888"/>
                <a:gd name="T35" fmla="*/ 1412 h 2065"/>
                <a:gd name="T36" fmla="*/ 98 w 1888"/>
                <a:gd name="T37" fmla="*/ 996 h 2065"/>
                <a:gd name="T38" fmla="*/ 38 w 1888"/>
                <a:gd name="T39" fmla="*/ 1003 h 2065"/>
                <a:gd name="T40" fmla="*/ 386 w 1888"/>
                <a:gd name="T41" fmla="*/ 1406 h 2065"/>
                <a:gd name="T42" fmla="*/ 290 w 1888"/>
                <a:gd name="T43" fmla="*/ 1267 h 2065"/>
                <a:gd name="T44" fmla="*/ 640 w 1888"/>
                <a:gd name="T45" fmla="*/ 1585 h 2065"/>
                <a:gd name="T46" fmla="*/ 768 w 1888"/>
                <a:gd name="T47" fmla="*/ 1841 h 2065"/>
                <a:gd name="T48" fmla="*/ 1216 w 1888"/>
                <a:gd name="T49" fmla="*/ 1937 h 2065"/>
                <a:gd name="T50" fmla="*/ 1376 w 1888"/>
                <a:gd name="T51" fmla="*/ 2001 h 2065"/>
                <a:gd name="T52" fmla="*/ 1600 w 1888"/>
                <a:gd name="T53" fmla="*/ 2033 h 2065"/>
                <a:gd name="T54" fmla="*/ 1664 w 1888"/>
                <a:gd name="T55" fmla="*/ 2033 h 2065"/>
                <a:gd name="T56" fmla="*/ 1856 w 1888"/>
                <a:gd name="T57" fmla="*/ 1937 h 2065"/>
                <a:gd name="T58" fmla="*/ 1856 w 1888"/>
                <a:gd name="T59" fmla="*/ 1873 h 2065"/>
                <a:gd name="T60" fmla="*/ 576 w 1888"/>
                <a:gd name="T61" fmla="*/ 689 h 2065"/>
                <a:gd name="T62" fmla="*/ 448 w 1888"/>
                <a:gd name="T63" fmla="*/ 529 h 2065"/>
                <a:gd name="T64" fmla="*/ 424 w 1888"/>
                <a:gd name="T65" fmla="*/ 476 h 2065"/>
                <a:gd name="T66" fmla="*/ 757 w 1888"/>
                <a:gd name="T67" fmla="*/ 153 h 2065"/>
                <a:gd name="T68" fmla="*/ 768 w 1888"/>
                <a:gd name="T69" fmla="*/ 337 h 2065"/>
                <a:gd name="T70" fmla="*/ 928 w 1888"/>
                <a:gd name="T71" fmla="*/ 369 h 2065"/>
                <a:gd name="T72" fmla="*/ 632 w 1888"/>
                <a:gd name="T73" fmla="*/ 710 h 2065"/>
                <a:gd name="T74" fmla="*/ 1184 w 1888"/>
                <a:gd name="T75" fmla="*/ 1841 h 2065"/>
                <a:gd name="T76" fmla="*/ 1216 w 1888"/>
                <a:gd name="T77" fmla="*/ 1745 h 2065"/>
                <a:gd name="T78" fmla="*/ 1280 w 1888"/>
                <a:gd name="T79" fmla="*/ 1873 h 2065"/>
                <a:gd name="T80" fmla="*/ 1184 w 1888"/>
                <a:gd name="T81" fmla="*/ 1841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88" h="2065">
                  <a:moveTo>
                    <a:pt x="1856" y="1873"/>
                  </a:moveTo>
                  <a:cubicBezTo>
                    <a:pt x="1664" y="1873"/>
                    <a:pt x="1664" y="1873"/>
                    <a:pt x="1664" y="1873"/>
                  </a:cubicBezTo>
                  <a:cubicBezTo>
                    <a:pt x="1664" y="1745"/>
                    <a:pt x="1664" y="1745"/>
                    <a:pt x="1664" y="1745"/>
                  </a:cubicBezTo>
                  <a:cubicBezTo>
                    <a:pt x="1856" y="1745"/>
                    <a:pt x="1856" y="1745"/>
                    <a:pt x="1856" y="1745"/>
                  </a:cubicBezTo>
                  <a:cubicBezTo>
                    <a:pt x="1874" y="1745"/>
                    <a:pt x="1888" y="1731"/>
                    <a:pt x="1888" y="1713"/>
                  </a:cubicBezTo>
                  <a:cubicBezTo>
                    <a:pt x="1888" y="1695"/>
                    <a:pt x="1874" y="1681"/>
                    <a:pt x="1856" y="1681"/>
                  </a:cubicBezTo>
                  <a:cubicBezTo>
                    <a:pt x="1664" y="1681"/>
                    <a:pt x="1664" y="1681"/>
                    <a:pt x="1664" y="1681"/>
                  </a:cubicBezTo>
                  <a:cubicBezTo>
                    <a:pt x="1664" y="1585"/>
                    <a:pt x="1664" y="1585"/>
                    <a:pt x="1664" y="1585"/>
                  </a:cubicBezTo>
                  <a:cubicBezTo>
                    <a:pt x="1664" y="1567"/>
                    <a:pt x="1650" y="1553"/>
                    <a:pt x="1632" y="1553"/>
                  </a:cubicBezTo>
                  <a:cubicBezTo>
                    <a:pt x="1614" y="1553"/>
                    <a:pt x="1600" y="1567"/>
                    <a:pt x="1600" y="1585"/>
                  </a:cubicBezTo>
                  <a:cubicBezTo>
                    <a:pt x="1600" y="1617"/>
                    <a:pt x="1600" y="1617"/>
                    <a:pt x="1600" y="1617"/>
                  </a:cubicBezTo>
                  <a:cubicBezTo>
                    <a:pt x="1376" y="1617"/>
                    <a:pt x="1376" y="1617"/>
                    <a:pt x="1376" y="1617"/>
                  </a:cubicBezTo>
                  <a:cubicBezTo>
                    <a:pt x="1335" y="1617"/>
                    <a:pt x="1299" y="1643"/>
                    <a:pt x="1286" y="1681"/>
                  </a:cubicBezTo>
                  <a:cubicBezTo>
                    <a:pt x="1216" y="1681"/>
                    <a:pt x="1216" y="1681"/>
                    <a:pt x="1216" y="1681"/>
                  </a:cubicBezTo>
                  <a:cubicBezTo>
                    <a:pt x="1163" y="1681"/>
                    <a:pt x="1120" y="1724"/>
                    <a:pt x="1120" y="1777"/>
                  </a:cubicBezTo>
                  <a:cubicBezTo>
                    <a:pt x="768" y="1777"/>
                    <a:pt x="768" y="1777"/>
                    <a:pt x="768" y="1777"/>
                  </a:cubicBezTo>
                  <a:cubicBezTo>
                    <a:pt x="733" y="1777"/>
                    <a:pt x="704" y="1748"/>
                    <a:pt x="704" y="1713"/>
                  </a:cubicBezTo>
                  <a:cubicBezTo>
                    <a:pt x="704" y="1393"/>
                    <a:pt x="704" y="1393"/>
                    <a:pt x="704" y="1393"/>
                  </a:cubicBezTo>
                  <a:cubicBezTo>
                    <a:pt x="711" y="1357"/>
                    <a:pt x="727" y="1323"/>
                    <a:pt x="750" y="1294"/>
                  </a:cubicBezTo>
                  <a:cubicBezTo>
                    <a:pt x="841" y="1182"/>
                    <a:pt x="903" y="1078"/>
                    <a:pt x="1054" y="1075"/>
                  </a:cubicBezTo>
                  <a:cubicBezTo>
                    <a:pt x="985" y="1107"/>
                    <a:pt x="926" y="1156"/>
                    <a:pt x="880" y="1217"/>
                  </a:cubicBezTo>
                  <a:cubicBezTo>
                    <a:pt x="904" y="1215"/>
                    <a:pt x="930" y="1215"/>
                    <a:pt x="958" y="1214"/>
                  </a:cubicBezTo>
                  <a:cubicBezTo>
                    <a:pt x="1044" y="1213"/>
                    <a:pt x="1142" y="1212"/>
                    <a:pt x="1214" y="1147"/>
                  </a:cubicBezTo>
                  <a:cubicBezTo>
                    <a:pt x="1344" y="1030"/>
                    <a:pt x="1308" y="820"/>
                    <a:pt x="1306" y="811"/>
                  </a:cubicBezTo>
                  <a:cubicBezTo>
                    <a:pt x="1304" y="798"/>
                    <a:pt x="1293" y="787"/>
                    <a:pt x="1279" y="786"/>
                  </a:cubicBezTo>
                  <a:cubicBezTo>
                    <a:pt x="1265" y="784"/>
                    <a:pt x="1252" y="791"/>
                    <a:pt x="1246" y="804"/>
                  </a:cubicBezTo>
                  <a:cubicBezTo>
                    <a:pt x="1245" y="804"/>
                    <a:pt x="1207" y="879"/>
                    <a:pt x="1028" y="868"/>
                  </a:cubicBezTo>
                  <a:cubicBezTo>
                    <a:pt x="801" y="853"/>
                    <a:pt x="738" y="1162"/>
                    <a:pt x="728" y="1220"/>
                  </a:cubicBezTo>
                  <a:cubicBezTo>
                    <a:pt x="704" y="1250"/>
                    <a:pt x="704" y="1250"/>
                    <a:pt x="704" y="1250"/>
                  </a:cubicBezTo>
                  <a:cubicBezTo>
                    <a:pt x="704" y="847"/>
                    <a:pt x="704" y="847"/>
                    <a:pt x="704" y="847"/>
                  </a:cubicBezTo>
                  <a:cubicBezTo>
                    <a:pt x="933" y="830"/>
                    <a:pt x="1104" y="630"/>
                    <a:pt x="1087" y="401"/>
                  </a:cubicBezTo>
                  <a:cubicBezTo>
                    <a:pt x="1069" y="172"/>
                    <a:pt x="869" y="0"/>
                    <a:pt x="640" y="18"/>
                  </a:cubicBezTo>
                  <a:cubicBezTo>
                    <a:pt x="411" y="36"/>
                    <a:pt x="240" y="236"/>
                    <a:pt x="257" y="465"/>
                  </a:cubicBezTo>
                  <a:cubicBezTo>
                    <a:pt x="273" y="669"/>
                    <a:pt x="435" y="832"/>
                    <a:pt x="640" y="847"/>
                  </a:cubicBezTo>
                  <a:cubicBezTo>
                    <a:pt x="640" y="1442"/>
                    <a:pt x="640" y="1442"/>
                    <a:pt x="640" y="1442"/>
                  </a:cubicBezTo>
                  <a:cubicBezTo>
                    <a:pt x="616" y="1412"/>
                    <a:pt x="616" y="1412"/>
                    <a:pt x="616" y="1412"/>
                  </a:cubicBezTo>
                  <a:cubicBezTo>
                    <a:pt x="606" y="1354"/>
                    <a:pt x="543" y="1045"/>
                    <a:pt x="316" y="1060"/>
                  </a:cubicBezTo>
                  <a:cubicBezTo>
                    <a:pt x="137" y="1071"/>
                    <a:pt x="99" y="996"/>
                    <a:pt x="98" y="996"/>
                  </a:cubicBezTo>
                  <a:cubicBezTo>
                    <a:pt x="92" y="983"/>
                    <a:pt x="79" y="976"/>
                    <a:pt x="65" y="978"/>
                  </a:cubicBezTo>
                  <a:cubicBezTo>
                    <a:pt x="51" y="979"/>
                    <a:pt x="40" y="990"/>
                    <a:pt x="38" y="1003"/>
                  </a:cubicBezTo>
                  <a:cubicBezTo>
                    <a:pt x="36" y="1012"/>
                    <a:pt x="0" y="1222"/>
                    <a:pt x="130" y="1339"/>
                  </a:cubicBezTo>
                  <a:cubicBezTo>
                    <a:pt x="202" y="1404"/>
                    <a:pt x="300" y="1405"/>
                    <a:pt x="386" y="1406"/>
                  </a:cubicBezTo>
                  <a:cubicBezTo>
                    <a:pt x="414" y="1407"/>
                    <a:pt x="440" y="1407"/>
                    <a:pt x="464" y="1409"/>
                  </a:cubicBezTo>
                  <a:cubicBezTo>
                    <a:pt x="418" y="1348"/>
                    <a:pt x="359" y="1299"/>
                    <a:pt x="290" y="1267"/>
                  </a:cubicBezTo>
                  <a:cubicBezTo>
                    <a:pt x="441" y="1270"/>
                    <a:pt x="503" y="1374"/>
                    <a:pt x="594" y="1486"/>
                  </a:cubicBezTo>
                  <a:cubicBezTo>
                    <a:pt x="617" y="1515"/>
                    <a:pt x="633" y="1549"/>
                    <a:pt x="640" y="1585"/>
                  </a:cubicBezTo>
                  <a:cubicBezTo>
                    <a:pt x="640" y="1713"/>
                    <a:pt x="640" y="1713"/>
                    <a:pt x="640" y="1713"/>
                  </a:cubicBezTo>
                  <a:cubicBezTo>
                    <a:pt x="640" y="1784"/>
                    <a:pt x="697" y="1841"/>
                    <a:pt x="768" y="1841"/>
                  </a:cubicBezTo>
                  <a:cubicBezTo>
                    <a:pt x="1120" y="1841"/>
                    <a:pt x="1120" y="1841"/>
                    <a:pt x="1120" y="1841"/>
                  </a:cubicBezTo>
                  <a:cubicBezTo>
                    <a:pt x="1120" y="1894"/>
                    <a:pt x="1163" y="1937"/>
                    <a:pt x="1216" y="1937"/>
                  </a:cubicBezTo>
                  <a:cubicBezTo>
                    <a:pt x="1286" y="1937"/>
                    <a:pt x="1286" y="1937"/>
                    <a:pt x="1286" y="1937"/>
                  </a:cubicBezTo>
                  <a:cubicBezTo>
                    <a:pt x="1299" y="1975"/>
                    <a:pt x="1335" y="2001"/>
                    <a:pt x="1376" y="2001"/>
                  </a:cubicBezTo>
                  <a:cubicBezTo>
                    <a:pt x="1600" y="2001"/>
                    <a:pt x="1600" y="2001"/>
                    <a:pt x="1600" y="2001"/>
                  </a:cubicBezTo>
                  <a:cubicBezTo>
                    <a:pt x="1600" y="2033"/>
                    <a:pt x="1600" y="2033"/>
                    <a:pt x="1600" y="2033"/>
                  </a:cubicBezTo>
                  <a:cubicBezTo>
                    <a:pt x="1600" y="2051"/>
                    <a:pt x="1614" y="2065"/>
                    <a:pt x="1632" y="2065"/>
                  </a:cubicBezTo>
                  <a:cubicBezTo>
                    <a:pt x="1650" y="2065"/>
                    <a:pt x="1664" y="2051"/>
                    <a:pt x="1664" y="2033"/>
                  </a:cubicBezTo>
                  <a:cubicBezTo>
                    <a:pt x="1664" y="1937"/>
                    <a:pt x="1664" y="1937"/>
                    <a:pt x="1664" y="1937"/>
                  </a:cubicBezTo>
                  <a:cubicBezTo>
                    <a:pt x="1856" y="1937"/>
                    <a:pt x="1856" y="1937"/>
                    <a:pt x="1856" y="1937"/>
                  </a:cubicBezTo>
                  <a:cubicBezTo>
                    <a:pt x="1874" y="1937"/>
                    <a:pt x="1888" y="1923"/>
                    <a:pt x="1888" y="1905"/>
                  </a:cubicBezTo>
                  <a:cubicBezTo>
                    <a:pt x="1888" y="1887"/>
                    <a:pt x="1874" y="1873"/>
                    <a:pt x="1856" y="1873"/>
                  </a:cubicBezTo>
                  <a:close/>
                  <a:moveTo>
                    <a:pt x="608" y="721"/>
                  </a:moveTo>
                  <a:cubicBezTo>
                    <a:pt x="590" y="721"/>
                    <a:pt x="576" y="707"/>
                    <a:pt x="576" y="689"/>
                  </a:cubicBezTo>
                  <a:cubicBezTo>
                    <a:pt x="576" y="529"/>
                    <a:pt x="576" y="529"/>
                    <a:pt x="576" y="529"/>
                  </a:cubicBezTo>
                  <a:cubicBezTo>
                    <a:pt x="448" y="529"/>
                    <a:pt x="448" y="529"/>
                    <a:pt x="448" y="529"/>
                  </a:cubicBezTo>
                  <a:cubicBezTo>
                    <a:pt x="430" y="529"/>
                    <a:pt x="416" y="515"/>
                    <a:pt x="416" y="497"/>
                  </a:cubicBezTo>
                  <a:cubicBezTo>
                    <a:pt x="416" y="489"/>
                    <a:pt x="419" y="481"/>
                    <a:pt x="424" y="476"/>
                  </a:cubicBezTo>
                  <a:cubicBezTo>
                    <a:pt x="712" y="156"/>
                    <a:pt x="712" y="156"/>
                    <a:pt x="712" y="156"/>
                  </a:cubicBezTo>
                  <a:cubicBezTo>
                    <a:pt x="724" y="142"/>
                    <a:pt x="744" y="141"/>
                    <a:pt x="757" y="153"/>
                  </a:cubicBezTo>
                  <a:cubicBezTo>
                    <a:pt x="764" y="159"/>
                    <a:pt x="768" y="168"/>
                    <a:pt x="768" y="177"/>
                  </a:cubicBezTo>
                  <a:cubicBezTo>
                    <a:pt x="768" y="337"/>
                    <a:pt x="768" y="337"/>
                    <a:pt x="768" y="337"/>
                  </a:cubicBezTo>
                  <a:cubicBezTo>
                    <a:pt x="896" y="337"/>
                    <a:pt x="896" y="337"/>
                    <a:pt x="896" y="337"/>
                  </a:cubicBezTo>
                  <a:cubicBezTo>
                    <a:pt x="914" y="337"/>
                    <a:pt x="928" y="351"/>
                    <a:pt x="928" y="369"/>
                  </a:cubicBezTo>
                  <a:cubicBezTo>
                    <a:pt x="928" y="377"/>
                    <a:pt x="925" y="385"/>
                    <a:pt x="920" y="390"/>
                  </a:cubicBezTo>
                  <a:cubicBezTo>
                    <a:pt x="632" y="710"/>
                    <a:pt x="632" y="710"/>
                    <a:pt x="632" y="710"/>
                  </a:cubicBezTo>
                  <a:cubicBezTo>
                    <a:pt x="626" y="717"/>
                    <a:pt x="617" y="721"/>
                    <a:pt x="608" y="721"/>
                  </a:cubicBezTo>
                  <a:close/>
                  <a:moveTo>
                    <a:pt x="1184" y="1841"/>
                  </a:moveTo>
                  <a:cubicBezTo>
                    <a:pt x="1184" y="1777"/>
                    <a:pt x="1184" y="1777"/>
                    <a:pt x="1184" y="1777"/>
                  </a:cubicBezTo>
                  <a:cubicBezTo>
                    <a:pt x="1184" y="1759"/>
                    <a:pt x="1198" y="1745"/>
                    <a:pt x="1216" y="1745"/>
                  </a:cubicBezTo>
                  <a:cubicBezTo>
                    <a:pt x="1280" y="1745"/>
                    <a:pt x="1280" y="1745"/>
                    <a:pt x="1280" y="1745"/>
                  </a:cubicBezTo>
                  <a:cubicBezTo>
                    <a:pt x="1280" y="1873"/>
                    <a:pt x="1280" y="1873"/>
                    <a:pt x="1280" y="1873"/>
                  </a:cubicBezTo>
                  <a:cubicBezTo>
                    <a:pt x="1216" y="1873"/>
                    <a:pt x="1216" y="1873"/>
                    <a:pt x="1216" y="1873"/>
                  </a:cubicBezTo>
                  <a:cubicBezTo>
                    <a:pt x="1198" y="1873"/>
                    <a:pt x="1184" y="1859"/>
                    <a:pt x="1184" y="18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179" name="Group 213"/>
          <p:cNvGrpSpPr/>
          <p:nvPr/>
        </p:nvGrpSpPr>
        <p:grpSpPr>
          <a:xfrm>
            <a:off x="6028962" y="4012850"/>
            <a:ext cx="695115" cy="714632"/>
            <a:chOff x="3132138" y="4973638"/>
            <a:chExt cx="1470025" cy="1511300"/>
          </a:xfrm>
          <a:solidFill>
            <a:schemeClr val="bg1"/>
          </a:solidFill>
        </p:grpSpPr>
        <p:sp>
          <p:nvSpPr>
            <p:cNvPr id="180" name="Freeform 18"/>
            <p:cNvSpPr>
              <a:spLocks/>
            </p:cNvSpPr>
            <p:nvPr/>
          </p:nvSpPr>
          <p:spPr bwMode="auto">
            <a:xfrm>
              <a:off x="3892551" y="5588000"/>
              <a:ext cx="157163" cy="141288"/>
            </a:xfrm>
            <a:custGeom>
              <a:avLst/>
              <a:gdLst>
                <a:gd name="T0" fmla="*/ 0 w 99"/>
                <a:gd name="T1" fmla="*/ 0 h 89"/>
                <a:gd name="T2" fmla="*/ 0 w 99"/>
                <a:gd name="T3" fmla="*/ 89 h 89"/>
                <a:gd name="T4" fmla="*/ 99 w 99"/>
                <a:gd name="T5" fmla="*/ 89 h 89"/>
                <a:gd name="T6" fmla="*/ 87 w 99"/>
                <a:gd name="T7" fmla="*/ 0 h 89"/>
                <a:gd name="T8" fmla="*/ 0 w 9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89">
                  <a:moveTo>
                    <a:pt x="0" y="0"/>
                  </a:moveTo>
                  <a:lnTo>
                    <a:pt x="0" y="89"/>
                  </a:lnTo>
                  <a:lnTo>
                    <a:pt x="99" y="89"/>
                  </a:lnTo>
                  <a:lnTo>
                    <a:pt x="8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1" name="Freeform 19"/>
            <p:cNvSpPr>
              <a:spLocks/>
            </p:cNvSpPr>
            <p:nvPr/>
          </p:nvSpPr>
          <p:spPr bwMode="auto">
            <a:xfrm>
              <a:off x="3892551" y="5776913"/>
              <a:ext cx="187325" cy="165100"/>
            </a:xfrm>
            <a:custGeom>
              <a:avLst/>
              <a:gdLst>
                <a:gd name="T0" fmla="*/ 0 w 118"/>
                <a:gd name="T1" fmla="*/ 104 h 104"/>
                <a:gd name="T2" fmla="*/ 118 w 118"/>
                <a:gd name="T3" fmla="*/ 104 h 104"/>
                <a:gd name="T4" fmla="*/ 103 w 118"/>
                <a:gd name="T5" fmla="*/ 0 h 104"/>
                <a:gd name="T6" fmla="*/ 0 w 118"/>
                <a:gd name="T7" fmla="*/ 0 h 104"/>
                <a:gd name="T8" fmla="*/ 0 w 118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4">
                  <a:moveTo>
                    <a:pt x="0" y="104"/>
                  </a:moveTo>
                  <a:lnTo>
                    <a:pt x="118" y="104"/>
                  </a:lnTo>
                  <a:lnTo>
                    <a:pt x="103" y="0"/>
                  </a:lnTo>
                  <a:lnTo>
                    <a:pt x="0" y="0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2" name="Freeform 20"/>
            <p:cNvSpPr>
              <a:spLocks/>
            </p:cNvSpPr>
            <p:nvPr/>
          </p:nvSpPr>
          <p:spPr bwMode="auto">
            <a:xfrm>
              <a:off x="3657601" y="5776913"/>
              <a:ext cx="187325" cy="165100"/>
            </a:xfrm>
            <a:custGeom>
              <a:avLst/>
              <a:gdLst>
                <a:gd name="T0" fmla="*/ 0 w 118"/>
                <a:gd name="T1" fmla="*/ 104 h 104"/>
                <a:gd name="T2" fmla="*/ 118 w 118"/>
                <a:gd name="T3" fmla="*/ 104 h 104"/>
                <a:gd name="T4" fmla="*/ 118 w 118"/>
                <a:gd name="T5" fmla="*/ 0 h 104"/>
                <a:gd name="T6" fmla="*/ 14 w 118"/>
                <a:gd name="T7" fmla="*/ 0 h 104"/>
                <a:gd name="T8" fmla="*/ 0 w 118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4">
                  <a:moveTo>
                    <a:pt x="0" y="104"/>
                  </a:moveTo>
                  <a:lnTo>
                    <a:pt x="118" y="104"/>
                  </a:lnTo>
                  <a:lnTo>
                    <a:pt x="118" y="0"/>
                  </a:lnTo>
                  <a:lnTo>
                    <a:pt x="14" y="0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3" name="Freeform 21"/>
            <p:cNvSpPr>
              <a:spLocks/>
            </p:cNvSpPr>
            <p:nvPr/>
          </p:nvSpPr>
          <p:spPr bwMode="auto">
            <a:xfrm>
              <a:off x="3486151" y="5588000"/>
              <a:ext cx="171450" cy="141288"/>
            </a:xfrm>
            <a:custGeom>
              <a:avLst/>
              <a:gdLst>
                <a:gd name="T0" fmla="*/ 0 w 108"/>
                <a:gd name="T1" fmla="*/ 89 h 89"/>
                <a:gd name="T2" fmla="*/ 96 w 108"/>
                <a:gd name="T3" fmla="*/ 89 h 89"/>
                <a:gd name="T4" fmla="*/ 108 w 108"/>
                <a:gd name="T5" fmla="*/ 0 h 89"/>
                <a:gd name="T6" fmla="*/ 21 w 108"/>
                <a:gd name="T7" fmla="*/ 0 h 89"/>
                <a:gd name="T8" fmla="*/ 0 w 108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9">
                  <a:moveTo>
                    <a:pt x="0" y="89"/>
                  </a:moveTo>
                  <a:lnTo>
                    <a:pt x="96" y="89"/>
                  </a:lnTo>
                  <a:lnTo>
                    <a:pt x="108" y="0"/>
                  </a:lnTo>
                  <a:lnTo>
                    <a:pt x="21" y="0"/>
                  </a:lnTo>
                  <a:lnTo>
                    <a:pt x="0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4" name="Freeform 22"/>
            <p:cNvSpPr>
              <a:spLocks/>
            </p:cNvSpPr>
            <p:nvPr/>
          </p:nvSpPr>
          <p:spPr bwMode="auto">
            <a:xfrm>
              <a:off x="3194051" y="5776913"/>
              <a:ext cx="233363" cy="165100"/>
            </a:xfrm>
            <a:custGeom>
              <a:avLst/>
              <a:gdLst>
                <a:gd name="T0" fmla="*/ 147 w 147"/>
                <a:gd name="T1" fmla="*/ 0 h 104"/>
                <a:gd name="T2" fmla="*/ 33 w 147"/>
                <a:gd name="T3" fmla="*/ 0 h 104"/>
                <a:gd name="T4" fmla="*/ 0 w 147"/>
                <a:gd name="T5" fmla="*/ 104 h 104"/>
                <a:gd name="T6" fmla="*/ 123 w 147"/>
                <a:gd name="T7" fmla="*/ 104 h 104"/>
                <a:gd name="T8" fmla="*/ 147 w 147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04">
                  <a:moveTo>
                    <a:pt x="147" y="0"/>
                  </a:moveTo>
                  <a:lnTo>
                    <a:pt x="33" y="0"/>
                  </a:lnTo>
                  <a:lnTo>
                    <a:pt x="0" y="104"/>
                  </a:lnTo>
                  <a:lnTo>
                    <a:pt x="123" y="104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5" name="Freeform 23"/>
            <p:cNvSpPr>
              <a:spLocks/>
            </p:cNvSpPr>
            <p:nvPr/>
          </p:nvSpPr>
          <p:spPr bwMode="auto">
            <a:xfrm>
              <a:off x="4078288" y="5588000"/>
              <a:ext cx="171450" cy="141288"/>
            </a:xfrm>
            <a:custGeom>
              <a:avLst/>
              <a:gdLst>
                <a:gd name="T0" fmla="*/ 12 w 108"/>
                <a:gd name="T1" fmla="*/ 89 h 89"/>
                <a:gd name="T2" fmla="*/ 108 w 108"/>
                <a:gd name="T3" fmla="*/ 89 h 89"/>
                <a:gd name="T4" fmla="*/ 88 w 108"/>
                <a:gd name="T5" fmla="*/ 0 h 89"/>
                <a:gd name="T6" fmla="*/ 0 w 108"/>
                <a:gd name="T7" fmla="*/ 0 h 89"/>
                <a:gd name="T8" fmla="*/ 12 w 108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9">
                  <a:moveTo>
                    <a:pt x="12" y="89"/>
                  </a:moveTo>
                  <a:lnTo>
                    <a:pt x="108" y="89"/>
                  </a:lnTo>
                  <a:lnTo>
                    <a:pt x="88" y="0"/>
                  </a:lnTo>
                  <a:lnTo>
                    <a:pt x="0" y="0"/>
                  </a:lnTo>
                  <a:lnTo>
                    <a:pt x="12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6" name="Freeform 24"/>
            <p:cNvSpPr>
              <a:spLocks/>
            </p:cNvSpPr>
            <p:nvPr/>
          </p:nvSpPr>
          <p:spPr bwMode="auto">
            <a:xfrm>
              <a:off x="3438526" y="5776913"/>
              <a:ext cx="193675" cy="165100"/>
            </a:xfrm>
            <a:custGeom>
              <a:avLst/>
              <a:gdLst>
                <a:gd name="T0" fmla="*/ 122 w 122"/>
                <a:gd name="T1" fmla="*/ 0 h 104"/>
                <a:gd name="T2" fmla="*/ 24 w 122"/>
                <a:gd name="T3" fmla="*/ 0 h 104"/>
                <a:gd name="T4" fmla="*/ 0 w 122"/>
                <a:gd name="T5" fmla="*/ 104 h 104"/>
                <a:gd name="T6" fmla="*/ 108 w 122"/>
                <a:gd name="T7" fmla="*/ 104 h 104"/>
                <a:gd name="T8" fmla="*/ 122 w 122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04">
                  <a:moveTo>
                    <a:pt x="122" y="0"/>
                  </a:moveTo>
                  <a:lnTo>
                    <a:pt x="24" y="0"/>
                  </a:lnTo>
                  <a:lnTo>
                    <a:pt x="0" y="104"/>
                  </a:lnTo>
                  <a:lnTo>
                    <a:pt x="108" y="104"/>
                  </a:lnTo>
                  <a:lnTo>
                    <a:pt x="1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7" name="Freeform 25"/>
            <p:cNvSpPr>
              <a:spLocks/>
            </p:cNvSpPr>
            <p:nvPr/>
          </p:nvSpPr>
          <p:spPr bwMode="auto">
            <a:xfrm>
              <a:off x="3390901" y="5989638"/>
              <a:ext cx="212725" cy="165100"/>
            </a:xfrm>
            <a:custGeom>
              <a:avLst/>
              <a:gdLst>
                <a:gd name="T0" fmla="*/ 0 w 134"/>
                <a:gd name="T1" fmla="*/ 104 h 104"/>
                <a:gd name="T2" fmla="*/ 120 w 134"/>
                <a:gd name="T3" fmla="*/ 104 h 104"/>
                <a:gd name="T4" fmla="*/ 134 w 134"/>
                <a:gd name="T5" fmla="*/ 0 h 104"/>
                <a:gd name="T6" fmla="*/ 23 w 134"/>
                <a:gd name="T7" fmla="*/ 0 h 104"/>
                <a:gd name="T8" fmla="*/ 0 w 134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04">
                  <a:moveTo>
                    <a:pt x="0" y="104"/>
                  </a:moveTo>
                  <a:lnTo>
                    <a:pt x="120" y="104"/>
                  </a:lnTo>
                  <a:lnTo>
                    <a:pt x="134" y="0"/>
                  </a:lnTo>
                  <a:lnTo>
                    <a:pt x="23" y="0"/>
                  </a:ln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8" name="Freeform 26"/>
            <p:cNvSpPr>
              <a:spLocks/>
            </p:cNvSpPr>
            <p:nvPr/>
          </p:nvSpPr>
          <p:spPr bwMode="auto">
            <a:xfrm>
              <a:off x="3686176" y="5588000"/>
              <a:ext cx="158750" cy="141288"/>
            </a:xfrm>
            <a:custGeom>
              <a:avLst/>
              <a:gdLst>
                <a:gd name="T0" fmla="*/ 100 w 100"/>
                <a:gd name="T1" fmla="*/ 0 h 89"/>
                <a:gd name="T2" fmla="*/ 13 w 100"/>
                <a:gd name="T3" fmla="*/ 0 h 89"/>
                <a:gd name="T4" fmla="*/ 0 w 100"/>
                <a:gd name="T5" fmla="*/ 89 h 89"/>
                <a:gd name="T6" fmla="*/ 100 w 100"/>
                <a:gd name="T7" fmla="*/ 89 h 89"/>
                <a:gd name="T8" fmla="*/ 100 w 100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89">
                  <a:moveTo>
                    <a:pt x="100" y="0"/>
                  </a:moveTo>
                  <a:lnTo>
                    <a:pt x="13" y="0"/>
                  </a:lnTo>
                  <a:lnTo>
                    <a:pt x="0" y="89"/>
                  </a:lnTo>
                  <a:lnTo>
                    <a:pt x="100" y="89"/>
                  </a:lnTo>
                  <a:lnTo>
                    <a:pt x="1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89" name="Freeform 27"/>
            <p:cNvSpPr>
              <a:spLocks/>
            </p:cNvSpPr>
            <p:nvPr/>
          </p:nvSpPr>
          <p:spPr bwMode="auto">
            <a:xfrm>
              <a:off x="3262313" y="5588000"/>
              <a:ext cx="207963" cy="141288"/>
            </a:xfrm>
            <a:custGeom>
              <a:avLst/>
              <a:gdLst>
                <a:gd name="T0" fmla="*/ 282 w 282"/>
                <a:gd name="T1" fmla="*/ 0 h 192"/>
                <a:gd name="T2" fmla="*/ 84 w 282"/>
                <a:gd name="T3" fmla="*/ 0 h 192"/>
                <a:gd name="T4" fmla="*/ 54 w 282"/>
                <a:gd name="T5" fmla="*/ 22 h 192"/>
                <a:gd name="T6" fmla="*/ 0 w 282"/>
                <a:gd name="T7" fmla="*/ 192 h 192"/>
                <a:gd name="T8" fmla="*/ 239 w 282"/>
                <a:gd name="T9" fmla="*/ 192 h 192"/>
                <a:gd name="T10" fmla="*/ 282 w 282"/>
                <a:gd name="T1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2" h="192">
                  <a:moveTo>
                    <a:pt x="282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70" y="0"/>
                    <a:pt x="58" y="9"/>
                    <a:pt x="54" y="2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39" y="192"/>
                    <a:pt x="239" y="192"/>
                    <a:pt x="239" y="192"/>
                  </a:cubicBezTo>
                  <a:lnTo>
                    <a:pt x="2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0" name="Freeform 28"/>
            <p:cNvSpPr>
              <a:spLocks/>
            </p:cNvSpPr>
            <p:nvPr/>
          </p:nvSpPr>
          <p:spPr bwMode="auto">
            <a:xfrm>
              <a:off x="3132138" y="5989638"/>
              <a:ext cx="247650" cy="165100"/>
            </a:xfrm>
            <a:custGeom>
              <a:avLst/>
              <a:gdLst>
                <a:gd name="T0" fmla="*/ 64 w 335"/>
                <a:gd name="T1" fmla="*/ 0 h 224"/>
                <a:gd name="T2" fmla="*/ 6 w 335"/>
                <a:gd name="T3" fmla="*/ 182 h 224"/>
                <a:gd name="T4" fmla="*/ 26 w 335"/>
                <a:gd name="T5" fmla="*/ 222 h 224"/>
                <a:gd name="T6" fmla="*/ 36 w 335"/>
                <a:gd name="T7" fmla="*/ 224 h 224"/>
                <a:gd name="T8" fmla="*/ 284 w 335"/>
                <a:gd name="T9" fmla="*/ 224 h 224"/>
                <a:gd name="T10" fmla="*/ 335 w 335"/>
                <a:gd name="T11" fmla="*/ 0 h 224"/>
                <a:gd name="T12" fmla="*/ 64 w 335"/>
                <a:gd name="T1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224">
                  <a:moveTo>
                    <a:pt x="64" y="0"/>
                  </a:moveTo>
                  <a:cubicBezTo>
                    <a:pt x="6" y="182"/>
                    <a:pt x="6" y="182"/>
                    <a:pt x="6" y="182"/>
                  </a:cubicBezTo>
                  <a:cubicBezTo>
                    <a:pt x="0" y="199"/>
                    <a:pt x="9" y="217"/>
                    <a:pt x="26" y="222"/>
                  </a:cubicBezTo>
                  <a:cubicBezTo>
                    <a:pt x="29" y="223"/>
                    <a:pt x="33" y="224"/>
                    <a:pt x="36" y="224"/>
                  </a:cubicBezTo>
                  <a:cubicBezTo>
                    <a:pt x="284" y="224"/>
                    <a:pt x="284" y="224"/>
                    <a:pt x="284" y="224"/>
                  </a:cubicBezTo>
                  <a:cubicBezTo>
                    <a:pt x="335" y="0"/>
                    <a:pt x="335" y="0"/>
                    <a:pt x="335" y="0"/>
                  </a:cubicBez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1" name="Freeform 29"/>
            <p:cNvSpPr>
              <a:spLocks/>
            </p:cNvSpPr>
            <p:nvPr/>
          </p:nvSpPr>
          <p:spPr bwMode="auto">
            <a:xfrm>
              <a:off x="4357688" y="5989638"/>
              <a:ext cx="244475" cy="165100"/>
            </a:xfrm>
            <a:custGeom>
              <a:avLst/>
              <a:gdLst>
                <a:gd name="T0" fmla="*/ 329 w 331"/>
                <a:gd name="T1" fmla="*/ 182 h 224"/>
                <a:gd name="T2" fmla="*/ 271 w 331"/>
                <a:gd name="T3" fmla="*/ 0 h 224"/>
                <a:gd name="T4" fmla="*/ 0 w 331"/>
                <a:gd name="T5" fmla="*/ 0 h 224"/>
                <a:gd name="T6" fmla="*/ 51 w 331"/>
                <a:gd name="T7" fmla="*/ 224 h 224"/>
                <a:gd name="T8" fmla="*/ 299 w 331"/>
                <a:gd name="T9" fmla="*/ 224 h 224"/>
                <a:gd name="T10" fmla="*/ 331 w 331"/>
                <a:gd name="T11" fmla="*/ 192 h 224"/>
                <a:gd name="T12" fmla="*/ 329 w 331"/>
                <a:gd name="T13" fmla="*/ 18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224">
                  <a:moveTo>
                    <a:pt x="329" y="182"/>
                  </a:moveTo>
                  <a:cubicBezTo>
                    <a:pt x="271" y="0"/>
                    <a:pt x="271" y="0"/>
                    <a:pt x="2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299" y="224"/>
                    <a:pt x="299" y="224"/>
                    <a:pt x="299" y="224"/>
                  </a:cubicBezTo>
                  <a:cubicBezTo>
                    <a:pt x="317" y="224"/>
                    <a:pt x="331" y="210"/>
                    <a:pt x="331" y="192"/>
                  </a:cubicBezTo>
                  <a:cubicBezTo>
                    <a:pt x="331" y="189"/>
                    <a:pt x="330" y="185"/>
                    <a:pt x="329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2" name="Freeform 30"/>
            <p:cNvSpPr>
              <a:spLocks/>
            </p:cNvSpPr>
            <p:nvPr/>
          </p:nvSpPr>
          <p:spPr bwMode="auto">
            <a:xfrm>
              <a:off x="4265613" y="5588000"/>
              <a:ext cx="209550" cy="141288"/>
            </a:xfrm>
            <a:custGeom>
              <a:avLst/>
              <a:gdLst>
                <a:gd name="T0" fmla="*/ 43 w 282"/>
                <a:gd name="T1" fmla="*/ 192 h 192"/>
                <a:gd name="T2" fmla="*/ 282 w 282"/>
                <a:gd name="T3" fmla="*/ 192 h 192"/>
                <a:gd name="T4" fmla="*/ 228 w 282"/>
                <a:gd name="T5" fmla="*/ 22 h 192"/>
                <a:gd name="T6" fmla="*/ 198 w 282"/>
                <a:gd name="T7" fmla="*/ 0 h 192"/>
                <a:gd name="T8" fmla="*/ 0 w 282"/>
                <a:gd name="T9" fmla="*/ 0 h 192"/>
                <a:gd name="T10" fmla="*/ 43 w 282"/>
                <a:gd name="T11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2" h="192">
                  <a:moveTo>
                    <a:pt x="43" y="192"/>
                  </a:moveTo>
                  <a:cubicBezTo>
                    <a:pt x="282" y="192"/>
                    <a:pt x="282" y="192"/>
                    <a:pt x="282" y="192"/>
                  </a:cubicBezTo>
                  <a:cubicBezTo>
                    <a:pt x="228" y="22"/>
                    <a:pt x="228" y="22"/>
                    <a:pt x="228" y="22"/>
                  </a:cubicBezTo>
                  <a:cubicBezTo>
                    <a:pt x="224" y="9"/>
                    <a:pt x="212" y="0"/>
                    <a:pt x="19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3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3" name="Freeform 31"/>
            <p:cNvSpPr>
              <a:spLocks/>
            </p:cNvSpPr>
            <p:nvPr/>
          </p:nvSpPr>
          <p:spPr bwMode="auto">
            <a:xfrm>
              <a:off x="3892551" y="5989638"/>
              <a:ext cx="215900" cy="165100"/>
            </a:xfrm>
            <a:custGeom>
              <a:avLst/>
              <a:gdLst>
                <a:gd name="T0" fmla="*/ 122 w 136"/>
                <a:gd name="T1" fmla="*/ 0 h 104"/>
                <a:gd name="T2" fmla="*/ 0 w 136"/>
                <a:gd name="T3" fmla="*/ 0 h 104"/>
                <a:gd name="T4" fmla="*/ 0 w 136"/>
                <a:gd name="T5" fmla="*/ 104 h 104"/>
                <a:gd name="T6" fmla="*/ 136 w 136"/>
                <a:gd name="T7" fmla="*/ 104 h 104"/>
                <a:gd name="T8" fmla="*/ 122 w 136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04">
                  <a:moveTo>
                    <a:pt x="122" y="0"/>
                  </a:moveTo>
                  <a:lnTo>
                    <a:pt x="0" y="0"/>
                  </a:lnTo>
                  <a:lnTo>
                    <a:pt x="0" y="104"/>
                  </a:lnTo>
                  <a:lnTo>
                    <a:pt x="136" y="104"/>
                  </a:lnTo>
                  <a:lnTo>
                    <a:pt x="1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4" name="Freeform 32"/>
            <p:cNvSpPr>
              <a:spLocks/>
            </p:cNvSpPr>
            <p:nvPr/>
          </p:nvSpPr>
          <p:spPr bwMode="auto">
            <a:xfrm>
              <a:off x="3629026" y="5989638"/>
              <a:ext cx="215900" cy="165100"/>
            </a:xfrm>
            <a:custGeom>
              <a:avLst/>
              <a:gdLst>
                <a:gd name="T0" fmla="*/ 136 w 136"/>
                <a:gd name="T1" fmla="*/ 0 h 104"/>
                <a:gd name="T2" fmla="*/ 14 w 136"/>
                <a:gd name="T3" fmla="*/ 0 h 104"/>
                <a:gd name="T4" fmla="*/ 0 w 136"/>
                <a:gd name="T5" fmla="*/ 104 h 104"/>
                <a:gd name="T6" fmla="*/ 136 w 136"/>
                <a:gd name="T7" fmla="*/ 104 h 104"/>
                <a:gd name="T8" fmla="*/ 136 w 136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04">
                  <a:moveTo>
                    <a:pt x="136" y="0"/>
                  </a:moveTo>
                  <a:lnTo>
                    <a:pt x="14" y="0"/>
                  </a:lnTo>
                  <a:lnTo>
                    <a:pt x="0" y="104"/>
                  </a:lnTo>
                  <a:lnTo>
                    <a:pt x="136" y="104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5" name="Freeform 33"/>
            <p:cNvSpPr>
              <a:spLocks/>
            </p:cNvSpPr>
            <p:nvPr/>
          </p:nvSpPr>
          <p:spPr bwMode="auto">
            <a:xfrm>
              <a:off x="4308476" y="5776913"/>
              <a:ext cx="234950" cy="165100"/>
            </a:xfrm>
            <a:custGeom>
              <a:avLst/>
              <a:gdLst>
                <a:gd name="T0" fmla="*/ 24 w 148"/>
                <a:gd name="T1" fmla="*/ 104 h 104"/>
                <a:gd name="T2" fmla="*/ 148 w 148"/>
                <a:gd name="T3" fmla="*/ 104 h 104"/>
                <a:gd name="T4" fmla="*/ 115 w 148"/>
                <a:gd name="T5" fmla="*/ 0 h 104"/>
                <a:gd name="T6" fmla="*/ 0 w 148"/>
                <a:gd name="T7" fmla="*/ 0 h 104"/>
                <a:gd name="T8" fmla="*/ 24 w 148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04">
                  <a:moveTo>
                    <a:pt x="24" y="104"/>
                  </a:moveTo>
                  <a:lnTo>
                    <a:pt x="148" y="104"/>
                  </a:lnTo>
                  <a:lnTo>
                    <a:pt x="115" y="0"/>
                  </a:lnTo>
                  <a:lnTo>
                    <a:pt x="0" y="0"/>
                  </a:lnTo>
                  <a:lnTo>
                    <a:pt x="2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6" name="Freeform 34"/>
            <p:cNvSpPr>
              <a:spLocks/>
            </p:cNvSpPr>
            <p:nvPr/>
          </p:nvSpPr>
          <p:spPr bwMode="auto">
            <a:xfrm>
              <a:off x="4133851" y="5989638"/>
              <a:ext cx="212725" cy="165100"/>
            </a:xfrm>
            <a:custGeom>
              <a:avLst/>
              <a:gdLst>
                <a:gd name="T0" fmla="*/ 134 w 134"/>
                <a:gd name="T1" fmla="*/ 104 h 104"/>
                <a:gd name="T2" fmla="*/ 110 w 134"/>
                <a:gd name="T3" fmla="*/ 0 h 104"/>
                <a:gd name="T4" fmla="*/ 0 w 134"/>
                <a:gd name="T5" fmla="*/ 0 h 104"/>
                <a:gd name="T6" fmla="*/ 14 w 134"/>
                <a:gd name="T7" fmla="*/ 104 h 104"/>
                <a:gd name="T8" fmla="*/ 134 w 134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04">
                  <a:moveTo>
                    <a:pt x="134" y="104"/>
                  </a:moveTo>
                  <a:lnTo>
                    <a:pt x="110" y="0"/>
                  </a:lnTo>
                  <a:lnTo>
                    <a:pt x="0" y="0"/>
                  </a:lnTo>
                  <a:lnTo>
                    <a:pt x="14" y="104"/>
                  </a:lnTo>
                  <a:lnTo>
                    <a:pt x="13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7" name="Freeform 35"/>
            <p:cNvSpPr>
              <a:spLocks/>
            </p:cNvSpPr>
            <p:nvPr/>
          </p:nvSpPr>
          <p:spPr bwMode="auto">
            <a:xfrm>
              <a:off x="4103688" y="5776913"/>
              <a:ext cx="195263" cy="165100"/>
            </a:xfrm>
            <a:custGeom>
              <a:avLst/>
              <a:gdLst>
                <a:gd name="T0" fmla="*/ 123 w 123"/>
                <a:gd name="T1" fmla="*/ 104 h 104"/>
                <a:gd name="T2" fmla="*/ 99 w 123"/>
                <a:gd name="T3" fmla="*/ 0 h 104"/>
                <a:gd name="T4" fmla="*/ 0 w 123"/>
                <a:gd name="T5" fmla="*/ 0 h 104"/>
                <a:gd name="T6" fmla="*/ 14 w 123"/>
                <a:gd name="T7" fmla="*/ 104 h 104"/>
                <a:gd name="T8" fmla="*/ 123 w 123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04">
                  <a:moveTo>
                    <a:pt x="123" y="104"/>
                  </a:moveTo>
                  <a:lnTo>
                    <a:pt x="99" y="0"/>
                  </a:lnTo>
                  <a:lnTo>
                    <a:pt x="0" y="0"/>
                  </a:lnTo>
                  <a:lnTo>
                    <a:pt x="14" y="104"/>
                  </a:lnTo>
                  <a:lnTo>
                    <a:pt x="123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8" name="Freeform 36"/>
            <p:cNvSpPr>
              <a:spLocks/>
            </p:cNvSpPr>
            <p:nvPr/>
          </p:nvSpPr>
          <p:spPr bwMode="auto">
            <a:xfrm>
              <a:off x="3765551" y="5143500"/>
              <a:ext cx="206375" cy="225425"/>
            </a:xfrm>
            <a:custGeom>
              <a:avLst/>
              <a:gdLst>
                <a:gd name="T0" fmla="*/ 108 w 280"/>
                <a:gd name="T1" fmla="*/ 185 h 306"/>
                <a:gd name="T2" fmla="*/ 108 w 280"/>
                <a:gd name="T3" fmla="*/ 306 h 306"/>
                <a:gd name="T4" fmla="*/ 280 w 280"/>
                <a:gd name="T5" fmla="*/ 153 h 306"/>
                <a:gd name="T6" fmla="*/ 204 w 280"/>
                <a:gd name="T7" fmla="*/ 153 h 306"/>
                <a:gd name="T8" fmla="*/ 172 w 280"/>
                <a:gd name="T9" fmla="*/ 121 h 306"/>
                <a:gd name="T10" fmla="*/ 172 w 280"/>
                <a:gd name="T11" fmla="*/ 0 h 306"/>
                <a:gd name="T12" fmla="*/ 0 w 280"/>
                <a:gd name="T13" fmla="*/ 153 h 306"/>
                <a:gd name="T14" fmla="*/ 76 w 280"/>
                <a:gd name="T15" fmla="*/ 153 h 306"/>
                <a:gd name="T16" fmla="*/ 108 w 280"/>
                <a:gd name="T17" fmla="*/ 18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306">
                  <a:moveTo>
                    <a:pt x="108" y="185"/>
                  </a:moveTo>
                  <a:cubicBezTo>
                    <a:pt x="108" y="306"/>
                    <a:pt x="108" y="306"/>
                    <a:pt x="108" y="306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186" y="153"/>
                    <a:pt x="172" y="139"/>
                    <a:pt x="172" y="121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76" y="153"/>
                    <a:pt x="76" y="153"/>
                    <a:pt x="76" y="153"/>
                  </a:cubicBezTo>
                  <a:cubicBezTo>
                    <a:pt x="94" y="153"/>
                    <a:pt x="108" y="167"/>
                    <a:pt x="108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99" name="Freeform 37"/>
            <p:cNvSpPr>
              <a:spLocks noEditPoints="1"/>
            </p:cNvSpPr>
            <p:nvPr/>
          </p:nvSpPr>
          <p:spPr bwMode="auto">
            <a:xfrm>
              <a:off x="3584576" y="4973638"/>
              <a:ext cx="568325" cy="566738"/>
            </a:xfrm>
            <a:custGeom>
              <a:avLst/>
              <a:gdLst>
                <a:gd name="T0" fmla="*/ 384 w 768"/>
                <a:gd name="T1" fmla="*/ 768 h 768"/>
                <a:gd name="T2" fmla="*/ 768 w 768"/>
                <a:gd name="T3" fmla="*/ 384 h 768"/>
                <a:gd name="T4" fmla="*/ 384 w 768"/>
                <a:gd name="T5" fmla="*/ 0 h 768"/>
                <a:gd name="T6" fmla="*/ 0 w 768"/>
                <a:gd name="T7" fmla="*/ 384 h 768"/>
                <a:gd name="T8" fmla="*/ 384 w 768"/>
                <a:gd name="T9" fmla="*/ 768 h 768"/>
                <a:gd name="T10" fmla="*/ 139 w 768"/>
                <a:gd name="T11" fmla="*/ 392 h 768"/>
                <a:gd name="T12" fmla="*/ 427 w 768"/>
                <a:gd name="T13" fmla="*/ 136 h 768"/>
                <a:gd name="T14" fmla="*/ 472 w 768"/>
                <a:gd name="T15" fmla="*/ 139 h 768"/>
                <a:gd name="T16" fmla="*/ 480 w 768"/>
                <a:gd name="T17" fmla="*/ 160 h 768"/>
                <a:gd name="T18" fmla="*/ 480 w 768"/>
                <a:gd name="T19" fmla="*/ 320 h 768"/>
                <a:gd name="T20" fmla="*/ 608 w 768"/>
                <a:gd name="T21" fmla="*/ 320 h 768"/>
                <a:gd name="T22" fmla="*/ 640 w 768"/>
                <a:gd name="T23" fmla="*/ 352 h 768"/>
                <a:gd name="T24" fmla="*/ 629 w 768"/>
                <a:gd name="T25" fmla="*/ 376 h 768"/>
                <a:gd name="T26" fmla="*/ 341 w 768"/>
                <a:gd name="T27" fmla="*/ 632 h 768"/>
                <a:gd name="T28" fmla="*/ 296 w 768"/>
                <a:gd name="T29" fmla="*/ 629 h 768"/>
                <a:gd name="T30" fmla="*/ 288 w 768"/>
                <a:gd name="T31" fmla="*/ 608 h 768"/>
                <a:gd name="T32" fmla="*/ 288 w 768"/>
                <a:gd name="T33" fmla="*/ 448 h 768"/>
                <a:gd name="T34" fmla="*/ 160 w 768"/>
                <a:gd name="T35" fmla="*/ 448 h 768"/>
                <a:gd name="T36" fmla="*/ 128 w 768"/>
                <a:gd name="T37" fmla="*/ 416 h 768"/>
                <a:gd name="T38" fmla="*/ 139 w 768"/>
                <a:gd name="T39" fmla="*/ 392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68" h="768">
                  <a:moveTo>
                    <a:pt x="384" y="768"/>
                  </a:moveTo>
                  <a:cubicBezTo>
                    <a:pt x="596" y="768"/>
                    <a:pt x="768" y="596"/>
                    <a:pt x="768" y="384"/>
                  </a:cubicBezTo>
                  <a:cubicBezTo>
                    <a:pt x="768" y="172"/>
                    <a:pt x="596" y="0"/>
                    <a:pt x="384" y="0"/>
                  </a:cubicBezTo>
                  <a:cubicBezTo>
                    <a:pt x="172" y="0"/>
                    <a:pt x="0" y="172"/>
                    <a:pt x="0" y="384"/>
                  </a:cubicBezTo>
                  <a:cubicBezTo>
                    <a:pt x="0" y="596"/>
                    <a:pt x="172" y="768"/>
                    <a:pt x="384" y="768"/>
                  </a:cubicBezTo>
                  <a:close/>
                  <a:moveTo>
                    <a:pt x="139" y="392"/>
                  </a:moveTo>
                  <a:cubicBezTo>
                    <a:pt x="427" y="136"/>
                    <a:pt x="427" y="136"/>
                    <a:pt x="427" y="136"/>
                  </a:cubicBezTo>
                  <a:cubicBezTo>
                    <a:pt x="440" y="124"/>
                    <a:pt x="460" y="126"/>
                    <a:pt x="472" y="139"/>
                  </a:cubicBezTo>
                  <a:cubicBezTo>
                    <a:pt x="477" y="145"/>
                    <a:pt x="480" y="152"/>
                    <a:pt x="480" y="160"/>
                  </a:cubicBezTo>
                  <a:cubicBezTo>
                    <a:pt x="480" y="320"/>
                    <a:pt x="480" y="320"/>
                    <a:pt x="480" y="320"/>
                  </a:cubicBezTo>
                  <a:cubicBezTo>
                    <a:pt x="608" y="320"/>
                    <a:pt x="608" y="320"/>
                    <a:pt x="608" y="320"/>
                  </a:cubicBezTo>
                  <a:cubicBezTo>
                    <a:pt x="626" y="320"/>
                    <a:pt x="640" y="334"/>
                    <a:pt x="640" y="352"/>
                  </a:cubicBezTo>
                  <a:cubicBezTo>
                    <a:pt x="640" y="361"/>
                    <a:pt x="636" y="370"/>
                    <a:pt x="629" y="376"/>
                  </a:cubicBezTo>
                  <a:cubicBezTo>
                    <a:pt x="341" y="632"/>
                    <a:pt x="341" y="632"/>
                    <a:pt x="341" y="632"/>
                  </a:cubicBezTo>
                  <a:cubicBezTo>
                    <a:pt x="328" y="644"/>
                    <a:pt x="308" y="642"/>
                    <a:pt x="296" y="629"/>
                  </a:cubicBezTo>
                  <a:cubicBezTo>
                    <a:pt x="291" y="623"/>
                    <a:pt x="288" y="616"/>
                    <a:pt x="288" y="608"/>
                  </a:cubicBezTo>
                  <a:cubicBezTo>
                    <a:pt x="288" y="448"/>
                    <a:pt x="288" y="448"/>
                    <a:pt x="288" y="448"/>
                  </a:cubicBezTo>
                  <a:cubicBezTo>
                    <a:pt x="160" y="448"/>
                    <a:pt x="160" y="448"/>
                    <a:pt x="160" y="448"/>
                  </a:cubicBezTo>
                  <a:cubicBezTo>
                    <a:pt x="142" y="448"/>
                    <a:pt x="128" y="434"/>
                    <a:pt x="128" y="416"/>
                  </a:cubicBezTo>
                  <a:cubicBezTo>
                    <a:pt x="128" y="407"/>
                    <a:pt x="132" y="398"/>
                    <a:pt x="139" y="3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0" name="Freeform 38"/>
            <p:cNvSpPr>
              <a:spLocks/>
            </p:cNvSpPr>
            <p:nvPr/>
          </p:nvSpPr>
          <p:spPr bwMode="auto">
            <a:xfrm>
              <a:off x="3694113" y="6200775"/>
              <a:ext cx="347663" cy="119063"/>
            </a:xfrm>
            <a:custGeom>
              <a:avLst/>
              <a:gdLst>
                <a:gd name="T0" fmla="*/ 395 w 470"/>
                <a:gd name="T1" fmla="*/ 12 h 160"/>
                <a:gd name="T2" fmla="*/ 395 w 470"/>
                <a:gd name="T3" fmla="*/ 0 h 160"/>
                <a:gd name="T4" fmla="*/ 75 w 470"/>
                <a:gd name="T5" fmla="*/ 0 h 160"/>
                <a:gd name="T6" fmla="*/ 75 w 470"/>
                <a:gd name="T7" fmla="*/ 12 h 160"/>
                <a:gd name="T8" fmla="*/ 0 w 470"/>
                <a:gd name="T9" fmla="*/ 160 h 160"/>
                <a:gd name="T10" fmla="*/ 470 w 470"/>
                <a:gd name="T11" fmla="*/ 160 h 160"/>
                <a:gd name="T12" fmla="*/ 395 w 470"/>
                <a:gd name="T13" fmla="*/ 1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0" h="160">
                  <a:moveTo>
                    <a:pt x="395" y="12"/>
                  </a:moveTo>
                  <a:cubicBezTo>
                    <a:pt x="395" y="0"/>
                    <a:pt x="395" y="0"/>
                    <a:pt x="39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71"/>
                    <a:pt x="47" y="126"/>
                    <a:pt x="0" y="160"/>
                  </a:cubicBezTo>
                  <a:cubicBezTo>
                    <a:pt x="470" y="160"/>
                    <a:pt x="470" y="160"/>
                    <a:pt x="470" y="160"/>
                  </a:cubicBezTo>
                  <a:cubicBezTo>
                    <a:pt x="423" y="126"/>
                    <a:pt x="395" y="71"/>
                    <a:pt x="39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1" name="Freeform 39"/>
            <p:cNvSpPr>
              <a:spLocks/>
            </p:cNvSpPr>
            <p:nvPr/>
          </p:nvSpPr>
          <p:spPr bwMode="auto">
            <a:xfrm>
              <a:off x="3348038" y="6367463"/>
              <a:ext cx="1041400" cy="117475"/>
            </a:xfrm>
            <a:custGeom>
              <a:avLst/>
              <a:gdLst>
                <a:gd name="T0" fmla="*/ 1376 w 1408"/>
                <a:gd name="T1" fmla="*/ 96 h 160"/>
                <a:gd name="T2" fmla="*/ 1088 w 1408"/>
                <a:gd name="T3" fmla="*/ 96 h 160"/>
                <a:gd name="T4" fmla="*/ 1088 w 1408"/>
                <a:gd name="T5" fmla="*/ 64 h 160"/>
                <a:gd name="T6" fmla="*/ 1024 w 1408"/>
                <a:gd name="T7" fmla="*/ 0 h 160"/>
                <a:gd name="T8" fmla="*/ 384 w 1408"/>
                <a:gd name="T9" fmla="*/ 0 h 160"/>
                <a:gd name="T10" fmla="*/ 320 w 1408"/>
                <a:gd name="T11" fmla="*/ 64 h 160"/>
                <a:gd name="T12" fmla="*/ 320 w 1408"/>
                <a:gd name="T13" fmla="*/ 96 h 160"/>
                <a:gd name="T14" fmla="*/ 32 w 1408"/>
                <a:gd name="T15" fmla="*/ 96 h 160"/>
                <a:gd name="T16" fmla="*/ 0 w 1408"/>
                <a:gd name="T17" fmla="*/ 128 h 160"/>
                <a:gd name="T18" fmla="*/ 32 w 1408"/>
                <a:gd name="T19" fmla="*/ 160 h 160"/>
                <a:gd name="T20" fmla="*/ 1376 w 1408"/>
                <a:gd name="T21" fmla="*/ 160 h 160"/>
                <a:gd name="T22" fmla="*/ 1408 w 1408"/>
                <a:gd name="T23" fmla="*/ 128 h 160"/>
                <a:gd name="T24" fmla="*/ 1376 w 1408"/>
                <a:gd name="T25" fmla="*/ 9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8" h="160">
                  <a:moveTo>
                    <a:pt x="1376" y="96"/>
                  </a:moveTo>
                  <a:cubicBezTo>
                    <a:pt x="1088" y="96"/>
                    <a:pt x="1088" y="96"/>
                    <a:pt x="1088" y="96"/>
                  </a:cubicBezTo>
                  <a:cubicBezTo>
                    <a:pt x="1088" y="64"/>
                    <a:pt x="1088" y="64"/>
                    <a:pt x="1088" y="64"/>
                  </a:cubicBezTo>
                  <a:cubicBezTo>
                    <a:pt x="1088" y="29"/>
                    <a:pt x="1059" y="0"/>
                    <a:pt x="1024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349" y="0"/>
                    <a:pt x="320" y="29"/>
                    <a:pt x="320" y="64"/>
                  </a:cubicBezTo>
                  <a:cubicBezTo>
                    <a:pt x="320" y="96"/>
                    <a:pt x="320" y="96"/>
                    <a:pt x="320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14" y="96"/>
                    <a:pt x="0" y="110"/>
                    <a:pt x="0" y="128"/>
                  </a:cubicBezTo>
                  <a:cubicBezTo>
                    <a:pt x="0" y="146"/>
                    <a:pt x="14" y="160"/>
                    <a:pt x="32" y="160"/>
                  </a:cubicBezTo>
                  <a:cubicBezTo>
                    <a:pt x="1376" y="160"/>
                    <a:pt x="1376" y="160"/>
                    <a:pt x="1376" y="160"/>
                  </a:cubicBezTo>
                  <a:cubicBezTo>
                    <a:pt x="1394" y="160"/>
                    <a:pt x="1408" y="146"/>
                    <a:pt x="1408" y="128"/>
                  </a:cubicBezTo>
                  <a:cubicBezTo>
                    <a:pt x="1408" y="110"/>
                    <a:pt x="1394" y="96"/>
                    <a:pt x="137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2" name="Freeform 40"/>
            <p:cNvSpPr>
              <a:spLocks/>
            </p:cNvSpPr>
            <p:nvPr/>
          </p:nvSpPr>
          <p:spPr bwMode="auto">
            <a:xfrm>
              <a:off x="4200526" y="5232400"/>
              <a:ext cx="188913" cy="47625"/>
            </a:xfrm>
            <a:custGeom>
              <a:avLst/>
              <a:gdLst>
                <a:gd name="T0" fmla="*/ 32 w 256"/>
                <a:gd name="T1" fmla="*/ 64 h 64"/>
                <a:gd name="T2" fmla="*/ 224 w 256"/>
                <a:gd name="T3" fmla="*/ 64 h 64"/>
                <a:gd name="T4" fmla="*/ 256 w 256"/>
                <a:gd name="T5" fmla="*/ 32 h 64"/>
                <a:gd name="T6" fmla="*/ 224 w 256"/>
                <a:gd name="T7" fmla="*/ 0 h 64"/>
                <a:gd name="T8" fmla="*/ 32 w 256"/>
                <a:gd name="T9" fmla="*/ 0 h 64"/>
                <a:gd name="T10" fmla="*/ 0 w 256"/>
                <a:gd name="T11" fmla="*/ 32 h 64"/>
                <a:gd name="T12" fmla="*/ 32 w 25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64">
                  <a:moveTo>
                    <a:pt x="32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42" y="64"/>
                    <a:pt x="256" y="50"/>
                    <a:pt x="256" y="32"/>
                  </a:cubicBezTo>
                  <a:cubicBezTo>
                    <a:pt x="256" y="14"/>
                    <a:pt x="242" y="0"/>
                    <a:pt x="2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3" name="Freeform 41"/>
            <p:cNvSpPr>
              <a:spLocks/>
            </p:cNvSpPr>
            <p:nvPr/>
          </p:nvSpPr>
          <p:spPr bwMode="auto">
            <a:xfrm>
              <a:off x="4195763" y="5064125"/>
              <a:ext cx="149225" cy="101600"/>
            </a:xfrm>
            <a:custGeom>
              <a:avLst/>
              <a:gdLst>
                <a:gd name="T0" fmla="*/ 51 w 202"/>
                <a:gd name="T1" fmla="*/ 130 h 138"/>
                <a:gd name="T2" fmla="*/ 179 w 202"/>
                <a:gd name="T3" fmla="*/ 66 h 138"/>
                <a:gd name="T4" fmla="*/ 194 w 202"/>
                <a:gd name="T5" fmla="*/ 23 h 138"/>
                <a:gd name="T6" fmla="*/ 151 w 202"/>
                <a:gd name="T7" fmla="*/ 8 h 138"/>
                <a:gd name="T8" fmla="*/ 23 w 202"/>
                <a:gd name="T9" fmla="*/ 72 h 138"/>
                <a:gd name="T10" fmla="*/ 8 w 202"/>
                <a:gd name="T11" fmla="*/ 115 h 138"/>
                <a:gd name="T12" fmla="*/ 51 w 202"/>
                <a:gd name="T13" fmla="*/ 13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38">
                  <a:moveTo>
                    <a:pt x="51" y="130"/>
                  </a:moveTo>
                  <a:cubicBezTo>
                    <a:pt x="179" y="66"/>
                    <a:pt x="179" y="66"/>
                    <a:pt x="179" y="66"/>
                  </a:cubicBezTo>
                  <a:cubicBezTo>
                    <a:pt x="195" y="58"/>
                    <a:pt x="202" y="38"/>
                    <a:pt x="194" y="23"/>
                  </a:cubicBezTo>
                  <a:cubicBezTo>
                    <a:pt x="186" y="7"/>
                    <a:pt x="166" y="0"/>
                    <a:pt x="151" y="8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7" y="80"/>
                    <a:pt x="0" y="100"/>
                    <a:pt x="8" y="115"/>
                  </a:cubicBezTo>
                  <a:cubicBezTo>
                    <a:pt x="16" y="131"/>
                    <a:pt x="36" y="138"/>
                    <a:pt x="51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4" name="Freeform 42"/>
            <p:cNvSpPr>
              <a:spLocks/>
            </p:cNvSpPr>
            <p:nvPr/>
          </p:nvSpPr>
          <p:spPr bwMode="auto">
            <a:xfrm>
              <a:off x="4195763" y="5346700"/>
              <a:ext cx="149225" cy="103188"/>
            </a:xfrm>
            <a:custGeom>
              <a:avLst/>
              <a:gdLst>
                <a:gd name="T0" fmla="*/ 151 w 202"/>
                <a:gd name="T1" fmla="*/ 130 h 138"/>
                <a:gd name="T2" fmla="*/ 194 w 202"/>
                <a:gd name="T3" fmla="*/ 115 h 138"/>
                <a:gd name="T4" fmla="*/ 179 w 202"/>
                <a:gd name="T5" fmla="*/ 72 h 138"/>
                <a:gd name="T6" fmla="*/ 51 w 202"/>
                <a:gd name="T7" fmla="*/ 8 h 138"/>
                <a:gd name="T8" fmla="*/ 8 w 202"/>
                <a:gd name="T9" fmla="*/ 23 h 138"/>
                <a:gd name="T10" fmla="*/ 23 w 202"/>
                <a:gd name="T11" fmla="*/ 66 h 138"/>
                <a:gd name="T12" fmla="*/ 151 w 202"/>
                <a:gd name="T13" fmla="*/ 13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38">
                  <a:moveTo>
                    <a:pt x="151" y="130"/>
                  </a:moveTo>
                  <a:cubicBezTo>
                    <a:pt x="166" y="138"/>
                    <a:pt x="186" y="131"/>
                    <a:pt x="194" y="115"/>
                  </a:cubicBezTo>
                  <a:cubicBezTo>
                    <a:pt x="202" y="100"/>
                    <a:pt x="195" y="80"/>
                    <a:pt x="179" y="72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36" y="0"/>
                    <a:pt x="16" y="7"/>
                    <a:pt x="8" y="23"/>
                  </a:cubicBezTo>
                  <a:cubicBezTo>
                    <a:pt x="0" y="38"/>
                    <a:pt x="7" y="58"/>
                    <a:pt x="23" y="66"/>
                  </a:cubicBezTo>
                  <a:lnTo>
                    <a:pt x="151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5" name="Freeform 43"/>
            <p:cNvSpPr>
              <a:spLocks/>
            </p:cNvSpPr>
            <p:nvPr/>
          </p:nvSpPr>
          <p:spPr bwMode="auto">
            <a:xfrm>
              <a:off x="3348038" y="5232400"/>
              <a:ext cx="188913" cy="47625"/>
            </a:xfrm>
            <a:custGeom>
              <a:avLst/>
              <a:gdLst>
                <a:gd name="T0" fmla="*/ 32 w 256"/>
                <a:gd name="T1" fmla="*/ 64 h 64"/>
                <a:gd name="T2" fmla="*/ 224 w 256"/>
                <a:gd name="T3" fmla="*/ 64 h 64"/>
                <a:gd name="T4" fmla="*/ 256 w 256"/>
                <a:gd name="T5" fmla="*/ 32 h 64"/>
                <a:gd name="T6" fmla="*/ 224 w 256"/>
                <a:gd name="T7" fmla="*/ 0 h 64"/>
                <a:gd name="T8" fmla="*/ 32 w 256"/>
                <a:gd name="T9" fmla="*/ 0 h 64"/>
                <a:gd name="T10" fmla="*/ 0 w 256"/>
                <a:gd name="T11" fmla="*/ 32 h 64"/>
                <a:gd name="T12" fmla="*/ 32 w 25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64">
                  <a:moveTo>
                    <a:pt x="32" y="64"/>
                  </a:moveTo>
                  <a:cubicBezTo>
                    <a:pt x="224" y="64"/>
                    <a:pt x="224" y="64"/>
                    <a:pt x="224" y="64"/>
                  </a:cubicBezTo>
                  <a:cubicBezTo>
                    <a:pt x="242" y="64"/>
                    <a:pt x="256" y="50"/>
                    <a:pt x="256" y="32"/>
                  </a:cubicBezTo>
                  <a:cubicBezTo>
                    <a:pt x="256" y="14"/>
                    <a:pt x="242" y="0"/>
                    <a:pt x="2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6" name="Freeform 44"/>
            <p:cNvSpPr>
              <a:spLocks/>
            </p:cNvSpPr>
            <p:nvPr/>
          </p:nvSpPr>
          <p:spPr bwMode="auto">
            <a:xfrm>
              <a:off x="3390901" y="5064125"/>
              <a:ext cx="149225" cy="101600"/>
            </a:xfrm>
            <a:custGeom>
              <a:avLst/>
              <a:gdLst>
                <a:gd name="T0" fmla="*/ 23 w 202"/>
                <a:gd name="T1" fmla="*/ 66 h 138"/>
                <a:gd name="T2" fmla="*/ 151 w 202"/>
                <a:gd name="T3" fmla="*/ 130 h 138"/>
                <a:gd name="T4" fmla="*/ 194 w 202"/>
                <a:gd name="T5" fmla="*/ 115 h 138"/>
                <a:gd name="T6" fmla="*/ 179 w 202"/>
                <a:gd name="T7" fmla="*/ 72 h 138"/>
                <a:gd name="T8" fmla="*/ 51 w 202"/>
                <a:gd name="T9" fmla="*/ 8 h 138"/>
                <a:gd name="T10" fmla="*/ 8 w 202"/>
                <a:gd name="T11" fmla="*/ 23 h 138"/>
                <a:gd name="T12" fmla="*/ 23 w 202"/>
                <a:gd name="T13" fmla="*/ 6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2" h="138">
                  <a:moveTo>
                    <a:pt x="23" y="66"/>
                  </a:moveTo>
                  <a:cubicBezTo>
                    <a:pt x="151" y="130"/>
                    <a:pt x="151" y="130"/>
                    <a:pt x="151" y="130"/>
                  </a:cubicBezTo>
                  <a:cubicBezTo>
                    <a:pt x="166" y="138"/>
                    <a:pt x="186" y="131"/>
                    <a:pt x="194" y="115"/>
                  </a:cubicBezTo>
                  <a:cubicBezTo>
                    <a:pt x="202" y="100"/>
                    <a:pt x="195" y="80"/>
                    <a:pt x="179" y="72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36" y="0"/>
                    <a:pt x="16" y="7"/>
                    <a:pt x="8" y="23"/>
                  </a:cubicBezTo>
                  <a:cubicBezTo>
                    <a:pt x="0" y="38"/>
                    <a:pt x="7" y="58"/>
                    <a:pt x="2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07" name="Freeform 45"/>
            <p:cNvSpPr>
              <a:spLocks/>
            </p:cNvSpPr>
            <p:nvPr/>
          </p:nvSpPr>
          <p:spPr bwMode="auto">
            <a:xfrm>
              <a:off x="3390901" y="5346700"/>
              <a:ext cx="149225" cy="103188"/>
            </a:xfrm>
            <a:custGeom>
              <a:avLst/>
              <a:gdLst>
                <a:gd name="T0" fmla="*/ 151 w 202"/>
                <a:gd name="T1" fmla="*/ 8 h 138"/>
                <a:gd name="T2" fmla="*/ 23 w 202"/>
                <a:gd name="T3" fmla="*/ 72 h 138"/>
                <a:gd name="T4" fmla="*/ 8 w 202"/>
                <a:gd name="T5" fmla="*/ 115 h 138"/>
                <a:gd name="T6" fmla="*/ 51 w 202"/>
                <a:gd name="T7" fmla="*/ 130 h 138"/>
                <a:gd name="T8" fmla="*/ 51 w 202"/>
                <a:gd name="T9" fmla="*/ 130 h 138"/>
                <a:gd name="T10" fmla="*/ 179 w 202"/>
                <a:gd name="T11" fmla="*/ 66 h 138"/>
                <a:gd name="T12" fmla="*/ 194 w 202"/>
                <a:gd name="T13" fmla="*/ 23 h 138"/>
                <a:gd name="T14" fmla="*/ 151 w 202"/>
                <a:gd name="T15" fmla="*/ 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138">
                  <a:moveTo>
                    <a:pt x="151" y="8"/>
                  </a:moveTo>
                  <a:cubicBezTo>
                    <a:pt x="23" y="72"/>
                    <a:pt x="23" y="72"/>
                    <a:pt x="23" y="72"/>
                  </a:cubicBezTo>
                  <a:cubicBezTo>
                    <a:pt x="7" y="80"/>
                    <a:pt x="0" y="100"/>
                    <a:pt x="8" y="115"/>
                  </a:cubicBezTo>
                  <a:cubicBezTo>
                    <a:pt x="16" y="131"/>
                    <a:pt x="36" y="138"/>
                    <a:pt x="51" y="130"/>
                  </a:cubicBezTo>
                  <a:cubicBezTo>
                    <a:pt x="51" y="130"/>
                    <a:pt x="51" y="130"/>
                    <a:pt x="51" y="130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95" y="58"/>
                    <a:pt x="202" y="38"/>
                    <a:pt x="194" y="23"/>
                  </a:cubicBezTo>
                  <a:cubicBezTo>
                    <a:pt x="186" y="7"/>
                    <a:pt x="166" y="0"/>
                    <a:pt x="15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08" name="Group 225"/>
          <p:cNvGrpSpPr/>
          <p:nvPr/>
        </p:nvGrpSpPr>
        <p:grpSpPr>
          <a:xfrm>
            <a:off x="8905700" y="4000620"/>
            <a:ext cx="783283" cy="739093"/>
            <a:chOff x="3036888" y="4938713"/>
            <a:chExt cx="1435100" cy="1354137"/>
          </a:xfrm>
          <a:solidFill>
            <a:schemeClr val="bg1"/>
          </a:solidFill>
        </p:grpSpPr>
        <p:sp>
          <p:nvSpPr>
            <p:cNvPr id="209" name="Freeform 49"/>
            <p:cNvSpPr>
              <a:spLocks noEditPoints="1"/>
            </p:cNvSpPr>
            <p:nvPr/>
          </p:nvSpPr>
          <p:spPr bwMode="auto">
            <a:xfrm>
              <a:off x="3282951" y="5978525"/>
              <a:ext cx="314325" cy="314325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352 h 448"/>
                <a:gd name="T12" fmla="*/ 96 w 448"/>
                <a:gd name="T13" fmla="*/ 224 h 448"/>
                <a:gd name="T14" fmla="*/ 224 w 448"/>
                <a:gd name="T15" fmla="*/ 96 h 448"/>
                <a:gd name="T16" fmla="*/ 352 w 448"/>
                <a:gd name="T17" fmla="*/ 224 h 448"/>
                <a:gd name="T18" fmla="*/ 224 w 448"/>
                <a:gd name="T19" fmla="*/ 352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8"/>
                    <a:pt x="100" y="448"/>
                    <a:pt x="224" y="448"/>
                  </a:cubicBezTo>
                  <a:cubicBezTo>
                    <a:pt x="348" y="448"/>
                    <a:pt x="448" y="348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352"/>
                  </a:moveTo>
                  <a:cubicBezTo>
                    <a:pt x="153" y="352"/>
                    <a:pt x="96" y="295"/>
                    <a:pt x="96" y="224"/>
                  </a:cubicBezTo>
                  <a:cubicBezTo>
                    <a:pt x="96" y="153"/>
                    <a:pt x="153" y="96"/>
                    <a:pt x="224" y="96"/>
                  </a:cubicBezTo>
                  <a:cubicBezTo>
                    <a:pt x="295" y="96"/>
                    <a:pt x="352" y="153"/>
                    <a:pt x="352" y="224"/>
                  </a:cubicBezTo>
                  <a:cubicBezTo>
                    <a:pt x="352" y="295"/>
                    <a:pt x="295" y="352"/>
                    <a:pt x="224" y="3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0" name="Oval 50"/>
            <p:cNvSpPr>
              <a:spLocks noChangeArrowheads="1"/>
            </p:cNvSpPr>
            <p:nvPr/>
          </p:nvSpPr>
          <p:spPr bwMode="auto">
            <a:xfrm>
              <a:off x="3395663" y="6091238"/>
              <a:ext cx="88900" cy="889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1" name="Freeform 51"/>
            <p:cNvSpPr>
              <a:spLocks noEditPoints="1"/>
            </p:cNvSpPr>
            <p:nvPr/>
          </p:nvSpPr>
          <p:spPr bwMode="auto">
            <a:xfrm>
              <a:off x="4000501" y="5978525"/>
              <a:ext cx="314325" cy="314325"/>
            </a:xfrm>
            <a:custGeom>
              <a:avLst/>
              <a:gdLst>
                <a:gd name="T0" fmla="*/ 224 w 448"/>
                <a:gd name="T1" fmla="*/ 0 h 448"/>
                <a:gd name="T2" fmla="*/ 0 w 448"/>
                <a:gd name="T3" fmla="*/ 224 h 448"/>
                <a:gd name="T4" fmla="*/ 224 w 448"/>
                <a:gd name="T5" fmla="*/ 448 h 448"/>
                <a:gd name="T6" fmla="*/ 448 w 448"/>
                <a:gd name="T7" fmla="*/ 224 h 448"/>
                <a:gd name="T8" fmla="*/ 224 w 448"/>
                <a:gd name="T9" fmla="*/ 0 h 448"/>
                <a:gd name="T10" fmla="*/ 224 w 448"/>
                <a:gd name="T11" fmla="*/ 352 h 448"/>
                <a:gd name="T12" fmla="*/ 96 w 448"/>
                <a:gd name="T13" fmla="*/ 224 h 448"/>
                <a:gd name="T14" fmla="*/ 224 w 448"/>
                <a:gd name="T15" fmla="*/ 96 h 448"/>
                <a:gd name="T16" fmla="*/ 352 w 448"/>
                <a:gd name="T17" fmla="*/ 224 h 448"/>
                <a:gd name="T18" fmla="*/ 224 w 448"/>
                <a:gd name="T19" fmla="*/ 352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448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8"/>
                    <a:pt x="100" y="448"/>
                    <a:pt x="224" y="448"/>
                  </a:cubicBezTo>
                  <a:cubicBezTo>
                    <a:pt x="348" y="448"/>
                    <a:pt x="448" y="348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  <a:close/>
                  <a:moveTo>
                    <a:pt x="224" y="352"/>
                  </a:moveTo>
                  <a:cubicBezTo>
                    <a:pt x="153" y="352"/>
                    <a:pt x="96" y="295"/>
                    <a:pt x="96" y="224"/>
                  </a:cubicBezTo>
                  <a:cubicBezTo>
                    <a:pt x="96" y="153"/>
                    <a:pt x="153" y="96"/>
                    <a:pt x="224" y="96"/>
                  </a:cubicBezTo>
                  <a:cubicBezTo>
                    <a:pt x="295" y="96"/>
                    <a:pt x="352" y="153"/>
                    <a:pt x="352" y="224"/>
                  </a:cubicBezTo>
                  <a:cubicBezTo>
                    <a:pt x="352" y="295"/>
                    <a:pt x="295" y="352"/>
                    <a:pt x="224" y="3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2" name="Oval 52"/>
            <p:cNvSpPr>
              <a:spLocks noChangeArrowheads="1"/>
            </p:cNvSpPr>
            <p:nvPr/>
          </p:nvSpPr>
          <p:spPr bwMode="auto">
            <a:xfrm>
              <a:off x="4113213" y="6091238"/>
              <a:ext cx="88900" cy="889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3" name="Freeform 53"/>
            <p:cNvSpPr>
              <a:spLocks/>
            </p:cNvSpPr>
            <p:nvPr/>
          </p:nvSpPr>
          <p:spPr bwMode="auto">
            <a:xfrm>
              <a:off x="3732213" y="5643563"/>
              <a:ext cx="204788" cy="111125"/>
            </a:xfrm>
            <a:custGeom>
              <a:avLst/>
              <a:gdLst>
                <a:gd name="T0" fmla="*/ 183 w 293"/>
                <a:gd name="T1" fmla="*/ 60 h 159"/>
                <a:gd name="T2" fmla="*/ 0 w 293"/>
                <a:gd name="T3" fmla="*/ 0 h 159"/>
                <a:gd name="T4" fmla="*/ 0 w 293"/>
                <a:gd name="T5" fmla="*/ 159 h 159"/>
                <a:gd name="T6" fmla="*/ 293 w 293"/>
                <a:gd name="T7" fmla="*/ 159 h 159"/>
                <a:gd name="T8" fmla="*/ 183 w 293"/>
                <a:gd name="T9" fmla="*/ 6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159">
                  <a:moveTo>
                    <a:pt x="183" y="60"/>
                  </a:moveTo>
                  <a:cubicBezTo>
                    <a:pt x="128" y="26"/>
                    <a:pt x="65" y="5"/>
                    <a:pt x="0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263" y="120"/>
                    <a:pt x="225" y="86"/>
                    <a:pt x="18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4" name="Freeform 54"/>
            <p:cNvSpPr>
              <a:spLocks/>
            </p:cNvSpPr>
            <p:nvPr/>
          </p:nvSpPr>
          <p:spPr bwMode="auto">
            <a:xfrm>
              <a:off x="3481388" y="5645150"/>
              <a:ext cx="204788" cy="109538"/>
            </a:xfrm>
            <a:custGeom>
              <a:avLst/>
              <a:gdLst>
                <a:gd name="T0" fmla="*/ 0 w 293"/>
                <a:gd name="T1" fmla="*/ 158 h 158"/>
                <a:gd name="T2" fmla="*/ 293 w 293"/>
                <a:gd name="T3" fmla="*/ 158 h 158"/>
                <a:gd name="T4" fmla="*/ 293 w 293"/>
                <a:gd name="T5" fmla="*/ 0 h 158"/>
                <a:gd name="T6" fmla="*/ 0 w 293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3" h="158">
                  <a:moveTo>
                    <a:pt x="0" y="158"/>
                  </a:moveTo>
                  <a:cubicBezTo>
                    <a:pt x="293" y="158"/>
                    <a:pt x="293" y="158"/>
                    <a:pt x="293" y="158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178" y="9"/>
                    <a:pt x="71" y="66"/>
                    <a:pt x="0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5" name="Freeform 55"/>
            <p:cNvSpPr>
              <a:spLocks noEditPoints="1"/>
            </p:cNvSpPr>
            <p:nvPr/>
          </p:nvSpPr>
          <p:spPr bwMode="auto">
            <a:xfrm>
              <a:off x="3036888" y="4938713"/>
              <a:ext cx="1435100" cy="1263650"/>
            </a:xfrm>
            <a:custGeom>
              <a:avLst/>
              <a:gdLst>
                <a:gd name="T0" fmla="*/ 1524 w 2048"/>
                <a:gd name="T1" fmla="*/ 1232 h 1808"/>
                <a:gd name="T2" fmla="*/ 691 w 2048"/>
                <a:gd name="T3" fmla="*/ 911 h 1808"/>
                <a:gd name="T4" fmla="*/ 396 w 2048"/>
                <a:gd name="T5" fmla="*/ 1233 h 1808"/>
                <a:gd name="T6" fmla="*/ 128 w 2048"/>
                <a:gd name="T7" fmla="*/ 1552 h 1808"/>
                <a:gd name="T8" fmla="*/ 64 w 2048"/>
                <a:gd name="T9" fmla="*/ 624 h 1808"/>
                <a:gd name="T10" fmla="*/ 386 w 2048"/>
                <a:gd name="T11" fmla="*/ 432 h 1808"/>
                <a:gd name="T12" fmla="*/ 1150 w 2048"/>
                <a:gd name="T13" fmla="*/ 432 h 1808"/>
                <a:gd name="T14" fmla="*/ 1376 w 2048"/>
                <a:gd name="T15" fmla="*/ 496 h 1808"/>
                <a:gd name="T16" fmla="*/ 1568 w 2048"/>
                <a:gd name="T17" fmla="*/ 592 h 1808"/>
                <a:gd name="T18" fmla="*/ 1760 w 2048"/>
                <a:gd name="T19" fmla="*/ 624 h 1808"/>
                <a:gd name="T20" fmla="*/ 1824 w 2048"/>
                <a:gd name="T21" fmla="*/ 624 h 1808"/>
                <a:gd name="T22" fmla="*/ 1952 w 2048"/>
                <a:gd name="T23" fmla="*/ 528 h 1808"/>
                <a:gd name="T24" fmla="*/ 1952 w 2048"/>
                <a:gd name="T25" fmla="*/ 464 h 1808"/>
                <a:gd name="T26" fmla="*/ 1824 w 2048"/>
                <a:gd name="T27" fmla="*/ 336 h 1808"/>
                <a:gd name="T28" fmla="*/ 1984 w 2048"/>
                <a:gd name="T29" fmla="*/ 304 h 1808"/>
                <a:gd name="T30" fmla="*/ 1824 w 2048"/>
                <a:gd name="T31" fmla="*/ 272 h 1808"/>
                <a:gd name="T32" fmla="*/ 1792 w 2048"/>
                <a:gd name="T33" fmla="*/ 144 h 1808"/>
                <a:gd name="T34" fmla="*/ 1760 w 2048"/>
                <a:gd name="T35" fmla="*/ 208 h 1808"/>
                <a:gd name="T36" fmla="*/ 1445 w 2048"/>
                <a:gd name="T37" fmla="*/ 304 h 1808"/>
                <a:gd name="T38" fmla="*/ 1312 w 2048"/>
                <a:gd name="T39" fmla="*/ 368 h 1808"/>
                <a:gd name="T40" fmla="*/ 736 w 2048"/>
                <a:gd name="T41" fmla="*/ 17 h 1808"/>
                <a:gd name="T42" fmla="*/ 256 w 2048"/>
                <a:gd name="T43" fmla="*/ 368 h 1808"/>
                <a:gd name="T44" fmla="*/ 0 w 2048"/>
                <a:gd name="T45" fmla="*/ 1584 h 1808"/>
                <a:gd name="T46" fmla="*/ 128 w 2048"/>
                <a:gd name="T47" fmla="*/ 1616 h 1808"/>
                <a:gd name="T48" fmla="*/ 160 w 2048"/>
                <a:gd name="T49" fmla="*/ 1808 h 1808"/>
                <a:gd name="T50" fmla="*/ 288 w 2048"/>
                <a:gd name="T51" fmla="*/ 1712 h 1808"/>
                <a:gd name="T52" fmla="*/ 864 w 2048"/>
                <a:gd name="T53" fmla="*/ 1712 h 1808"/>
                <a:gd name="T54" fmla="*/ 847 w 2048"/>
                <a:gd name="T55" fmla="*/ 1808 h 1808"/>
                <a:gd name="T56" fmla="*/ 1312 w 2048"/>
                <a:gd name="T57" fmla="*/ 1712 h 1808"/>
                <a:gd name="T58" fmla="*/ 1888 w 2048"/>
                <a:gd name="T59" fmla="*/ 1712 h 1808"/>
                <a:gd name="T60" fmla="*/ 1871 w 2048"/>
                <a:gd name="T61" fmla="*/ 1808 h 1808"/>
                <a:gd name="T62" fmla="*/ 2048 w 2048"/>
                <a:gd name="T63" fmla="*/ 1776 h 1808"/>
                <a:gd name="T64" fmla="*/ 1696 w 2048"/>
                <a:gd name="T65" fmla="*/ 1232 h 1808"/>
                <a:gd name="T66" fmla="*/ 1440 w 2048"/>
                <a:gd name="T67" fmla="*/ 368 h 1808"/>
                <a:gd name="T68" fmla="*/ 1376 w 2048"/>
                <a:gd name="T69" fmla="*/ 432 h 1808"/>
                <a:gd name="T70" fmla="*/ 523 w 2048"/>
                <a:gd name="T71" fmla="*/ 408 h 1808"/>
                <a:gd name="T72" fmla="*/ 856 w 2048"/>
                <a:gd name="T73" fmla="*/ 155 h 1808"/>
                <a:gd name="T74" fmla="*/ 864 w 2048"/>
                <a:gd name="T75" fmla="*/ 336 h 1808"/>
                <a:gd name="T76" fmla="*/ 1024 w 2048"/>
                <a:gd name="T77" fmla="*/ 368 h 1808"/>
                <a:gd name="T78" fmla="*/ 725 w 2048"/>
                <a:gd name="T79" fmla="*/ 648 h 1808"/>
                <a:gd name="T80" fmla="*/ 672 w 2048"/>
                <a:gd name="T81" fmla="*/ 624 h 1808"/>
                <a:gd name="T82" fmla="*/ 544 w 2048"/>
                <a:gd name="T83" fmla="*/ 464 h 1808"/>
                <a:gd name="T84" fmla="*/ 523 w 2048"/>
                <a:gd name="T85" fmla="*/ 408 h 1808"/>
                <a:gd name="T86" fmla="*/ 1056 w 2048"/>
                <a:gd name="T87" fmla="*/ 1424 h 1808"/>
                <a:gd name="T88" fmla="*/ 1056 w 2048"/>
                <a:gd name="T89" fmla="*/ 1360 h 1808"/>
                <a:gd name="T90" fmla="*/ 1184 w 2048"/>
                <a:gd name="T91" fmla="*/ 1392 h 1808"/>
                <a:gd name="T92" fmla="*/ 1372 w 2048"/>
                <a:gd name="T93" fmla="*/ 1216 h 1808"/>
                <a:gd name="T94" fmla="*/ 576 w 2048"/>
                <a:gd name="T95" fmla="*/ 1232 h 1808"/>
                <a:gd name="T96" fmla="*/ 548 w 2048"/>
                <a:gd name="T97" fmla="*/ 1184 h 1808"/>
                <a:gd name="T98" fmla="*/ 1209 w 2048"/>
                <a:gd name="T99" fmla="*/ 1015 h 1808"/>
                <a:gd name="T100" fmla="*/ 1372 w 2048"/>
                <a:gd name="T101" fmla="*/ 1216 h 1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1808">
                  <a:moveTo>
                    <a:pt x="1696" y="1232"/>
                  </a:moveTo>
                  <a:cubicBezTo>
                    <a:pt x="1524" y="1232"/>
                    <a:pt x="1524" y="1232"/>
                    <a:pt x="1524" y="1232"/>
                  </a:cubicBezTo>
                  <a:cubicBezTo>
                    <a:pt x="1498" y="1180"/>
                    <a:pt x="1498" y="1180"/>
                    <a:pt x="1498" y="1180"/>
                  </a:cubicBezTo>
                  <a:cubicBezTo>
                    <a:pt x="1349" y="883"/>
                    <a:pt x="988" y="763"/>
                    <a:pt x="691" y="911"/>
                  </a:cubicBezTo>
                  <a:cubicBezTo>
                    <a:pt x="575" y="970"/>
                    <a:pt x="480" y="1064"/>
                    <a:pt x="422" y="1180"/>
                  </a:cubicBezTo>
                  <a:cubicBezTo>
                    <a:pt x="396" y="1233"/>
                    <a:pt x="396" y="1233"/>
                    <a:pt x="396" y="1233"/>
                  </a:cubicBezTo>
                  <a:cubicBezTo>
                    <a:pt x="245" y="1243"/>
                    <a:pt x="128" y="1369"/>
                    <a:pt x="128" y="1520"/>
                  </a:cubicBezTo>
                  <a:cubicBezTo>
                    <a:pt x="128" y="1552"/>
                    <a:pt x="128" y="1552"/>
                    <a:pt x="128" y="1552"/>
                  </a:cubicBezTo>
                  <a:cubicBezTo>
                    <a:pt x="64" y="1552"/>
                    <a:pt x="64" y="1552"/>
                    <a:pt x="64" y="1552"/>
                  </a:cubicBezTo>
                  <a:cubicBezTo>
                    <a:pt x="64" y="624"/>
                    <a:pt x="64" y="624"/>
                    <a:pt x="64" y="624"/>
                  </a:cubicBezTo>
                  <a:cubicBezTo>
                    <a:pt x="64" y="518"/>
                    <a:pt x="150" y="432"/>
                    <a:pt x="256" y="432"/>
                  </a:cubicBezTo>
                  <a:cubicBezTo>
                    <a:pt x="386" y="432"/>
                    <a:pt x="386" y="432"/>
                    <a:pt x="386" y="432"/>
                  </a:cubicBezTo>
                  <a:cubicBezTo>
                    <a:pt x="403" y="643"/>
                    <a:pt x="588" y="800"/>
                    <a:pt x="800" y="783"/>
                  </a:cubicBezTo>
                  <a:cubicBezTo>
                    <a:pt x="987" y="767"/>
                    <a:pt x="1135" y="619"/>
                    <a:pt x="1150" y="432"/>
                  </a:cubicBezTo>
                  <a:cubicBezTo>
                    <a:pt x="1312" y="432"/>
                    <a:pt x="1312" y="432"/>
                    <a:pt x="1312" y="432"/>
                  </a:cubicBezTo>
                  <a:cubicBezTo>
                    <a:pt x="1312" y="467"/>
                    <a:pt x="1341" y="496"/>
                    <a:pt x="1376" y="496"/>
                  </a:cubicBezTo>
                  <a:cubicBezTo>
                    <a:pt x="1445" y="496"/>
                    <a:pt x="1445" y="496"/>
                    <a:pt x="1445" y="496"/>
                  </a:cubicBezTo>
                  <a:cubicBezTo>
                    <a:pt x="1459" y="552"/>
                    <a:pt x="1510" y="592"/>
                    <a:pt x="1568" y="592"/>
                  </a:cubicBezTo>
                  <a:cubicBezTo>
                    <a:pt x="1760" y="592"/>
                    <a:pt x="1760" y="592"/>
                    <a:pt x="1760" y="592"/>
                  </a:cubicBezTo>
                  <a:cubicBezTo>
                    <a:pt x="1760" y="624"/>
                    <a:pt x="1760" y="624"/>
                    <a:pt x="1760" y="624"/>
                  </a:cubicBezTo>
                  <a:cubicBezTo>
                    <a:pt x="1760" y="642"/>
                    <a:pt x="1774" y="656"/>
                    <a:pt x="1792" y="656"/>
                  </a:cubicBezTo>
                  <a:cubicBezTo>
                    <a:pt x="1810" y="656"/>
                    <a:pt x="1824" y="642"/>
                    <a:pt x="1824" y="624"/>
                  </a:cubicBezTo>
                  <a:cubicBezTo>
                    <a:pt x="1824" y="528"/>
                    <a:pt x="1824" y="528"/>
                    <a:pt x="1824" y="528"/>
                  </a:cubicBezTo>
                  <a:cubicBezTo>
                    <a:pt x="1952" y="528"/>
                    <a:pt x="1952" y="528"/>
                    <a:pt x="1952" y="528"/>
                  </a:cubicBezTo>
                  <a:cubicBezTo>
                    <a:pt x="1970" y="528"/>
                    <a:pt x="1984" y="514"/>
                    <a:pt x="1984" y="496"/>
                  </a:cubicBezTo>
                  <a:cubicBezTo>
                    <a:pt x="1984" y="478"/>
                    <a:pt x="1970" y="464"/>
                    <a:pt x="1952" y="464"/>
                  </a:cubicBezTo>
                  <a:cubicBezTo>
                    <a:pt x="1824" y="464"/>
                    <a:pt x="1824" y="464"/>
                    <a:pt x="1824" y="464"/>
                  </a:cubicBezTo>
                  <a:cubicBezTo>
                    <a:pt x="1824" y="336"/>
                    <a:pt x="1824" y="336"/>
                    <a:pt x="1824" y="336"/>
                  </a:cubicBezTo>
                  <a:cubicBezTo>
                    <a:pt x="1952" y="336"/>
                    <a:pt x="1952" y="336"/>
                    <a:pt x="1952" y="336"/>
                  </a:cubicBezTo>
                  <a:cubicBezTo>
                    <a:pt x="1970" y="336"/>
                    <a:pt x="1984" y="322"/>
                    <a:pt x="1984" y="304"/>
                  </a:cubicBezTo>
                  <a:cubicBezTo>
                    <a:pt x="1984" y="286"/>
                    <a:pt x="1970" y="272"/>
                    <a:pt x="1952" y="272"/>
                  </a:cubicBezTo>
                  <a:cubicBezTo>
                    <a:pt x="1824" y="272"/>
                    <a:pt x="1824" y="272"/>
                    <a:pt x="1824" y="272"/>
                  </a:cubicBezTo>
                  <a:cubicBezTo>
                    <a:pt x="1824" y="176"/>
                    <a:pt x="1824" y="176"/>
                    <a:pt x="1824" y="176"/>
                  </a:cubicBezTo>
                  <a:cubicBezTo>
                    <a:pt x="1824" y="158"/>
                    <a:pt x="1810" y="144"/>
                    <a:pt x="1792" y="144"/>
                  </a:cubicBezTo>
                  <a:cubicBezTo>
                    <a:pt x="1774" y="144"/>
                    <a:pt x="1760" y="158"/>
                    <a:pt x="1760" y="176"/>
                  </a:cubicBezTo>
                  <a:cubicBezTo>
                    <a:pt x="1760" y="208"/>
                    <a:pt x="1760" y="208"/>
                    <a:pt x="1760" y="208"/>
                  </a:cubicBezTo>
                  <a:cubicBezTo>
                    <a:pt x="1568" y="208"/>
                    <a:pt x="1568" y="208"/>
                    <a:pt x="1568" y="208"/>
                  </a:cubicBezTo>
                  <a:cubicBezTo>
                    <a:pt x="1510" y="208"/>
                    <a:pt x="1459" y="248"/>
                    <a:pt x="1445" y="304"/>
                  </a:cubicBezTo>
                  <a:cubicBezTo>
                    <a:pt x="1376" y="304"/>
                    <a:pt x="1376" y="304"/>
                    <a:pt x="1376" y="304"/>
                  </a:cubicBezTo>
                  <a:cubicBezTo>
                    <a:pt x="1341" y="304"/>
                    <a:pt x="1312" y="333"/>
                    <a:pt x="1312" y="368"/>
                  </a:cubicBezTo>
                  <a:cubicBezTo>
                    <a:pt x="1150" y="368"/>
                    <a:pt x="1150" y="368"/>
                    <a:pt x="1150" y="368"/>
                  </a:cubicBezTo>
                  <a:cubicBezTo>
                    <a:pt x="1133" y="157"/>
                    <a:pt x="948" y="0"/>
                    <a:pt x="736" y="17"/>
                  </a:cubicBezTo>
                  <a:cubicBezTo>
                    <a:pt x="549" y="33"/>
                    <a:pt x="401" y="181"/>
                    <a:pt x="386" y="368"/>
                  </a:cubicBezTo>
                  <a:cubicBezTo>
                    <a:pt x="256" y="368"/>
                    <a:pt x="256" y="368"/>
                    <a:pt x="256" y="368"/>
                  </a:cubicBezTo>
                  <a:cubicBezTo>
                    <a:pt x="115" y="368"/>
                    <a:pt x="0" y="483"/>
                    <a:pt x="0" y="624"/>
                  </a:cubicBezTo>
                  <a:cubicBezTo>
                    <a:pt x="0" y="1584"/>
                    <a:pt x="0" y="1584"/>
                    <a:pt x="0" y="1584"/>
                  </a:cubicBezTo>
                  <a:cubicBezTo>
                    <a:pt x="0" y="1602"/>
                    <a:pt x="14" y="1616"/>
                    <a:pt x="32" y="1616"/>
                  </a:cubicBezTo>
                  <a:cubicBezTo>
                    <a:pt x="128" y="1616"/>
                    <a:pt x="128" y="1616"/>
                    <a:pt x="128" y="1616"/>
                  </a:cubicBezTo>
                  <a:cubicBezTo>
                    <a:pt x="128" y="1776"/>
                    <a:pt x="128" y="1776"/>
                    <a:pt x="128" y="1776"/>
                  </a:cubicBezTo>
                  <a:cubicBezTo>
                    <a:pt x="128" y="1794"/>
                    <a:pt x="142" y="1808"/>
                    <a:pt x="160" y="1808"/>
                  </a:cubicBezTo>
                  <a:cubicBezTo>
                    <a:pt x="305" y="1808"/>
                    <a:pt x="305" y="1808"/>
                    <a:pt x="305" y="1808"/>
                  </a:cubicBezTo>
                  <a:cubicBezTo>
                    <a:pt x="294" y="1777"/>
                    <a:pt x="288" y="1745"/>
                    <a:pt x="288" y="1712"/>
                  </a:cubicBezTo>
                  <a:cubicBezTo>
                    <a:pt x="288" y="1553"/>
                    <a:pt x="417" y="1424"/>
                    <a:pt x="576" y="1424"/>
                  </a:cubicBezTo>
                  <a:cubicBezTo>
                    <a:pt x="735" y="1424"/>
                    <a:pt x="864" y="1553"/>
                    <a:pt x="864" y="1712"/>
                  </a:cubicBezTo>
                  <a:cubicBezTo>
                    <a:pt x="864" y="1712"/>
                    <a:pt x="864" y="1712"/>
                    <a:pt x="864" y="1712"/>
                  </a:cubicBezTo>
                  <a:cubicBezTo>
                    <a:pt x="864" y="1745"/>
                    <a:pt x="858" y="1777"/>
                    <a:pt x="847" y="1808"/>
                  </a:cubicBezTo>
                  <a:cubicBezTo>
                    <a:pt x="1329" y="1808"/>
                    <a:pt x="1329" y="1808"/>
                    <a:pt x="1329" y="1808"/>
                  </a:cubicBezTo>
                  <a:cubicBezTo>
                    <a:pt x="1318" y="1777"/>
                    <a:pt x="1312" y="1745"/>
                    <a:pt x="1312" y="1712"/>
                  </a:cubicBezTo>
                  <a:cubicBezTo>
                    <a:pt x="1312" y="1553"/>
                    <a:pt x="1441" y="1424"/>
                    <a:pt x="1600" y="1424"/>
                  </a:cubicBezTo>
                  <a:cubicBezTo>
                    <a:pt x="1759" y="1424"/>
                    <a:pt x="1888" y="1553"/>
                    <a:pt x="1888" y="1712"/>
                  </a:cubicBezTo>
                  <a:cubicBezTo>
                    <a:pt x="1888" y="1712"/>
                    <a:pt x="1888" y="1712"/>
                    <a:pt x="1888" y="1712"/>
                  </a:cubicBezTo>
                  <a:cubicBezTo>
                    <a:pt x="1888" y="1745"/>
                    <a:pt x="1882" y="1777"/>
                    <a:pt x="1871" y="1808"/>
                  </a:cubicBezTo>
                  <a:cubicBezTo>
                    <a:pt x="2016" y="1808"/>
                    <a:pt x="2016" y="1808"/>
                    <a:pt x="2016" y="1808"/>
                  </a:cubicBezTo>
                  <a:cubicBezTo>
                    <a:pt x="2034" y="1808"/>
                    <a:pt x="2048" y="1794"/>
                    <a:pt x="2048" y="1776"/>
                  </a:cubicBezTo>
                  <a:cubicBezTo>
                    <a:pt x="2048" y="1584"/>
                    <a:pt x="2048" y="1584"/>
                    <a:pt x="2048" y="1584"/>
                  </a:cubicBezTo>
                  <a:cubicBezTo>
                    <a:pt x="2048" y="1390"/>
                    <a:pt x="1890" y="1232"/>
                    <a:pt x="1696" y="1232"/>
                  </a:cubicBezTo>
                  <a:close/>
                  <a:moveTo>
                    <a:pt x="1376" y="368"/>
                  </a:moveTo>
                  <a:cubicBezTo>
                    <a:pt x="1440" y="368"/>
                    <a:pt x="1440" y="368"/>
                    <a:pt x="1440" y="368"/>
                  </a:cubicBezTo>
                  <a:cubicBezTo>
                    <a:pt x="1440" y="432"/>
                    <a:pt x="1440" y="432"/>
                    <a:pt x="1440" y="432"/>
                  </a:cubicBezTo>
                  <a:cubicBezTo>
                    <a:pt x="1376" y="432"/>
                    <a:pt x="1376" y="432"/>
                    <a:pt x="1376" y="432"/>
                  </a:cubicBezTo>
                  <a:lnTo>
                    <a:pt x="1376" y="368"/>
                  </a:lnTo>
                  <a:close/>
                  <a:moveTo>
                    <a:pt x="523" y="408"/>
                  </a:moveTo>
                  <a:cubicBezTo>
                    <a:pt x="811" y="152"/>
                    <a:pt x="811" y="152"/>
                    <a:pt x="811" y="152"/>
                  </a:cubicBezTo>
                  <a:cubicBezTo>
                    <a:pt x="824" y="140"/>
                    <a:pt x="844" y="142"/>
                    <a:pt x="856" y="155"/>
                  </a:cubicBezTo>
                  <a:cubicBezTo>
                    <a:pt x="861" y="161"/>
                    <a:pt x="864" y="168"/>
                    <a:pt x="864" y="176"/>
                  </a:cubicBezTo>
                  <a:cubicBezTo>
                    <a:pt x="864" y="336"/>
                    <a:pt x="864" y="336"/>
                    <a:pt x="864" y="336"/>
                  </a:cubicBezTo>
                  <a:cubicBezTo>
                    <a:pt x="992" y="336"/>
                    <a:pt x="992" y="336"/>
                    <a:pt x="992" y="336"/>
                  </a:cubicBezTo>
                  <a:cubicBezTo>
                    <a:pt x="1010" y="336"/>
                    <a:pt x="1024" y="350"/>
                    <a:pt x="1024" y="368"/>
                  </a:cubicBezTo>
                  <a:cubicBezTo>
                    <a:pt x="1024" y="377"/>
                    <a:pt x="1020" y="386"/>
                    <a:pt x="1013" y="392"/>
                  </a:cubicBezTo>
                  <a:cubicBezTo>
                    <a:pt x="725" y="648"/>
                    <a:pt x="725" y="648"/>
                    <a:pt x="725" y="648"/>
                  </a:cubicBezTo>
                  <a:cubicBezTo>
                    <a:pt x="712" y="660"/>
                    <a:pt x="692" y="658"/>
                    <a:pt x="680" y="645"/>
                  </a:cubicBezTo>
                  <a:cubicBezTo>
                    <a:pt x="675" y="639"/>
                    <a:pt x="672" y="632"/>
                    <a:pt x="672" y="624"/>
                  </a:cubicBezTo>
                  <a:cubicBezTo>
                    <a:pt x="672" y="464"/>
                    <a:pt x="672" y="464"/>
                    <a:pt x="672" y="464"/>
                  </a:cubicBezTo>
                  <a:cubicBezTo>
                    <a:pt x="544" y="464"/>
                    <a:pt x="544" y="464"/>
                    <a:pt x="544" y="464"/>
                  </a:cubicBezTo>
                  <a:cubicBezTo>
                    <a:pt x="526" y="464"/>
                    <a:pt x="512" y="450"/>
                    <a:pt x="512" y="432"/>
                  </a:cubicBezTo>
                  <a:cubicBezTo>
                    <a:pt x="512" y="423"/>
                    <a:pt x="516" y="414"/>
                    <a:pt x="523" y="408"/>
                  </a:cubicBezTo>
                  <a:close/>
                  <a:moveTo>
                    <a:pt x="1152" y="1424"/>
                  </a:moveTo>
                  <a:cubicBezTo>
                    <a:pt x="1056" y="1424"/>
                    <a:pt x="1056" y="1424"/>
                    <a:pt x="1056" y="1424"/>
                  </a:cubicBezTo>
                  <a:cubicBezTo>
                    <a:pt x="1038" y="1424"/>
                    <a:pt x="1024" y="1410"/>
                    <a:pt x="1024" y="1392"/>
                  </a:cubicBezTo>
                  <a:cubicBezTo>
                    <a:pt x="1024" y="1374"/>
                    <a:pt x="1038" y="1360"/>
                    <a:pt x="1056" y="1360"/>
                  </a:cubicBezTo>
                  <a:cubicBezTo>
                    <a:pt x="1152" y="1360"/>
                    <a:pt x="1152" y="1360"/>
                    <a:pt x="1152" y="1360"/>
                  </a:cubicBezTo>
                  <a:cubicBezTo>
                    <a:pt x="1170" y="1360"/>
                    <a:pt x="1184" y="1374"/>
                    <a:pt x="1184" y="1392"/>
                  </a:cubicBezTo>
                  <a:cubicBezTo>
                    <a:pt x="1184" y="1410"/>
                    <a:pt x="1170" y="1424"/>
                    <a:pt x="1152" y="1424"/>
                  </a:cubicBezTo>
                  <a:close/>
                  <a:moveTo>
                    <a:pt x="1372" y="1216"/>
                  </a:moveTo>
                  <a:cubicBezTo>
                    <a:pt x="1366" y="1226"/>
                    <a:pt x="1356" y="1232"/>
                    <a:pt x="1344" y="1232"/>
                  </a:cubicBezTo>
                  <a:cubicBezTo>
                    <a:pt x="576" y="1232"/>
                    <a:pt x="576" y="1232"/>
                    <a:pt x="576" y="1232"/>
                  </a:cubicBezTo>
                  <a:cubicBezTo>
                    <a:pt x="564" y="1232"/>
                    <a:pt x="554" y="1226"/>
                    <a:pt x="548" y="1216"/>
                  </a:cubicBezTo>
                  <a:cubicBezTo>
                    <a:pt x="542" y="1206"/>
                    <a:pt x="542" y="1194"/>
                    <a:pt x="548" y="1184"/>
                  </a:cubicBezTo>
                  <a:cubicBezTo>
                    <a:pt x="632" y="1036"/>
                    <a:pt x="789" y="944"/>
                    <a:pt x="960" y="944"/>
                  </a:cubicBezTo>
                  <a:cubicBezTo>
                    <a:pt x="1048" y="944"/>
                    <a:pt x="1134" y="968"/>
                    <a:pt x="1209" y="1015"/>
                  </a:cubicBezTo>
                  <a:cubicBezTo>
                    <a:pt x="1277" y="1057"/>
                    <a:pt x="1333" y="1115"/>
                    <a:pt x="1372" y="1184"/>
                  </a:cubicBezTo>
                  <a:cubicBezTo>
                    <a:pt x="1378" y="1194"/>
                    <a:pt x="1378" y="1206"/>
                    <a:pt x="1372" y="1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6" name="Freeform 56"/>
            <p:cNvSpPr>
              <a:spLocks/>
            </p:cNvSpPr>
            <p:nvPr/>
          </p:nvSpPr>
          <p:spPr bwMode="auto">
            <a:xfrm>
              <a:off x="3476626" y="5110163"/>
              <a:ext cx="196850" cy="214313"/>
            </a:xfrm>
            <a:custGeom>
              <a:avLst/>
              <a:gdLst>
                <a:gd name="T0" fmla="*/ 108 w 280"/>
                <a:gd name="T1" fmla="*/ 185 h 306"/>
                <a:gd name="T2" fmla="*/ 108 w 280"/>
                <a:gd name="T3" fmla="*/ 306 h 306"/>
                <a:gd name="T4" fmla="*/ 280 w 280"/>
                <a:gd name="T5" fmla="*/ 153 h 306"/>
                <a:gd name="T6" fmla="*/ 204 w 280"/>
                <a:gd name="T7" fmla="*/ 153 h 306"/>
                <a:gd name="T8" fmla="*/ 172 w 280"/>
                <a:gd name="T9" fmla="*/ 121 h 306"/>
                <a:gd name="T10" fmla="*/ 172 w 280"/>
                <a:gd name="T11" fmla="*/ 0 h 306"/>
                <a:gd name="T12" fmla="*/ 0 w 280"/>
                <a:gd name="T13" fmla="*/ 153 h 306"/>
                <a:gd name="T14" fmla="*/ 76 w 280"/>
                <a:gd name="T15" fmla="*/ 153 h 306"/>
                <a:gd name="T16" fmla="*/ 108 w 280"/>
                <a:gd name="T17" fmla="*/ 18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306">
                  <a:moveTo>
                    <a:pt x="108" y="185"/>
                  </a:moveTo>
                  <a:cubicBezTo>
                    <a:pt x="108" y="306"/>
                    <a:pt x="108" y="306"/>
                    <a:pt x="108" y="306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186" y="153"/>
                    <a:pt x="172" y="139"/>
                    <a:pt x="172" y="121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76" y="153"/>
                    <a:pt x="76" y="153"/>
                    <a:pt x="76" y="153"/>
                  </a:cubicBezTo>
                  <a:cubicBezTo>
                    <a:pt x="94" y="153"/>
                    <a:pt x="108" y="167"/>
                    <a:pt x="108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17" name="Group 235"/>
          <p:cNvGrpSpPr/>
          <p:nvPr/>
        </p:nvGrpSpPr>
        <p:grpSpPr>
          <a:xfrm>
            <a:off x="687172" y="5240284"/>
            <a:ext cx="548994" cy="606366"/>
            <a:chOff x="3324225" y="5511800"/>
            <a:chExt cx="881063" cy="973138"/>
          </a:xfrm>
          <a:solidFill>
            <a:schemeClr val="bg1"/>
          </a:solidFill>
        </p:grpSpPr>
        <p:sp>
          <p:nvSpPr>
            <p:cNvPr id="218" name="Freeform 60"/>
            <p:cNvSpPr>
              <a:spLocks noEditPoints="1"/>
            </p:cNvSpPr>
            <p:nvPr/>
          </p:nvSpPr>
          <p:spPr bwMode="auto">
            <a:xfrm>
              <a:off x="3400425" y="6092825"/>
              <a:ext cx="485775" cy="269875"/>
            </a:xfrm>
            <a:custGeom>
              <a:avLst/>
              <a:gdLst>
                <a:gd name="T0" fmla="*/ 1024 w 1024"/>
                <a:gd name="T1" fmla="*/ 0 h 569"/>
                <a:gd name="T2" fmla="*/ 250 w 1024"/>
                <a:gd name="T3" fmla="*/ 250 h 569"/>
                <a:gd name="T4" fmla="*/ 0 w 1024"/>
                <a:gd name="T5" fmla="*/ 0 h 569"/>
                <a:gd name="T6" fmla="*/ 0 w 1024"/>
                <a:gd name="T7" fmla="*/ 569 h 569"/>
                <a:gd name="T8" fmla="*/ 1024 w 1024"/>
                <a:gd name="T9" fmla="*/ 569 h 569"/>
                <a:gd name="T10" fmla="*/ 1024 w 1024"/>
                <a:gd name="T11" fmla="*/ 0 h 569"/>
                <a:gd name="T12" fmla="*/ 608 w 1024"/>
                <a:gd name="T13" fmla="*/ 473 h 569"/>
                <a:gd name="T14" fmla="*/ 416 w 1024"/>
                <a:gd name="T15" fmla="*/ 473 h 569"/>
                <a:gd name="T16" fmla="*/ 384 w 1024"/>
                <a:gd name="T17" fmla="*/ 441 h 569"/>
                <a:gd name="T18" fmla="*/ 416 w 1024"/>
                <a:gd name="T19" fmla="*/ 409 h 569"/>
                <a:gd name="T20" fmla="*/ 608 w 1024"/>
                <a:gd name="T21" fmla="*/ 409 h 569"/>
                <a:gd name="T22" fmla="*/ 640 w 1024"/>
                <a:gd name="T23" fmla="*/ 441 h 569"/>
                <a:gd name="T24" fmla="*/ 608 w 1024"/>
                <a:gd name="T25" fmla="*/ 47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4" h="569">
                  <a:moveTo>
                    <a:pt x="1024" y="0"/>
                  </a:moveTo>
                  <a:cubicBezTo>
                    <a:pt x="879" y="283"/>
                    <a:pt x="532" y="395"/>
                    <a:pt x="250" y="250"/>
                  </a:cubicBezTo>
                  <a:cubicBezTo>
                    <a:pt x="142" y="195"/>
                    <a:pt x="55" y="107"/>
                    <a:pt x="0" y="0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1024" y="569"/>
                    <a:pt x="1024" y="569"/>
                    <a:pt x="1024" y="569"/>
                  </a:cubicBezTo>
                  <a:lnTo>
                    <a:pt x="1024" y="0"/>
                  </a:lnTo>
                  <a:close/>
                  <a:moveTo>
                    <a:pt x="608" y="473"/>
                  </a:moveTo>
                  <a:cubicBezTo>
                    <a:pt x="416" y="473"/>
                    <a:pt x="416" y="473"/>
                    <a:pt x="416" y="473"/>
                  </a:cubicBezTo>
                  <a:cubicBezTo>
                    <a:pt x="398" y="473"/>
                    <a:pt x="384" y="459"/>
                    <a:pt x="384" y="441"/>
                  </a:cubicBezTo>
                  <a:cubicBezTo>
                    <a:pt x="384" y="423"/>
                    <a:pt x="398" y="409"/>
                    <a:pt x="416" y="409"/>
                  </a:cubicBezTo>
                  <a:cubicBezTo>
                    <a:pt x="608" y="409"/>
                    <a:pt x="608" y="409"/>
                    <a:pt x="608" y="409"/>
                  </a:cubicBezTo>
                  <a:cubicBezTo>
                    <a:pt x="626" y="409"/>
                    <a:pt x="640" y="423"/>
                    <a:pt x="640" y="441"/>
                  </a:cubicBezTo>
                  <a:cubicBezTo>
                    <a:pt x="640" y="459"/>
                    <a:pt x="626" y="473"/>
                    <a:pt x="608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19" name="Freeform 61"/>
            <p:cNvSpPr>
              <a:spLocks/>
            </p:cNvSpPr>
            <p:nvPr/>
          </p:nvSpPr>
          <p:spPr bwMode="auto">
            <a:xfrm>
              <a:off x="3324225" y="6394450"/>
              <a:ext cx="638175" cy="90488"/>
            </a:xfrm>
            <a:custGeom>
              <a:avLst/>
              <a:gdLst>
                <a:gd name="T0" fmla="*/ 1216 w 1344"/>
                <a:gd name="T1" fmla="*/ 0 h 192"/>
                <a:gd name="T2" fmla="*/ 128 w 1344"/>
                <a:gd name="T3" fmla="*/ 0 h 192"/>
                <a:gd name="T4" fmla="*/ 0 w 1344"/>
                <a:gd name="T5" fmla="*/ 128 h 192"/>
                <a:gd name="T6" fmla="*/ 0 w 1344"/>
                <a:gd name="T7" fmla="*/ 160 h 192"/>
                <a:gd name="T8" fmla="*/ 32 w 1344"/>
                <a:gd name="T9" fmla="*/ 192 h 192"/>
                <a:gd name="T10" fmla="*/ 1312 w 1344"/>
                <a:gd name="T11" fmla="*/ 192 h 192"/>
                <a:gd name="T12" fmla="*/ 1344 w 1344"/>
                <a:gd name="T13" fmla="*/ 160 h 192"/>
                <a:gd name="T14" fmla="*/ 1344 w 1344"/>
                <a:gd name="T15" fmla="*/ 128 h 192"/>
                <a:gd name="T16" fmla="*/ 1216 w 134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4" h="192">
                  <a:moveTo>
                    <a:pt x="1216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8"/>
                    <a:pt x="14" y="192"/>
                    <a:pt x="32" y="192"/>
                  </a:cubicBezTo>
                  <a:cubicBezTo>
                    <a:pt x="1312" y="192"/>
                    <a:pt x="1312" y="192"/>
                    <a:pt x="1312" y="192"/>
                  </a:cubicBezTo>
                  <a:cubicBezTo>
                    <a:pt x="1330" y="192"/>
                    <a:pt x="1344" y="178"/>
                    <a:pt x="1344" y="160"/>
                  </a:cubicBezTo>
                  <a:cubicBezTo>
                    <a:pt x="1344" y="128"/>
                    <a:pt x="1344" y="128"/>
                    <a:pt x="1344" y="128"/>
                  </a:cubicBezTo>
                  <a:cubicBezTo>
                    <a:pt x="1344" y="57"/>
                    <a:pt x="1287" y="0"/>
                    <a:pt x="12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0" name="Freeform 62"/>
            <p:cNvSpPr>
              <a:spLocks/>
            </p:cNvSpPr>
            <p:nvPr/>
          </p:nvSpPr>
          <p:spPr bwMode="auto">
            <a:xfrm>
              <a:off x="3541713" y="5780088"/>
              <a:ext cx="203200" cy="225425"/>
            </a:xfrm>
            <a:custGeom>
              <a:avLst/>
              <a:gdLst>
                <a:gd name="T0" fmla="*/ 183 w 430"/>
                <a:gd name="T1" fmla="*/ 302 h 476"/>
                <a:gd name="T2" fmla="*/ 183 w 430"/>
                <a:gd name="T3" fmla="*/ 476 h 476"/>
                <a:gd name="T4" fmla="*/ 430 w 430"/>
                <a:gd name="T5" fmla="*/ 206 h 476"/>
                <a:gd name="T6" fmla="*/ 279 w 430"/>
                <a:gd name="T7" fmla="*/ 206 h 476"/>
                <a:gd name="T8" fmla="*/ 247 w 430"/>
                <a:gd name="T9" fmla="*/ 174 h 476"/>
                <a:gd name="T10" fmla="*/ 247 w 430"/>
                <a:gd name="T11" fmla="*/ 0 h 476"/>
                <a:gd name="T12" fmla="*/ 0 w 430"/>
                <a:gd name="T13" fmla="*/ 270 h 476"/>
                <a:gd name="T14" fmla="*/ 151 w 430"/>
                <a:gd name="T15" fmla="*/ 270 h 476"/>
                <a:gd name="T16" fmla="*/ 183 w 430"/>
                <a:gd name="T17" fmla="*/ 302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476">
                  <a:moveTo>
                    <a:pt x="183" y="302"/>
                  </a:moveTo>
                  <a:cubicBezTo>
                    <a:pt x="183" y="476"/>
                    <a:pt x="183" y="476"/>
                    <a:pt x="183" y="476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279" y="206"/>
                    <a:pt x="279" y="206"/>
                    <a:pt x="279" y="206"/>
                  </a:cubicBezTo>
                  <a:cubicBezTo>
                    <a:pt x="261" y="206"/>
                    <a:pt x="247" y="192"/>
                    <a:pt x="247" y="174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151" y="270"/>
                    <a:pt x="151" y="270"/>
                    <a:pt x="151" y="270"/>
                  </a:cubicBezTo>
                  <a:cubicBezTo>
                    <a:pt x="169" y="270"/>
                    <a:pt x="183" y="284"/>
                    <a:pt x="183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1" name="Freeform 63"/>
            <p:cNvSpPr>
              <a:spLocks noEditPoints="1"/>
            </p:cNvSpPr>
            <p:nvPr/>
          </p:nvSpPr>
          <p:spPr bwMode="auto">
            <a:xfrm>
              <a:off x="3400425" y="5511800"/>
              <a:ext cx="485775" cy="700088"/>
            </a:xfrm>
            <a:custGeom>
              <a:avLst/>
              <a:gdLst>
                <a:gd name="T0" fmla="*/ 512 w 1024"/>
                <a:gd name="T1" fmla="*/ 1472 h 1472"/>
                <a:gd name="T2" fmla="*/ 1024 w 1024"/>
                <a:gd name="T3" fmla="*/ 960 h 1472"/>
                <a:gd name="T4" fmla="*/ 1024 w 1024"/>
                <a:gd name="T5" fmla="*/ 160 h 1472"/>
                <a:gd name="T6" fmla="*/ 864 w 1024"/>
                <a:gd name="T7" fmla="*/ 0 h 1472"/>
                <a:gd name="T8" fmla="*/ 160 w 1024"/>
                <a:gd name="T9" fmla="*/ 0 h 1472"/>
                <a:gd name="T10" fmla="*/ 0 w 1024"/>
                <a:gd name="T11" fmla="*/ 160 h 1472"/>
                <a:gd name="T12" fmla="*/ 0 w 1024"/>
                <a:gd name="T13" fmla="*/ 960 h 1472"/>
                <a:gd name="T14" fmla="*/ 512 w 1024"/>
                <a:gd name="T15" fmla="*/ 1472 h 1472"/>
                <a:gd name="T16" fmla="*/ 352 w 1024"/>
                <a:gd name="T17" fmla="*/ 192 h 1472"/>
                <a:gd name="T18" fmla="*/ 672 w 1024"/>
                <a:gd name="T19" fmla="*/ 192 h 1472"/>
                <a:gd name="T20" fmla="*/ 704 w 1024"/>
                <a:gd name="T21" fmla="*/ 224 h 1472"/>
                <a:gd name="T22" fmla="*/ 672 w 1024"/>
                <a:gd name="T23" fmla="*/ 256 h 1472"/>
                <a:gd name="T24" fmla="*/ 352 w 1024"/>
                <a:gd name="T25" fmla="*/ 256 h 1472"/>
                <a:gd name="T26" fmla="*/ 320 w 1024"/>
                <a:gd name="T27" fmla="*/ 224 h 1472"/>
                <a:gd name="T28" fmla="*/ 352 w 1024"/>
                <a:gd name="T29" fmla="*/ 192 h 1472"/>
                <a:gd name="T30" fmla="*/ 200 w 1024"/>
                <a:gd name="T31" fmla="*/ 842 h 1472"/>
                <a:gd name="T32" fmla="*/ 552 w 1024"/>
                <a:gd name="T33" fmla="*/ 458 h 1472"/>
                <a:gd name="T34" fmla="*/ 598 w 1024"/>
                <a:gd name="T35" fmla="*/ 456 h 1472"/>
                <a:gd name="T36" fmla="*/ 608 w 1024"/>
                <a:gd name="T37" fmla="*/ 480 h 1472"/>
                <a:gd name="T38" fmla="*/ 608 w 1024"/>
                <a:gd name="T39" fmla="*/ 704 h 1472"/>
                <a:gd name="T40" fmla="*/ 800 w 1024"/>
                <a:gd name="T41" fmla="*/ 704 h 1472"/>
                <a:gd name="T42" fmla="*/ 832 w 1024"/>
                <a:gd name="T43" fmla="*/ 736 h 1472"/>
                <a:gd name="T44" fmla="*/ 824 w 1024"/>
                <a:gd name="T45" fmla="*/ 758 h 1472"/>
                <a:gd name="T46" fmla="*/ 472 w 1024"/>
                <a:gd name="T47" fmla="*/ 1142 h 1472"/>
                <a:gd name="T48" fmla="*/ 426 w 1024"/>
                <a:gd name="T49" fmla="*/ 1144 h 1472"/>
                <a:gd name="T50" fmla="*/ 416 w 1024"/>
                <a:gd name="T51" fmla="*/ 1120 h 1472"/>
                <a:gd name="T52" fmla="*/ 416 w 1024"/>
                <a:gd name="T53" fmla="*/ 896 h 1472"/>
                <a:gd name="T54" fmla="*/ 224 w 1024"/>
                <a:gd name="T55" fmla="*/ 896 h 1472"/>
                <a:gd name="T56" fmla="*/ 192 w 1024"/>
                <a:gd name="T57" fmla="*/ 864 h 1472"/>
                <a:gd name="T58" fmla="*/ 200 w 1024"/>
                <a:gd name="T59" fmla="*/ 842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24" h="1472">
                  <a:moveTo>
                    <a:pt x="512" y="1472"/>
                  </a:moveTo>
                  <a:cubicBezTo>
                    <a:pt x="795" y="1472"/>
                    <a:pt x="1024" y="1243"/>
                    <a:pt x="1024" y="960"/>
                  </a:cubicBezTo>
                  <a:cubicBezTo>
                    <a:pt x="1024" y="160"/>
                    <a:pt x="1024" y="160"/>
                    <a:pt x="1024" y="160"/>
                  </a:cubicBezTo>
                  <a:cubicBezTo>
                    <a:pt x="1024" y="72"/>
                    <a:pt x="952" y="0"/>
                    <a:pt x="86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0" y="1243"/>
                    <a:pt x="229" y="1472"/>
                    <a:pt x="512" y="1472"/>
                  </a:cubicBezTo>
                  <a:close/>
                  <a:moveTo>
                    <a:pt x="352" y="192"/>
                  </a:moveTo>
                  <a:cubicBezTo>
                    <a:pt x="672" y="192"/>
                    <a:pt x="672" y="192"/>
                    <a:pt x="672" y="192"/>
                  </a:cubicBezTo>
                  <a:cubicBezTo>
                    <a:pt x="690" y="192"/>
                    <a:pt x="704" y="206"/>
                    <a:pt x="704" y="224"/>
                  </a:cubicBezTo>
                  <a:cubicBezTo>
                    <a:pt x="704" y="242"/>
                    <a:pt x="690" y="256"/>
                    <a:pt x="672" y="256"/>
                  </a:cubicBezTo>
                  <a:cubicBezTo>
                    <a:pt x="352" y="256"/>
                    <a:pt x="352" y="256"/>
                    <a:pt x="352" y="256"/>
                  </a:cubicBezTo>
                  <a:cubicBezTo>
                    <a:pt x="334" y="256"/>
                    <a:pt x="320" y="242"/>
                    <a:pt x="320" y="224"/>
                  </a:cubicBezTo>
                  <a:cubicBezTo>
                    <a:pt x="320" y="206"/>
                    <a:pt x="334" y="192"/>
                    <a:pt x="352" y="192"/>
                  </a:cubicBezTo>
                  <a:close/>
                  <a:moveTo>
                    <a:pt x="200" y="842"/>
                  </a:moveTo>
                  <a:cubicBezTo>
                    <a:pt x="552" y="458"/>
                    <a:pt x="552" y="458"/>
                    <a:pt x="552" y="458"/>
                  </a:cubicBezTo>
                  <a:cubicBezTo>
                    <a:pt x="564" y="445"/>
                    <a:pt x="585" y="444"/>
                    <a:pt x="598" y="456"/>
                  </a:cubicBezTo>
                  <a:cubicBezTo>
                    <a:pt x="604" y="462"/>
                    <a:pt x="608" y="471"/>
                    <a:pt x="608" y="480"/>
                  </a:cubicBezTo>
                  <a:cubicBezTo>
                    <a:pt x="608" y="704"/>
                    <a:pt x="608" y="704"/>
                    <a:pt x="608" y="704"/>
                  </a:cubicBezTo>
                  <a:cubicBezTo>
                    <a:pt x="800" y="704"/>
                    <a:pt x="800" y="704"/>
                    <a:pt x="800" y="704"/>
                  </a:cubicBezTo>
                  <a:cubicBezTo>
                    <a:pt x="818" y="704"/>
                    <a:pt x="832" y="718"/>
                    <a:pt x="832" y="736"/>
                  </a:cubicBezTo>
                  <a:cubicBezTo>
                    <a:pt x="832" y="744"/>
                    <a:pt x="829" y="752"/>
                    <a:pt x="824" y="758"/>
                  </a:cubicBezTo>
                  <a:cubicBezTo>
                    <a:pt x="472" y="1142"/>
                    <a:pt x="472" y="1142"/>
                    <a:pt x="472" y="1142"/>
                  </a:cubicBezTo>
                  <a:cubicBezTo>
                    <a:pt x="460" y="1155"/>
                    <a:pt x="439" y="1156"/>
                    <a:pt x="426" y="1144"/>
                  </a:cubicBezTo>
                  <a:cubicBezTo>
                    <a:pt x="420" y="1138"/>
                    <a:pt x="416" y="1129"/>
                    <a:pt x="416" y="1120"/>
                  </a:cubicBezTo>
                  <a:cubicBezTo>
                    <a:pt x="416" y="896"/>
                    <a:pt x="416" y="896"/>
                    <a:pt x="416" y="896"/>
                  </a:cubicBezTo>
                  <a:cubicBezTo>
                    <a:pt x="224" y="896"/>
                    <a:pt x="224" y="896"/>
                    <a:pt x="224" y="896"/>
                  </a:cubicBezTo>
                  <a:cubicBezTo>
                    <a:pt x="206" y="896"/>
                    <a:pt x="192" y="882"/>
                    <a:pt x="192" y="864"/>
                  </a:cubicBezTo>
                  <a:cubicBezTo>
                    <a:pt x="192" y="856"/>
                    <a:pt x="195" y="848"/>
                    <a:pt x="200" y="8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2" name="Freeform 64"/>
            <p:cNvSpPr>
              <a:spLocks/>
            </p:cNvSpPr>
            <p:nvPr/>
          </p:nvSpPr>
          <p:spPr bwMode="auto">
            <a:xfrm>
              <a:off x="3916363" y="5757863"/>
              <a:ext cx="288925" cy="560388"/>
            </a:xfrm>
            <a:custGeom>
              <a:avLst/>
              <a:gdLst>
                <a:gd name="T0" fmla="*/ 384 w 608"/>
                <a:gd name="T1" fmla="*/ 284 h 1180"/>
                <a:gd name="T2" fmla="*/ 480 w 608"/>
                <a:gd name="T3" fmla="*/ 380 h 1180"/>
                <a:gd name="T4" fmla="*/ 544 w 608"/>
                <a:gd name="T5" fmla="*/ 380 h 1180"/>
                <a:gd name="T6" fmla="*/ 544 w 608"/>
                <a:gd name="T7" fmla="*/ 828 h 1180"/>
                <a:gd name="T8" fmla="*/ 384 w 608"/>
                <a:gd name="T9" fmla="*/ 988 h 1180"/>
                <a:gd name="T10" fmla="*/ 96 w 608"/>
                <a:gd name="T11" fmla="*/ 988 h 1180"/>
                <a:gd name="T12" fmla="*/ 96 w 608"/>
                <a:gd name="T13" fmla="*/ 956 h 1180"/>
                <a:gd name="T14" fmla="*/ 0 w 608"/>
                <a:gd name="T15" fmla="*/ 860 h 1180"/>
                <a:gd name="T16" fmla="*/ 0 w 608"/>
                <a:gd name="T17" fmla="*/ 1180 h 1180"/>
                <a:gd name="T18" fmla="*/ 96 w 608"/>
                <a:gd name="T19" fmla="*/ 1084 h 1180"/>
                <a:gd name="T20" fmla="*/ 96 w 608"/>
                <a:gd name="T21" fmla="*/ 1052 h 1180"/>
                <a:gd name="T22" fmla="*/ 384 w 608"/>
                <a:gd name="T23" fmla="*/ 1052 h 1180"/>
                <a:gd name="T24" fmla="*/ 608 w 608"/>
                <a:gd name="T25" fmla="*/ 828 h 1180"/>
                <a:gd name="T26" fmla="*/ 608 w 608"/>
                <a:gd name="T27" fmla="*/ 112 h 1180"/>
                <a:gd name="T28" fmla="*/ 384 w 608"/>
                <a:gd name="T29" fmla="*/ 0 h 1180"/>
                <a:gd name="T30" fmla="*/ 384 w 608"/>
                <a:gd name="T31" fmla="*/ 284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8" h="1180">
                  <a:moveTo>
                    <a:pt x="384" y="284"/>
                  </a:moveTo>
                  <a:cubicBezTo>
                    <a:pt x="384" y="337"/>
                    <a:pt x="427" y="380"/>
                    <a:pt x="480" y="380"/>
                  </a:cubicBezTo>
                  <a:cubicBezTo>
                    <a:pt x="544" y="380"/>
                    <a:pt x="544" y="380"/>
                    <a:pt x="544" y="380"/>
                  </a:cubicBezTo>
                  <a:cubicBezTo>
                    <a:pt x="544" y="828"/>
                    <a:pt x="544" y="828"/>
                    <a:pt x="544" y="828"/>
                  </a:cubicBezTo>
                  <a:cubicBezTo>
                    <a:pt x="544" y="916"/>
                    <a:pt x="472" y="988"/>
                    <a:pt x="384" y="988"/>
                  </a:cubicBezTo>
                  <a:cubicBezTo>
                    <a:pt x="96" y="988"/>
                    <a:pt x="96" y="988"/>
                    <a:pt x="96" y="988"/>
                  </a:cubicBezTo>
                  <a:cubicBezTo>
                    <a:pt x="96" y="956"/>
                    <a:pt x="96" y="956"/>
                    <a:pt x="96" y="956"/>
                  </a:cubicBezTo>
                  <a:cubicBezTo>
                    <a:pt x="96" y="903"/>
                    <a:pt x="53" y="860"/>
                    <a:pt x="0" y="860"/>
                  </a:cubicBezTo>
                  <a:cubicBezTo>
                    <a:pt x="0" y="1180"/>
                    <a:pt x="0" y="1180"/>
                    <a:pt x="0" y="1180"/>
                  </a:cubicBezTo>
                  <a:cubicBezTo>
                    <a:pt x="53" y="1180"/>
                    <a:pt x="96" y="1137"/>
                    <a:pt x="96" y="1084"/>
                  </a:cubicBezTo>
                  <a:cubicBezTo>
                    <a:pt x="96" y="1052"/>
                    <a:pt x="96" y="1052"/>
                    <a:pt x="96" y="1052"/>
                  </a:cubicBezTo>
                  <a:cubicBezTo>
                    <a:pt x="384" y="1052"/>
                    <a:pt x="384" y="1052"/>
                    <a:pt x="384" y="1052"/>
                  </a:cubicBezTo>
                  <a:cubicBezTo>
                    <a:pt x="508" y="1052"/>
                    <a:pt x="608" y="952"/>
                    <a:pt x="608" y="828"/>
                  </a:cubicBezTo>
                  <a:cubicBezTo>
                    <a:pt x="608" y="112"/>
                    <a:pt x="608" y="112"/>
                    <a:pt x="608" y="112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384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3" name="Freeform 65"/>
            <p:cNvSpPr>
              <a:spLocks/>
            </p:cNvSpPr>
            <p:nvPr/>
          </p:nvSpPr>
          <p:spPr bwMode="auto">
            <a:xfrm>
              <a:off x="4019550" y="5616575"/>
              <a:ext cx="185738" cy="160338"/>
            </a:xfrm>
            <a:custGeom>
              <a:avLst/>
              <a:gdLst>
                <a:gd name="T0" fmla="*/ 371 w 389"/>
                <a:gd name="T1" fmla="*/ 168 h 337"/>
                <a:gd name="T2" fmla="*/ 212 w 389"/>
                <a:gd name="T3" fmla="*/ 89 h 337"/>
                <a:gd name="T4" fmla="*/ 211 w 389"/>
                <a:gd name="T5" fmla="*/ 88 h 337"/>
                <a:gd name="T6" fmla="*/ 51 w 389"/>
                <a:gd name="T7" fmla="*/ 8 h 337"/>
                <a:gd name="T8" fmla="*/ 8 w 389"/>
                <a:gd name="T9" fmla="*/ 23 h 337"/>
                <a:gd name="T10" fmla="*/ 23 w 389"/>
                <a:gd name="T11" fmla="*/ 66 h 337"/>
                <a:gd name="T12" fmla="*/ 165 w 389"/>
                <a:gd name="T13" fmla="*/ 137 h 337"/>
                <a:gd name="T14" fmla="*/ 165 w 389"/>
                <a:gd name="T15" fmla="*/ 225 h 337"/>
                <a:gd name="T16" fmla="*/ 389 w 389"/>
                <a:gd name="T17" fmla="*/ 337 h 337"/>
                <a:gd name="T18" fmla="*/ 389 w 389"/>
                <a:gd name="T19" fmla="*/ 197 h 337"/>
                <a:gd name="T20" fmla="*/ 371 w 389"/>
                <a:gd name="T21" fmla="*/ 16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9" h="337">
                  <a:moveTo>
                    <a:pt x="371" y="168"/>
                  </a:moveTo>
                  <a:cubicBezTo>
                    <a:pt x="212" y="89"/>
                    <a:pt x="212" y="89"/>
                    <a:pt x="212" y="89"/>
                  </a:cubicBezTo>
                  <a:cubicBezTo>
                    <a:pt x="211" y="88"/>
                    <a:pt x="211" y="88"/>
                    <a:pt x="211" y="8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36" y="0"/>
                    <a:pt x="16" y="7"/>
                    <a:pt x="8" y="23"/>
                  </a:cubicBezTo>
                  <a:cubicBezTo>
                    <a:pt x="0" y="39"/>
                    <a:pt x="7" y="58"/>
                    <a:pt x="23" y="66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5" y="225"/>
                    <a:pt x="165" y="225"/>
                    <a:pt x="165" y="225"/>
                  </a:cubicBezTo>
                  <a:cubicBezTo>
                    <a:pt x="389" y="337"/>
                    <a:pt x="389" y="337"/>
                    <a:pt x="389" y="337"/>
                  </a:cubicBezTo>
                  <a:cubicBezTo>
                    <a:pt x="389" y="197"/>
                    <a:pt x="389" y="197"/>
                    <a:pt x="389" y="197"/>
                  </a:cubicBezTo>
                  <a:cubicBezTo>
                    <a:pt x="389" y="185"/>
                    <a:pt x="382" y="174"/>
                    <a:pt x="371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24" name="Group 247"/>
          <p:cNvGrpSpPr/>
          <p:nvPr/>
        </p:nvGrpSpPr>
        <p:grpSpPr>
          <a:xfrm>
            <a:off x="7853504" y="3982481"/>
            <a:ext cx="807578" cy="775370"/>
            <a:chOff x="3036888" y="5276850"/>
            <a:chExt cx="1074737" cy="1031875"/>
          </a:xfrm>
          <a:solidFill>
            <a:schemeClr val="bg1"/>
          </a:solidFill>
        </p:grpSpPr>
        <p:sp>
          <p:nvSpPr>
            <p:cNvPr id="225" name="Freeform 69"/>
            <p:cNvSpPr>
              <a:spLocks/>
            </p:cNvSpPr>
            <p:nvPr/>
          </p:nvSpPr>
          <p:spPr bwMode="auto">
            <a:xfrm>
              <a:off x="3992563" y="6175375"/>
              <a:ext cx="1587" cy="9525"/>
            </a:xfrm>
            <a:custGeom>
              <a:avLst/>
              <a:gdLst>
                <a:gd name="T0" fmla="*/ 1 w 1"/>
                <a:gd name="T1" fmla="*/ 7 h 19"/>
                <a:gd name="T2" fmla="*/ 1 w 1"/>
                <a:gd name="T3" fmla="*/ 0 h 19"/>
                <a:gd name="T4" fmla="*/ 0 w 1"/>
                <a:gd name="T5" fmla="*/ 19 h 19"/>
                <a:gd name="T6" fmla="*/ 1 w 1"/>
                <a:gd name="T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9">
                  <a:moveTo>
                    <a:pt x="1" y="7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1" y="12"/>
                    <a:pt x="0" y="19"/>
                  </a:cubicBezTo>
                  <a:cubicBezTo>
                    <a:pt x="0" y="15"/>
                    <a:pt x="1" y="11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6" name="Freeform 70"/>
            <p:cNvSpPr>
              <a:spLocks noEditPoints="1"/>
            </p:cNvSpPr>
            <p:nvPr/>
          </p:nvSpPr>
          <p:spPr bwMode="auto">
            <a:xfrm>
              <a:off x="3036888" y="5276850"/>
              <a:ext cx="1074737" cy="1031875"/>
            </a:xfrm>
            <a:custGeom>
              <a:avLst/>
              <a:gdLst>
                <a:gd name="T0" fmla="*/ 1524 w 2048"/>
                <a:gd name="T1" fmla="*/ 1232 h 1967"/>
                <a:gd name="T2" fmla="*/ 691 w 2048"/>
                <a:gd name="T3" fmla="*/ 911 h 1967"/>
                <a:gd name="T4" fmla="*/ 396 w 2048"/>
                <a:gd name="T5" fmla="*/ 1233 h 1967"/>
                <a:gd name="T6" fmla="*/ 128 w 2048"/>
                <a:gd name="T7" fmla="*/ 1552 h 1967"/>
                <a:gd name="T8" fmla="*/ 64 w 2048"/>
                <a:gd name="T9" fmla="*/ 624 h 1967"/>
                <a:gd name="T10" fmla="*/ 386 w 2048"/>
                <a:gd name="T11" fmla="*/ 432 h 1967"/>
                <a:gd name="T12" fmla="*/ 1150 w 2048"/>
                <a:gd name="T13" fmla="*/ 432 h 1967"/>
                <a:gd name="T14" fmla="*/ 1376 w 2048"/>
                <a:gd name="T15" fmla="*/ 496 h 1967"/>
                <a:gd name="T16" fmla="*/ 1568 w 2048"/>
                <a:gd name="T17" fmla="*/ 592 h 1967"/>
                <a:gd name="T18" fmla="*/ 1760 w 2048"/>
                <a:gd name="T19" fmla="*/ 624 h 1967"/>
                <a:gd name="T20" fmla="*/ 1824 w 2048"/>
                <a:gd name="T21" fmla="*/ 624 h 1967"/>
                <a:gd name="T22" fmla="*/ 1952 w 2048"/>
                <a:gd name="T23" fmla="*/ 528 h 1967"/>
                <a:gd name="T24" fmla="*/ 1952 w 2048"/>
                <a:gd name="T25" fmla="*/ 464 h 1967"/>
                <a:gd name="T26" fmla="*/ 1824 w 2048"/>
                <a:gd name="T27" fmla="*/ 336 h 1967"/>
                <a:gd name="T28" fmla="*/ 1984 w 2048"/>
                <a:gd name="T29" fmla="*/ 304 h 1967"/>
                <a:gd name="T30" fmla="*/ 1824 w 2048"/>
                <a:gd name="T31" fmla="*/ 272 h 1967"/>
                <a:gd name="T32" fmla="*/ 1792 w 2048"/>
                <a:gd name="T33" fmla="*/ 144 h 1967"/>
                <a:gd name="T34" fmla="*/ 1760 w 2048"/>
                <a:gd name="T35" fmla="*/ 208 h 1967"/>
                <a:gd name="T36" fmla="*/ 1445 w 2048"/>
                <a:gd name="T37" fmla="*/ 304 h 1967"/>
                <a:gd name="T38" fmla="*/ 1312 w 2048"/>
                <a:gd name="T39" fmla="*/ 368 h 1967"/>
                <a:gd name="T40" fmla="*/ 736 w 2048"/>
                <a:gd name="T41" fmla="*/ 17 h 1967"/>
                <a:gd name="T42" fmla="*/ 256 w 2048"/>
                <a:gd name="T43" fmla="*/ 368 h 1967"/>
                <a:gd name="T44" fmla="*/ 0 w 2048"/>
                <a:gd name="T45" fmla="*/ 1584 h 1967"/>
                <a:gd name="T46" fmla="*/ 128 w 2048"/>
                <a:gd name="T47" fmla="*/ 1616 h 1967"/>
                <a:gd name="T48" fmla="*/ 160 w 2048"/>
                <a:gd name="T49" fmla="*/ 1808 h 1967"/>
                <a:gd name="T50" fmla="*/ 672 w 2048"/>
                <a:gd name="T51" fmla="*/ 1915 h 1967"/>
                <a:gd name="T52" fmla="*/ 1398 w 2048"/>
                <a:gd name="T53" fmla="*/ 1808 h 1967"/>
                <a:gd name="T54" fmla="*/ 1802 w 2048"/>
                <a:gd name="T55" fmla="*/ 1808 h 1967"/>
                <a:gd name="T56" fmla="*/ 2048 w 2048"/>
                <a:gd name="T57" fmla="*/ 1776 h 1967"/>
                <a:gd name="T58" fmla="*/ 1696 w 2048"/>
                <a:gd name="T59" fmla="*/ 1232 h 1967"/>
                <a:gd name="T60" fmla="*/ 1760 w 2048"/>
                <a:gd name="T61" fmla="*/ 272 h 1967"/>
                <a:gd name="T62" fmla="*/ 1568 w 2048"/>
                <a:gd name="T63" fmla="*/ 528 h 1967"/>
                <a:gd name="T64" fmla="*/ 1504 w 2048"/>
                <a:gd name="T65" fmla="*/ 336 h 1967"/>
                <a:gd name="T66" fmla="*/ 1376 w 2048"/>
                <a:gd name="T67" fmla="*/ 368 h 1967"/>
                <a:gd name="T68" fmla="*/ 1440 w 2048"/>
                <a:gd name="T69" fmla="*/ 432 h 1967"/>
                <a:gd name="T70" fmla="*/ 1376 w 2048"/>
                <a:gd name="T71" fmla="*/ 368 h 1967"/>
                <a:gd name="T72" fmla="*/ 1088 w 2048"/>
                <a:gd name="T73" fmla="*/ 400 h 1967"/>
                <a:gd name="T74" fmla="*/ 448 w 2048"/>
                <a:gd name="T75" fmla="*/ 400 h 1967"/>
                <a:gd name="T76" fmla="*/ 576 w 2048"/>
                <a:gd name="T77" fmla="*/ 1872 h 1967"/>
                <a:gd name="T78" fmla="*/ 576 w 2048"/>
                <a:gd name="T79" fmla="*/ 1552 h 1967"/>
                <a:gd name="T80" fmla="*/ 576 w 2048"/>
                <a:gd name="T81" fmla="*/ 1872 h 1967"/>
                <a:gd name="T82" fmla="*/ 1440 w 2048"/>
                <a:gd name="T83" fmla="*/ 1712 h 1967"/>
                <a:gd name="T84" fmla="*/ 1760 w 2048"/>
                <a:gd name="T85" fmla="*/ 1712 h 1967"/>
                <a:gd name="T86" fmla="*/ 1984 w 2048"/>
                <a:gd name="T87" fmla="*/ 1744 h 1967"/>
                <a:gd name="T88" fmla="*/ 1634 w 2048"/>
                <a:gd name="T89" fmla="*/ 1489 h 1967"/>
                <a:gd name="T90" fmla="*/ 1379 w 2048"/>
                <a:gd name="T91" fmla="*/ 1744 h 1967"/>
                <a:gd name="T92" fmla="*/ 610 w 2048"/>
                <a:gd name="T93" fmla="*/ 1489 h 1967"/>
                <a:gd name="T94" fmla="*/ 355 w 2048"/>
                <a:gd name="T95" fmla="*/ 1744 h 1967"/>
                <a:gd name="T96" fmla="*/ 192 w 2048"/>
                <a:gd name="T97" fmla="*/ 1520 h 1967"/>
                <a:gd name="T98" fmla="*/ 444 w 2048"/>
                <a:gd name="T99" fmla="*/ 1278 h 1967"/>
                <a:gd name="T100" fmla="*/ 1200 w 2048"/>
                <a:gd name="T101" fmla="*/ 969 h 1967"/>
                <a:gd name="T102" fmla="*/ 1476 w 2048"/>
                <a:gd name="T103" fmla="*/ 1278 h 1967"/>
                <a:gd name="T104" fmla="*/ 1696 w 2048"/>
                <a:gd name="T105" fmla="*/ 1296 h 1967"/>
                <a:gd name="T106" fmla="*/ 1984 w 2048"/>
                <a:gd name="T107" fmla="*/ 1744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48" h="1967">
                  <a:moveTo>
                    <a:pt x="1696" y="1232"/>
                  </a:moveTo>
                  <a:cubicBezTo>
                    <a:pt x="1524" y="1232"/>
                    <a:pt x="1524" y="1232"/>
                    <a:pt x="1524" y="1232"/>
                  </a:cubicBezTo>
                  <a:cubicBezTo>
                    <a:pt x="1498" y="1180"/>
                    <a:pt x="1498" y="1180"/>
                    <a:pt x="1498" y="1180"/>
                  </a:cubicBezTo>
                  <a:cubicBezTo>
                    <a:pt x="1349" y="883"/>
                    <a:pt x="988" y="763"/>
                    <a:pt x="691" y="911"/>
                  </a:cubicBezTo>
                  <a:cubicBezTo>
                    <a:pt x="575" y="970"/>
                    <a:pt x="480" y="1064"/>
                    <a:pt x="422" y="1180"/>
                  </a:cubicBezTo>
                  <a:cubicBezTo>
                    <a:pt x="396" y="1233"/>
                    <a:pt x="396" y="1233"/>
                    <a:pt x="396" y="1233"/>
                  </a:cubicBezTo>
                  <a:cubicBezTo>
                    <a:pt x="245" y="1243"/>
                    <a:pt x="128" y="1369"/>
                    <a:pt x="128" y="1520"/>
                  </a:cubicBezTo>
                  <a:cubicBezTo>
                    <a:pt x="128" y="1552"/>
                    <a:pt x="128" y="1552"/>
                    <a:pt x="128" y="1552"/>
                  </a:cubicBezTo>
                  <a:cubicBezTo>
                    <a:pt x="64" y="1552"/>
                    <a:pt x="64" y="1552"/>
                    <a:pt x="64" y="1552"/>
                  </a:cubicBezTo>
                  <a:cubicBezTo>
                    <a:pt x="64" y="624"/>
                    <a:pt x="64" y="624"/>
                    <a:pt x="64" y="624"/>
                  </a:cubicBezTo>
                  <a:cubicBezTo>
                    <a:pt x="64" y="518"/>
                    <a:pt x="150" y="432"/>
                    <a:pt x="256" y="432"/>
                  </a:cubicBezTo>
                  <a:cubicBezTo>
                    <a:pt x="386" y="432"/>
                    <a:pt x="386" y="432"/>
                    <a:pt x="386" y="432"/>
                  </a:cubicBezTo>
                  <a:cubicBezTo>
                    <a:pt x="403" y="643"/>
                    <a:pt x="588" y="800"/>
                    <a:pt x="800" y="783"/>
                  </a:cubicBezTo>
                  <a:cubicBezTo>
                    <a:pt x="987" y="767"/>
                    <a:pt x="1135" y="619"/>
                    <a:pt x="1150" y="432"/>
                  </a:cubicBezTo>
                  <a:cubicBezTo>
                    <a:pt x="1312" y="432"/>
                    <a:pt x="1312" y="432"/>
                    <a:pt x="1312" y="432"/>
                  </a:cubicBezTo>
                  <a:cubicBezTo>
                    <a:pt x="1312" y="467"/>
                    <a:pt x="1341" y="496"/>
                    <a:pt x="1376" y="496"/>
                  </a:cubicBezTo>
                  <a:cubicBezTo>
                    <a:pt x="1445" y="496"/>
                    <a:pt x="1445" y="496"/>
                    <a:pt x="1445" y="496"/>
                  </a:cubicBezTo>
                  <a:cubicBezTo>
                    <a:pt x="1459" y="552"/>
                    <a:pt x="1510" y="592"/>
                    <a:pt x="1568" y="592"/>
                  </a:cubicBezTo>
                  <a:cubicBezTo>
                    <a:pt x="1760" y="592"/>
                    <a:pt x="1760" y="592"/>
                    <a:pt x="1760" y="592"/>
                  </a:cubicBezTo>
                  <a:cubicBezTo>
                    <a:pt x="1760" y="624"/>
                    <a:pt x="1760" y="624"/>
                    <a:pt x="1760" y="624"/>
                  </a:cubicBezTo>
                  <a:cubicBezTo>
                    <a:pt x="1760" y="642"/>
                    <a:pt x="1774" y="656"/>
                    <a:pt x="1792" y="656"/>
                  </a:cubicBezTo>
                  <a:cubicBezTo>
                    <a:pt x="1810" y="656"/>
                    <a:pt x="1824" y="642"/>
                    <a:pt x="1824" y="624"/>
                  </a:cubicBezTo>
                  <a:cubicBezTo>
                    <a:pt x="1824" y="528"/>
                    <a:pt x="1824" y="528"/>
                    <a:pt x="1824" y="528"/>
                  </a:cubicBezTo>
                  <a:cubicBezTo>
                    <a:pt x="1952" y="528"/>
                    <a:pt x="1952" y="528"/>
                    <a:pt x="1952" y="528"/>
                  </a:cubicBezTo>
                  <a:cubicBezTo>
                    <a:pt x="1970" y="528"/>
                    <a:pt x="1984" y="514"/>
                    <a:pt x="1984" y="496"/>
                  </a:cubicBezTo>
                  <a:cubicBezTo>
                    <a:pt x="1984" y="478"/>
                    <a:pt x="1970" y="464"/>
                    <a:pt x="1952" y="464"/>
                  </a:cubicBezTo>
                  <a:cubicBezTo>
                    <a:pt x="1824" y="464"/>
                    <a:pt x="1824" y="464"/>
                    <a:pt x="1824" y="464"/>
                  </a:cubicBezTo>
                  <a:cubicBezTo>
                    <a:pt x="1824" y="336"/>
                    <a:pt x="1824" y="336"/>
                    <a:pt x="1824" y="336"/>
                  </a:cubicBezTo>
                  <a:cubicBezTo>
                    <a:pt x="1952" y="336"/>
                    <a:pt x="1952" y="336"/>
                    <a:pt x="1952" y="336"/>
                  </a:cubicBezTo>
                  <a:cubicBezTo>
                    <a:pt x="1970" y="336"/>
                    <a:pt x="1984" y="322"/>
                    <a:pt x="1984" y="304"/>
                  </a:cubicBezTo>
                  <a:cubicBezTo>
                    <a:pt x="1984" y="286"/>
                    <a:pt x="1970" y="272"/>
                    <a:pt x="1952" y="272"/>
                  </a:cubicBezTo>
                  <a:cubicBezTo>
                    <a:pt x="1824" y="272"/>
                    <a:pt x="1824" y="272"/>
                    <a:pt x="1824" y="272"/>
                  </a:cubicBezTo>
                  <a:cubicBezTo>
                    <a:pt x="1824" y="176"/>
                    <a:pt x="1824" y="176"/>
                    <a:pt x="1824" y="176"/>
                  </a:cubicBezTo>
                  <a:cubicBezTo>
                    <a:pt x="1824" y="158"/>
                    <a:pt x="1810" y="144"/>
                    <a:pt x="1792" y="144"/>
                  </a:cubicBezTo>
                  <a:cubicBezTo>
                    <a:pt x="1774" y="144"/>
                    <a:pt x="1760" y="158"/>
                    <a:pt x="1760" y="176"/>
                  </a:cubicBezTo>
                  <a:cubicBezTo>
                    <a:pt x="1760" y="208"/>
                    <a:pt x="1760" y="208"/>
                    <a:pt x="1760" y="208"/>
                  </a:cubicBezTo>
                  <a:cubicBezTo>
                    <a:pt x="1568" y="208"/>
                    <a:pt x="1568" y="208"/>
                    <a:pt x="1568" y="208"/>
                  </a:cubicBezTo>
                  <a:cubicBezTo>
                    <a:pt x="1510" y="208"/>
                    <a:pt x="1459" y="248"/>
                    <a:pt x="1445" y="304"/>
                  </a:cubicBezTo>
                  <a:cubicBezTo>
                    <a:pt x="1376" y="304"/>
                    <a:pt x="1376" y="304"/>
                    <a:pt x="1376" y="304"/>
                  </a:cubicBezTo>
                  <a:cubicBezTo>
                    <a:pt x="1341" y="304"/>
                    <a:pt x="1312" y="333"/>
                    <a:pt x="1312" y="368"/>
                  </a:cubicBezTo>
                  <a:cubicBezTo>
                    <a:pt x="1150" y="368"/>
                    <a:pt x="1150" y="368"/>
                    <a:pt x="1150" y="368"/>
                  </a:cubicBezTo>
                  <a:cubicBezTo>
                    <a:pt x="1133" y="157"/>
                    <a:pt x="948" y="0"/>
                    <a:pt x="736" y="17"/>
                  </a:cubicBezTo>
                  <a:cubicBezTo>
                    <a:pt x="549" y="33"/>
                    <a:pt x="401" y="181"/>
                    <a:pt x="386" y="368"/>
                  </a:cubicBezTo>
                  <a:cubicBezTo>
                    <a:pt x="256" y="368"/>
                    <a:pt x="256" y="368"/>
                    <a:pt x="256" y="368"/>
                  </a:cubicBezTo>
                  <a:cubicBezTo>
                    <a:pt x="115" y="368"/>
                    <a:pt x="0" y="483"/>
                    <a:pt x="0" y="624"/>
                  </a:cubicBezTo>
                  <a:cubicBezTo>
                    <a:pt x="0" y="1584"/>
                    <a:pt x="0" y="1584"/>
                    <a:pt x="0" y="1584"/>
                  </a:cubicBezTo>
                  <a:cubicBezTo>
                    <a:pt x="0" y="1602"/>
                    <a:pt x="14" y="1616"/>
                    <a:pt x="32" y="1616"/>
                  </a:cubicBezTo>
                  <a:cubicBezTo>
                    <a:pt x="128" y="1616"/>
                    <a:pt x="128" y="1616"/>
                    <a:pt x="128" y="1616"/>
                  </a:cubicBezTo>
                  <a:cubicBezTo>
                    <a:pt x="128" y="1776"/>
                    <a:pt x="128" y="1776"/>
                    <a:pt x="128" y="1776"/>
                  </a:cubicBezTo>
                  <a:cubicBezTo>
                    <a:pt x="128" y="1794"/>
                    <a:pt x="142" y="1808"/>
                    <a:pt x="160" y="1808"/>
                  </a:cubicBezTo>
                  <a:cubicBezTo>
                    <a:pt x="374" y="1808"/>
                    <a:pt x="374" y="1808"/>
                    <a:pt x="374" y="1808"/>
                  </a:cubicBezTo>
                  <a:cubicBezTo>
                    <a:pt x="427" y="1920"/>
                    <a:pt x="560" y="1967"/>
                    <a:pt x="672" y="1915"/>
                  </a:cubicBezTo>
                  <a:cubicBezTo>
                    <a:pt x="718" y="1892"/>
                    <a:pt x="756" y="1855"/>
                    <a:pt x="778" y="1808"/>
                  </a:cubicBezTo>
                  <a:cubicBezTo>
                    <a:pt x="1398" y="1808"/>
                    <a:pt x="1398" y="1808"/>
                    <a:pt x="1398" y="1808"/>
                  </a:cubicBezTo>
                  <a:cubicBezTo>
                    <a:pt x="1451" y="1920"/>
                    <a:pt x="1584" y="1967"/>
                    <a:pt x="1696" y="1915"/>
                  </a:cubicBezTo>
                  <a:cubicBezTo>
                    <a:pt x="1742" y="1892"/>
                    <a:pt x="1780" y="1855"/>
                    <a:pt x="1802" y="1808"/>
                  </a:cubicBezTo>
                  <a:cubicBezTo>
                    <a:pt x="2016" y="1808"/>
                    <a:pt x="2016" y="1808"/>
                    <a:pt x="2016" y="1808"/>
                  </a:cubicBezTo>
                  <a:cubicBezTo>
                    <a:pt x="2034" y="1808"/>
                    <a:pt x="2048" y="1794"/>
                    <a:pt x="2048" y="1776"/>
                  </a:cubicBezTo>
                  <a:cubicBezTo>
                    <a:pt x="2048" y="1584"/>
                    <a:pt x="2048" y="1584"/>
                    <a:pt x="2048" y="1584"/>
                  </a:cubicBezTo>
                  <a:cubicBezTo>
                    <a:pt x="2048" y="1390"/>
                    <a:pt x="1890" y="1232"/>
                    <a:pt x="1696" y="1232"/>
                  </a:cubicBezTo>
                  <a:close/>
                  <a:moveTo>
                    <a:pt x="1568" y="272"/>
                  </a:moveTo>
                  <a:cubicBezTo>
                    <a:pt x="1760" y="272"/>
                    <a:pt x="1760" y="272"/>
                    <a:pt x="1760" y="272"/>
                  </a:cubicBezTo>
                  <a:cubicBezTo>
                    <a:pt x="1760" y="528"/>
                    <a:pt x="1760" y="528"/>
                    <a:pt x="1760" y="528"/>
                  </a:cubicBezTo>
                  <a:cubicBezTo>
                    <a:pt x="1568" y="528"/>
                    <a:pt x="1568" y="528"/>
                    <a:pt x="1568" y="528"/>
                  </a:cubicBezTo>
                  <a:cubicBezTo>
                    <a:pt x="1533" y="528"/>
                    <a:pt x="1504" y="499"/>
                    <a:pt x="1504" y="464"/>
                  </a:cubicBezTo>
                  <a:cubicBezTo>
                    <a:pt x="1504" y="336"/>
                    <a:pt x="1504" y="336"/>
                    <a:pt x="1504" y="336"/>
                  </a:cubicBezTo>
                  <a:cubicBezTo>
                    <a:pt x="1504" y="301"/>
                    <a:pt x="1533" y="272"/>
                    <a:pt x="1568" y="272"/>
                  </a:cubicBezTo>
                  <a:close/>
                  <a:moveTo>
                    <a:pt x="1376" y="368"/>
                  </a:moveTo>
                  <a:cubicBezTo>
                    <a:pt x="1440" y="368"/>
                    <a:pt x="1440" y="368"/>
                    <a:pt x="1440" y="368"/>
                  </a:cubicBezTo>
                  <a:cubicBezTo>
                    <a:pt x="1440" y="432"/>
                    <a:pt x="1440" y="432"/>
                    <a:pt x="1440" y="432"/>
                  </a:cubicBezTo>
                  <a:cubicBezTo>
                    <a:pt x="1376" y="432"/>
                    <a:pt x="1376" y="432"/>
                    <a:pt x="1376" y="432"/>
                  </a:cubicBezTo>
                  <a:lnTo>
                    <a:pt x="1376" y="368"/>
                  </a:lnTo>
                  <a:close/>
                  <a:moveTo>
                    <a:pt x="768" y="80"/>
                  </a:moveTo>
                  <a:cubicBezTo>
                    <a:pt x="945" y="80"/>
                    <a:pt x="1088" y="223"/>
                    <a:pt x="1088" y="400"/>
                  </a:cubicBezTo>
                  <a:cubicBezTo>
                    <a:pt x="1088" y="577"/>
                    <a:pt x="945" y="720"/>
                    <a:pt x="768" y="720"/>
                  </a:cubicBezTo>
                  <a:cubicBezTo>
                    <a:pt x="591" y="720"/>
                    <a:pt x="448" y="577"/>
                    <a:pt x="448" y="400"/>
                  </a:cubicBezTo>
                  <a:cubicBezTo>
                    <a:pt x="448" y="223"/>
                    <a:pt x="591" y="80"/>
                    <a:pt x="768" y="80"/>
                  </a:cubicBezTo>
                  <a:close/>
                  <a:moveTo>
                    <a:pt x="576" y="1872"/>
                  </a:moveTo>
                  <a:cubicBezTo>
                    <a:pt x="488" y="1872"/>
                    <a:pt x="416" y="1800"/>
                    <a:pt x="416" y="1712"/>
                  </a:cubicBezTo>
                  <a:cubicBezTo>
                    <a:pt x="416" y="1624"/>
                    <a:pt x="488" y="1552"/>
                    <a:pt x="576" y="1552"/>
                  </a:cubicBezTo>
                  <a:cubicBezTo>
                    <a:pt x="664" y="1552"/>
                    <a:pt x="736" y="1624"/>
                    <a:pt x="736" y="1712"/>
                  </a:cubicBezTo>
                  <a:cubicBezTo>
                    <a:pt x="736" y="1800"/>
                    <a:pt x="664" y="1872"/>
                    <a:pt x="576" y="1872"/>
                  </a:cubicBezTo>
                  <a:close/>
                  <a:moveTo>
                    <a:pt x="1600" y="1872"/>
                  </a:moveTo>
                  <a:cubicBezTo>
                    <a:pt x="1512" y="1872"/>
                    <a:pt x="1440" y="1800"/>
                    <a:pt x="1440" y="1712"/>
                  </a:cubicBezTo>
                  <a:cubicBezTo>
                    <a:pt x="1440" y="1624"/>
                    <a:pt x="1512" y="1552"/>
                    <a:pt x="1600" y="1552"/>
                  </a:cubicBezTo>
                  <a:cubicBezTo>
                    <a:pt x="1688" y="1552"/>
                    <a:pt x="1760" y="1624"/>
                    <a:pt x="1760" y="1712"/>
                  </a:cubicBezTo>
                  <a:cubicBezTo>
                    <a:pt x="1760" y="1800"/>
                    <a:pt x="1688" y="1872"/>
                    <a:pt x="1600" y="1872"/>
                  </a:cubicBezTo>
                  <a:close/>
                  <a:moveTo>
                    <a:pt x="1984" y="1744"/>
                  </a:moveTo>
                  <a:cubicBezTo>
                    <a:pt x="1821" y="1744"/>
                    <a:pt x="1821" y="1744"/>
                    <a:pt x="1821" y="1744"/>
                  </a:cubicBezTo>
                  <a:cubicBezTo>
                    <a:pt x="1840" y="1622"/>
                    <a:pt x="1756" y="1507"/>
                    <a:pt x="1634" y="1489"/>
                  </a:cubicBezTo>
                  <a:cubicBezTo>
                    <a:pt x="1511" y="1470"/>
                    <a:pt x="1397" y="1554"/>
                    <a:pt x="1379" y="1676"/>
                  </a:cubicBezTo>
                  <a:cubicBezTo>
                    <a:pt x="1375" y="1699"/>
                    <a:pt x="1375" y="1722"/>
                    <a:pt x="1379" y="1744"/>
                  </a:cubicBezTo>
                  <a:cubicBezTo>
                    <a:pt x="797" y="1744"/>
                    <a:pt x="797" y="1744"/>
                    <a:pt x="797" y="1744"/>
                  </a:cubicBezTo>
                  <a:cubicBezTo>
                    <a:pt x="816" y="1622"/>
                    <a:pt x="732" y="1507"/>
                    <a:pt x="610" y="1489"/>
                  </a:cubicBezTo>
                  <a:cubicBezTo>
                    <a:pt x="487" y="1470"/>
                    <a:pt x="373" y="1554"/>
                    <a:pt x="355" y="1676"/>
                  </a:cubicBezTo>
                  <a:cubicBezTo>
                    <a:pt x="351" y="1699"/>
                    <a:pt x="351" y="1722"/>
                    <a:pt x="355" y="1744"/>
                  </a:cubicBezTo>
                  <a:cubicBezTo>
                    <a:pt x="192" y="1744"/>
                    <a:pt x="192" y="1744"/>
                    <a:pt x="192" y="1744"/>
                  </a:cubicBezTo>
                  <a:cubicBezTo>
                    <a:pt x="192" y="1520"/>
                    <a:pt x="192" y="1520"/>
                    <a:pt x="192" y="1520"/>
                  </a:cubicBezTo>
                  <a:cubicBezTo>
                    <a:pt x="192" y="1396"/>
                    <a:pt x="292" y="1296"/>
                    <a:pt x="416" y="1296"/>
                  </a:cubicBezTo>
                  <a:cubicBezTo>
                    <a:pt x="428" y="1296"/>
                    <a:pt x="439" y="1289"/>
                    <a:pt x="444" y="1278"/>
                  </a:cubicBezTo>
                  <a:cubicBezTo>
                    <a:pt x="479" y="1209"/>
                    <a:pt x="479" y="1209"/>
                    <a:pt x="479" y="1209"/>
                  </a:cubicBezTo>
                  <a:cubicBezTo>
                    <a:pt x="612" y="944"/>
                    <a:pt x="934" y="836"/>
                    <a:pt x="1200" y="969"/>
                  </a:cubicBezTo>
                  <a:cubicBezTo>
                    <a:pt x="1304" y="1021"/>
                    <a:pt x="1389" y="1105"/>
                    <a:pt x="1441" y="1209"/>
                  </a:cubicBezTo>
                  <a:cubicBezTo>
                    <a:pt x="1476" y="1278"/>
                    <a:pt x="1476" y="1278"/>
                    <a:pt x="1476" y="1278"/>
                  </a:cubicBezTo>
                  <a:cubicBezTo>
                    <a:pt x="1481" y="1289"/>
                    <a:pt x="1492" y="1296"/>
                    <a:pt x="1504" y="1296"/>
                  </a:cubicBezTo>
                  <a:cubicBezTo>
                    <a:pt x="1696" y="1296"/>
                    <a:pt x="1696" y="1296"/>
                    <a:pt x="1696" y="1296"/>
                  </a:cubicBezTo>
                  <a:cubicBezTo>
                    <a:pt x="1855" y="1296"/>
                    <a:pt x="1984" y="1425"/>
                    <a:pt x="1984" y="1584"/>
                  </a:cubicBezTo>
                  <a:lnTo>
                    <a:pt x="1984" y="17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7" name="Freeform 71"/>
            <p:cNvSpPr>
              <a:spLocks noEditPoints="1"/>
            </p:cNvSpPr>
            <p:nvPr/>
          </p:nvSpPr>
          <p:spPr bwMode="auto">
            <a:xfrm>
              <a:off x="3292475" y="5735638"/>
              <a:ext cx="493712" cy="220663"/>
            </a:xfrm>
            <a:custGeom>
              <a:avLst/>
              <a:gdLst>
                <a:gd name="T0" fmla="*/ 738 w 940"/>
                <a:gd name="T1" fmla="*/ 147 h 423"/>
                <a:gd name="T2" fmla="*/ 42 w 940"/>
                <a:gd name="T3" fmla="*/ 311 h 423"/>
                <a:gd name="T4" fmla="*/ 7 w 940"/>
                <a:gd name="T5" fmla="*/ 378 h 423"/>
                <a:gd name="T6" fmla="*/ 24 w 940"/>
                <a:gd name="T7" fmla="*/ 420 h 423"/>
                <a:gd name="T8" fmla="*/ 36 w 940"/>
                <a:gd name="T9" fmla="*/ 423 h 423"/>
                <a:gd name="T10" fmla="*/ 908 w 940"/>
                <a:gd name="T11" fmla="*/ 423 h 423"/>
                <a:gd name="T12" fmla="*/ 940 w 940"/>
                <a:gd name="T13" fmla="*/ 391 h 423"/>
                <a:gd name="T14" fmla="*/ 937 w 940"/>
                <a:gd name="T15" fmla="*/ 378 h 423"/>
                <a:gd name="T16" fmla="*/ 738 w 940"/>
                <a:gd name="T17" fmla="*/ 147 h 423"/>
                <a:gd name="T18" fmla="*/ 440 w 940"/>
                <a:gd name="T19" fmla="*/ 136 h 423"/>
                <a:gd name="T20" fmla="*/ 440 w 940"/>
                <a:gd name="T21" fmla="*/ 359 h 423"/>
                <a:gd name="T22" fmla="*/ 88 w 940"/>
                <a:gd name="T23" fmla="*/ 359 h 423"/>
                <a:gd name="T24" fmla="*/ 440 w 940"/>
                <a:gd name="T25" fmla="*/ 136 h 423"/>
                <a:gd name="T26" fmla="*/ 504 w 940"/>
                <a:gd name="T27" fmla="*/ 359 h 423"/>
                <a:gd name="T28" fmla="*/ 504 w 940"/>
                <a:gd name="T29" fmla="*/ 136 h 423"/>
                <a:gd name="T30" fmla="*/ 856 w 940"/>
                <a:gd name="T31" fmla="*/ 359 h 423"/>
                <a:gd name="T32" fmla="*/ 504 w 940"/>
                <a:gd name="T33" fmla="*/ 359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0" h="423">
                  <a:moveTo>
                    <a:pt x="738" y="147"/>
                  </a:moveTo>
                  <a:cubicBezTo>
                    <a:pt x="500" y="0"/>
                    <a:pt x="189" y="73"/>
                    <a:pt x="42" y="311"/>
                  </a:cubicBezTo>
                  <a:cubicBezTo>
                    <a:pt x="28" y="332"/>
                    <a:pt x="17" y="355"/>
                    <a:pt x="7" y="378"/>
                  </a:cubicBezTo>
                  <a:cubicBezTo>
                    <a:pt x="0" y="395"/>
                    <a:pt x="7" y="413"/>
                    <a:pt x="24" y="420"/>
                  </a:cubicBezTo>
                  <a:cubicBezTo>
                    <a:pt x="28" y="422"/>
                    <a:pt x="32" y="423"/>
                    <a:pt x="36" y="423"/>
                  </a:cubicBezTo>
                  <a:cubicBezTo>
                    <a:pt x="908" y="423"/>
                    <a:pt x="908" y="423"/>
                    <a:pt x="908" y="423"/>
                  </a:cubicBezTo>
                  <a:cubicBezTo>
                    <a:pt x="926" y="423"/>
                    <a:pt x="940" y="409"/>
                    <a:pt x="940" y="391"/>
                  </a:cubicBezTo>
                  <a:cubicBezTo>
                    <a:pt x="940" y="387"/>
                    <a:pt x="939" y="382"/>
                    <a:pt x="937" y="378"/>
                  </a:cubicBezTo>
                  <a:cubicBezTo>
                    <a:pt x="896" y="282"/>
                    <a:pt x="827" y="201"/>
                    <a:pt x="738" y="147"/>
                  </a:cubicBezTo>
                  <a:close/>
                  <a:moveTo>
                    <a:pt x="440" y="136"/>
                  </a:moveTo>
                  <a:cubicBezTo>
                    <a:pt x="440" y="359"/>
                    <a:pt x="440" y="359"/>
                    <a:pt x="440" y="359"/>
                  </a:cubicBezTo>
                  <a:cubicBezTo>
                    <a:pt x="88" y="359"/>
                    <a:pt x="88" y="359"/>
                    <a:pt x="88" y="359"/>
                  </a:cubicBezTo>
                  <a:cubicBezTo>
                    <a:pt x="161" y="231"/>
                    <a:pt x="293" y="147"/>
                    <a:pt x="440" y="136"/>
                  </a:cubicBezTo>
                  <a:close/>
                  <a:moveTo>
                    <a:pt x="504" y="359"/>
                  </a:moveTo>
                  <a:cubicBezTo>
                    <a:pt x="504" y="136"/>
                    <a:pt x="504" y="136"/>
                    <a:pt x="504" y="136"/>
                  </a:cubicBezTo>
                  <a:cubicBezTo>
                    <a:pt x="651" y="147"/>
                    <a:pt x="784" y="230"/>
                    <a:pt x="856" y="359"/>
                  </a:cubicBezTo>
                  <a:lnTo>
                    <a:pt x="504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8" name="Freeform 72"/>
            <p:cNvSpPr>
              <a:spLocks noEditPoints="1"/>
            </p:cNvSpPr>
            <p:nvPr/>
          </p:nvSpPr>
          <p:spPr bwMode="auto">
            <a:xfrm>
              <a:off x="3271838" y="6108700"/>
              <a:ext cx="134937" cy="133350"/>
            </a:xfrm>
            <a:custGeom>
              <a:avLst/>
              <a:gdLst>
                <a:gd name="T0" fmla="*/ 128 w 256"/>
                <a:gd name="T1" fmla="*/ 0 h 256"/>
                <a:gd name="T2" fmla="*/ 0 w 256"/>
                <a:gd name="T3" fmla="*/ 128 h 256"/>
                <a:gd name="T4" fmla="*/ 128 w 256"/>
                <a:gd name="T5" fmla="*/ 256 h 256"/>
                <a:gd name="T6" fmla="*/ 256 w 256"/>
                <a:gd name="T7" fmla="*/ 128 h 256"/>
                <a:gd name="T8" fmla="*/ 128 w 256"/>
                <a:gd name="T9" fmla="*/ 0 h 256"/>
                <a:gd name="T10" fmla="*/ 128 w 256"/>
                <a:gd name="T11" fmla="*/ 192 h 256"/>
                <a:gd name="T12" fmla="*/ 64 w 256"/>
                <a:gd name="T13" fmla="*/ 128 h 256"/>
                <a:gd name="T14" fmla="*/ 128 w 256"/>
                <a:gd name="T15" fmla="*/ 64 h 256"/>
                <a:gd name="T16" fmla="*/ 192 w 256"/>
                <a:gd name="T17" fmla="*/ 128 h 256"/>
                <a:gd name="T18" fmla="*/ 128 w 256"/>
                <a:gd name="T19" fmla="*/ 19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57" y="0"/>
                    <a:pt x="0" y="57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99" y="256"/>
                    <a:pt x="256" y="199"/>
                    <a:pt x="256" y="128"/>
                  </a:cubicBezTo>
                  <a:cubicBezTo>
                    <a:pt x="256" y="57"/>
                    <a:pt x="199" y="0"/>
                    <a:pt x="128" y="0"/>
                  </a:cubicBezTo>
                  <a:close/>
                  <a:moveTo>
                    <a:pt x="128" y="192"/>
                  </a:moveTo>
                  <a:cubicBezTo>
                    <a:pt x="93" y="192"/>
                    <a:pt x="64" y="163"/>
                    <a:pt x="64" y="128"/>
                  </a:cubicBezTo>
                  <a:cubicBezTo>
                    <a:pt x="64" y="93"/>
                    <a:pt x="93" y="64"/>
                    <a:pt x="128" y="64"/>
                  </a:cubicBezTo>
                  <a:cubicBezTo>
                    <a:pt x="163" y="64"/>
                    <a:pt x="192" y="93"/>
                    <a:pt x="192" y="128"/>
                  </a:cubicBezTo>
                  <a:cubicBezTo>
                    <a:pt x="192" y="163"/>
                    <a:pt x="163" y="192"/>
                    <a:pt x="1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29" name="Freeform 73"/>
            <p:cNvSpPr>
              <a:spLocks noEditPoints="1"/>
            </p:cNvSpPr>
            <p:nvPr/>
          </p:nvSpPr>
          <p:spPr bwMode="auto">
            <a:xfrm>
              <a:off x="3808413" y="6108700"/>
              <a:ext cx="134937" cy="133350"/>
            </a:xfrm>
            <a:custGeom>
              <a:avLst/>
              <a:gdLst>
                <a:gd name="T0" fmla="*/ 128 w 256"/>
                <a:gd name="T1" fmla="*/ 0 h 256"/>
                <a:gd name="T2" fmla="*/ 0 w 256"/>
                <a:gd name="T3" fmla="*/ 128 h 256"/>
                <a:gd name="T4" fmla="*/ 128 w 256"/>
                <a:gd name="T5" fmla="*/ 256 h 256"/>
                <a:gd name="T6" fmla="*/ 256 w 256"/>
                <a:gd name="T7" fmla="*/ 128 h 256"/>
                <a:gd name="T8" fmla="*/ 128 w 256"/>
                <a:gd name="T9" fmla="*/ 0 h 256"/>
                <a:gd name="T10" fmla="*/ 128 w 256"/>
                <a:gd name="T11" fmla="*/ 192 h 256"/>
                <a:gd name="T12" fmla="*/ 64 w 256"/>
                <a:gd name="T13" fmla="*/ 128 h 256"/>
                <a:gd name="T14" fmla="*/ 128 w 256"/>
                <a:gd name="T15" fmla="*/ 64 h 256"/>
                <a:gd name="T16" fmla="*/ 192 w 256"/>
                <a:gd name="T17" fmla="*/ 128 h 256"/>
                <a:gd name="T18" fmla="*/ 128 w 256"/>
                <a:gd name="T19" fmla="*/ 19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57" y="0"/>
                    <a:pt x="0" y="57"/>
                    <a:pt x="0" y="128"/>
                  </a:cubicBezTo>
                  <a:cubicBezTo>
                    <a:pt x="0" y="199"/>
                    <a:pt x="57" y="256"/>
                    <a:pt x="128" y="256"/>
                  </a:cubicBezTo>
                  <a:cubicBezTo>
                    <a:pt x="199" y="256"/>
                    <a:pt x="256" y="199"/>
                    <a:pt x="256" y="128"/>
                  </a:cubicBezTo>
                  <a:cubicBezTo>
                    <a:pt x="256" y="57"/>
                    <a:pt x="199" y="0"/>
                    <a:pt x="128" y="0"/>
                  </a:cubicBezTo>
                  <a:close/>
                  <a:moveTo>
                    <a:pt x="128" y="192"/>
                  </a:moveTo>
                  <a:cubicBezTo>
                    <a:pt x="93" y="192"/>
                    <a:pt x="64" y="163"/>
                    <a:pt x="64" y="128"/>
                  </a:cubicBezTo>
                  <a:cubicBezTo>
                    <a:pt x="64" y="93"/>
                    <a:pt x="93" y="64"/>
                    <a:pt x="128" y="64"/>
                  </a:cubicBezTo>
                  <a:cubicBezTo>
                    <a:pt x="163" y="64"/>
                    <a:pt x="192" y="93"/>
                    <a:pt x="192" y="128"/>
                  </a:cubicBezTo>
                  <a:cubicBezTo>
                    <a:pt x="192" y="163"/>
                    <a:pt x="163" y="192"/>
                    <a:pt x="1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auto">
            <a:xfrm>
              <a:off x="3573463" y="5991225"/>
              <a:ext cx="84137" cy="33338"/>
            </a:xfrm>
            <a:custGeom>
              <a:avLst/>
              <a:gdLst>
                <a:gd name="T0" fmla="*/ 128 w 160"/>
                <a:gd name="T1" fmla="*/ 0 h 64"/>
                <a:gd name="T2" fmla="*/ 32 w 160"/>
                <a:gd name="T3" fmla="*/ 0 h 64"/>
                <a:gd name="T4" fmla="*/ 0 w 160"/>
                <a:gd name="T5" fmla="*/ 32 h 64"/>
                <a:gd name="T6" fmla="*/ 32 w 160"/>
                <a:gd name="T7" fmla="*/ 64 h 64"/>
                <a:gd name="T8" fmla="*/ 128 w 160"/>
                <a:gd name="T9" fmla="*/ 64 h 64"/>
                <a:gd name="T10" fmla="*/ 160 w 160"/>
                <a:gd name="T11" fmla="*/ 32 h 64"/>
                <a:gd name="T12" fmla="*/ 128 w 160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64">
                  <a:moveTo>
                    <a:pt x="12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46" y="64"/>
                    <a:pt x="160" y="50"/>
                    <a:pt x="160" y="32"/>
                  </a:cubicBezTo>
                  <a:cubicBezTo>
                    <a:pt x="160" y="14"/>
                    <a:pt x="146" y="0"/>
                    <a:pt x="1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1" name="Freeform 75"/>
            <p:cNvSpPr>
              <a:spLocks noEditPoints="1"/>
            </p:cNvSpPr>
            <p:nvPr/>
          </p:nvSpPr>
          <p:spPr bwMode="auto">
            <a:xfrm>
              <a:off x="3303588" y="5353050"/>
              <a:ext cx="273050" cy="268288"/>
            </a:xfrm>
            <a:custGeom>
              <a:avLst/>
              <a:gdLst>
                <a:gd name="T0" fmla="*/ 164 w 520"/>
                <a:gd name="T1" fmla="*/ 320 h 512"/>
                <a:gd name="T2" fmla="*/ 164 w 520"/>
                <a:gd name="T3" fmla="*/ 480 h 512"/>
                <a:gd name="T4" fmla="*/ 196 w 520"/>
                <a:gd name="T5" fmla="*/ 512 h 512"/>
                <a:gd name="T6" fmla="*/ 217 w 520"/>
                <a:gd name="T7" fmla="*/ 504 h 512"/>
                <a:gd name="T8" fmla="*/ 505 w 520"/>
                <a:gd name="T9" fmla="*/ 248 h 512"/>
                <a:gd name="T10" fmla="*/ 508 w 520"/>
                <a:gd name="T11" fmla="*/ 203 h 512"/>
                <a:gd name="T12" fmla="*/ 484 w 520"/>
                <a:gd name="T13" fmla="*/ 192 h 512"/>
                <a:gd name="T14" fmla="*/ 356 w 520"/>
                <a:gd name="T15" fmla="*/ 192 h 512"/>
                <a:gd name="T16" fmla="*/ 356 w 520"/>
                <a:gd name="T17" fmla="*/ 32 h 512"/>
                <a:gd name="T18" fmla="*/ 324 w 520"/>
                <a:gd name="T19" fmla="*/ 0 h 512"/>
                <a:gd name="T20" fmla="*/ 303 w 520"/>
                <a:gd name="T21" fmla="*/ 8 h 512"/>
                <a:gd name="T22" fmla="*/ 15 w 520"/>
                <a:gd name="T23" fmla="*/ 264 h 512"/>
                <a:gd name="T24" fmla="*/ 12 w 520"/>
                <a:gd name="T25" fmla="*/ 309 h 512"/>
                <a:gd name="T26" fmla="*/ 36 w 520"/>
                <a:gd name="T27" fmla="*/ 320 h 512"/>
                <a:gd name="T28" fmla="*/ 164 w 520"/>
                <a:gd name="T29" fmla="*/ 320 h 512"/>
                <a:gd name="T30" fmla="*/ 292 w 520"/>
                <a:gd name="T31" fmla="*/ 103 h 512"/>
                <a:gd name="T32" fmla="*/ 292 w 520"/>
                <a:gd name="T33" fmla="*/ 224 h 512"/>
                <a:gd name="T34" fmla="*/ 324 w 520"/>
                <a:gd name="T35" fmla="*/ 256 h 512"/>
                <a:gd name="T36" fmla="*/ 400 w 520"/>
                <a:gd name="T37" fmla="*/ 256 h 512"/>
                <a:gd name="T38" fmla="*/ 228 w 520"/>
                <a:gd name="T39" fmla="*/ 409 h 512"/>
                <a:gd name="T40" fmla="*/ 228 w 520"/>
                <a:gd name="T41" fmla="*/ 288 h 512"/>
                <a:gd name="T42" fmla="*/ 196 w 520"/>
                <a:gd name="T43" fmla="*/ 256 h 512"/>
                <a:gd name="T44" fmla="*/ 120 w 520"/>
                <a:gd name="T45" fmla="*/ 256 h 512"/>
                <a:gd name="T46" fmla="*/ 292 w 520"/>
                <a:gd name="T47" fmla="*/ 103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0" h="512">
                  <a:moveTo>
                    <a:pt x="164" y="320"/>
                  </a:moveTo>
                  <a:cubicBezTo>
                    <a:pt x="164" y="480"/>
                    <a:pt x="164" y="480"/>
                    <a:pt x="164" y="480"/>
                  </a:cubicBezTo>
                  <a:cubicBezTo>
                    <a:pt x="164" y="498"/>
                    <a:pt x="178" y="512"/>
                    <a:pt x="196" y="512"/>
                  </a:cubicBezTo>
                  <a:cubicBezTo>
                    <a:pt x="204" y="512"/>
                    <a:pt x="211" y="509"/>
                    <a:pt x="217" y="504"/>
                  </a:cubicBezTo>
                  <a:cubicBezTo>
                    <a:pt x="505" y="248"/>
                    <a:pt x="505" y="248"/>
                    <a:pt x="505" y="248"/>
                  </a:cubicBezTo>
                  <a:cubicBezTo>
                    <a:pt x="518" y="236"/>
                    <a:pt x="520" y="216"/>
                    <a:pt x="508" y="203"/>
                  </a:cubicBezTo>
                  <a:cubicBezTo>
                    <a:pt x="502" y="196"/>
                    <a:pt x="493" y="192"/>
                    <a:pt x="484" y="192"/>
                  </a:cubicBezTo>
                  <a:cubicBezTo>
                    <a:pt x="356" y="192"/>
                    <a:pt x="356" y="192"/>
                    <a:pt x="356" y="19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6" y="14"/>
                    <a:pt x="342" y="0"/>
                    <a:pt x="324" y="0"/>
                  </a:cubicBezTo>
                  <a:cubicBezTo>
                    <a:pt x="316" y="0"/>
                    <a:pt x="309" y="3"/>
                    <a:pt x="303" y="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2" y="276"/>
                    <a:pt x="0" y="296"/>
                    <a:pt x="12" y="309"/>
                  </a:cubicBezTo>
                  <a:cubicBezTo>
                    <a:pt x="18" y="316"/>
                    <a:pt x="27" y="320"/>
                    <a:pt x="36" y="320"/>
                  </a:cubicBezTo>
                  <a:lnTo>
                    <a:pt x="164" y="320"/>
                  </a:lnTo>
                  <a:close/>
                  <a:moveTo>
                    <a:pt x="292" y="103"/>
                  </a:moveTo>
                  <a:cubicBezTo>
                    <a:pt x="292" y="224"/>
                    <a:pt x="292" y="224"/>
                    <a:pt x="292" y="224"/>
                  </a:cubicBezTo>
                  <a:cubicBezTo>
                    <a:pt x="292" y="242"/>
                    <a:pt x="306" y="256"/>
                    <a:pt x="324" y="256"/>
                  </a:cubicBezTo>
                  <a:cubicBezTo>
                    <a:pt x="400" y="256"/>
                    <a:pt x="400" y="256"/>
                    <a:pt x="400" y="256"/>
                  </a:cubicBezTo>
                  <a:cubicBezTo>
                    <a:pt x="228" y="409"/>
                    <a:pt x="228" y="409"/>
                    <a:pt x="228" y="409"/>
                  </a:cubicBezTo>
                  <a:cubicBezTo>
                    <a:pt x="228" y="288"/>
                    <a:pt x="228" y="288"/>
                    <a:pt x="228" y="288"/>
                  </a:cubicBezTo>
                  <a:cubicBezTo>
                    <a:pt x="228" y="270"/>
                    <a:pt x="214" y="256"/>
                    <a:pt x="196" y="256"/>
                  </a:cubicBezTo>
                  <a:cubicBezTo>
                    <a:pt x="120" y="256"/>
                    <a:pt x="120" y="256"/>
                    <a:pt x="120" y="256"/>
                  </a:cubicBezTo>
                  <a:lnTo>
                    <a:pt x="29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32" name="Group 254"/>
          <p:cNvGrpSpPr/>
          <p:nvPr/>
        </p:nvGrpSpPr>
        <p:grpSpPr>
          <a:xfrm>
            <a:off x="2272820" y="5310023"/>
            <a:ext cx="612121" cy="466888"/>
            <a:chOff x="3294058" y="5295312"/>
            <a:chExt cx="612121" cy="466888"/>
          </a:xfrm>
          <a:solidFill>
            <a:schemeClr val="bg1"/>
          </a:solidFill>
        </p:grpSpPr>
        <p:sp>
          <p:nvSpPr>
            <p:cNvPr id="233" name="Freeform 79"/>
            <p:cNvSpPr>
              <a:spLocks/>
            </p:cNvSpPr>
            <p:nvPr/>
          </p:nvSpPr>
          <p:spPr bwMode="auto">
            <a:xfrm>
              <a:off x="3469187" y="5413049"/>
              <a:ext cx="271828" cy="349151"/>
            </a:xfrm>
            <a:custGeom>
              <a:avLst/>
              <a:gdLst>
                <a:gd name="T0" fmla="*/ 652 w 783"/>
                <a:gd name="T1" fmla="*/ 624 h 1007"/>
                <a:gd name="T2" fmla="*/ 634 w 783"/>
                <a:gd name="T3" fmla="*/ 26 h 1007"/>
                <a:gd name="T4" fmla="*/ 604 w 783"/>
                <a:gd name="T5" fmla="*/ 2 h 1007"/>
                <a:gd name="T6" fmla="*/ 568 w 783"/>
                <a:gd name="T7" fmla="*/ 16 h 1007"/>
                <a:gd name="T8" fmla="*/ 358 w 783"/>
                <a:gd name="T9" fmla="*/ 127 h 1007"/>
                <a:gd name="T10" fmla="*/ 98 w 783"/>
                <a:gd name="T11" fmla="*/ 309 h 1007"/>
                <a:gd name="T12" fmla="*/ 150 w 783"/>
                <a:gd name="T13" fmla="*/ 719 h 1007"/>
                <a:gd name="T14" fmla="*/ 94 w 783"/>
                <a:gd name="T15" fmla="*/ 966 h 1007"/>
                <a:gd name="T16" fmla="*/ 132 w 783"/>
                <a:gd name="T17" fmla="*/ 1007 h 1007"/>
                <a:gd name="T18" fmla="*/ 133 w 783"/>
                <a:gd name="T19" fmla="*/ 1007 h 1007"/>
                <a:gd name="T20" fmla="*/ 173 w 783"/>
                <a:gd name="T21" fmla="*/ 968 h 1007"/>
                <a:gd name="T22" fmla="*/ 488 w 783"/>
                <a:gd name="T23" fmla="*/ 368 h 1007"/>
                <a:gd name="T24" fmla="*/ 489 w 783"/>
                <a:gd name="T25" fmla="*/ 312 h 1007"/>
                <a:gd name="T26" fmla="*/ 433 w 783"/>
                <a:gd name="T27" fmla="*/ 310 h 1007"/>
                <a:gd name="T28" fmla="*/ 187 w 783"/>
                <a:gd name="T29" fmla="*/ 640 h 1007"/>
                <a:gd name="T30" fmla="*/ 169 w 783"/>
                <a:gd name="T31" fmla="*/ 341 h 1007"/>
                <a:gd name="T32" fmla="*/ 380 w 783"/>
                <a:gd name="T33" fmla="*/ 203 h 1007"/>
                <a:gd name="T34" fmla="*/ 581 w 783"/>
                <a:gd name="T35" fmla="*/ 113 h 1007"/>
                <a:gd name="T36" fmla="*/ 584 w 783"/>
                <a:gd name="T37" fmla="*/ 585 h 1007"/>
                <a:gd name="T38" fmla="*/ 363 w 783"/>
                <a:gd name="T39" fmla="*/ 716 h 1007"/>
                <a:gd name="T40" fmla="*/ 329 w 783"/>
                <a:gd name="T41" fmla="*/ 760 h 1007"/>
                <a:gd name="T42" fmla="*/ 368 w 783"/>
                <a:gd name="T43" fmla="*/ 794 h 1007"/>
                <a:gd name="T44" fmla="*/ 373 w 783"/>
                <a:gd name="T45" fmla="*/ 794 h 1007"/>
                <a:gd name="T46" fmla="*/ 652 w 783"/>
                <a:gd name="T47" fmla="*/ 624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3" h="1007">
                  <a:moveTo>
                    <a:pt x="652" y="624"/>
                  </a:moveTo>
                  <a:cubicBezTo>
                    <a:pt x="783" y="398"/>
                    <a:pt x="641" y="41"/>
                    <a:pt x="634" y="26"/>
                  </a:cubicBezTo>
                  <a:cubicBezTo>
                    <a:pt x="629" y="13"/>
                    <a:pt x="618" y="4"/>
                    <a:pt x="604" y="2"/>
                  </a:cubicBezTo>
                  <a:cubicBezTo>
                    <a:pt x="590" y="0"/>
                    <a:pt x="576" y="5"/>
                    <a:pt x="568" y="16"/>
                  </a:cubicBezTo>
                  <a:cubicBezTo>
                    <a:pt x="512" y="83"/>
                    <a:pt x="437" y="104"/>
                    <a:pt x="358" y="127"/>
                  </a:cubicBezTo>
                  <a:cubicBezTo>
                    <a:pt x="263" y="154"/>
                    <a:pt x="154" y="184"/>
                    <a:pt x="98" y="309"/>
                  </a:cubicBezTo>
                  <a:cubicBezTo>
                    <a:pt x="0" y="522"/>
                    <a:pt x="111" y="675"/>
                    <a:pt x="150" y="719"/>
                  </a:cubicBezTo>
                  <a:cubicBezTo>
                    <a:pt x="118" y="797"/>
                    <a:pt x="96" y="881"/>
                    <a:pt x="94" y="966"/>
                  </a:cubicBezTo>
                  <a:cubicBezTo>
                    <a:pt x="94" y="988"/>
                    <a:pt x="111" y="1006"/>
                    <a:pt x="132" y="1007"/>
                  </a:cubicBezTo>
                  <a:cubicBezTo>
                    <a:pt x="133" y="1007"/>
                    <a:pt x="133" y="1007"/>
                    <a:pt x="133" y="1007"/>
                  </a:cubicBezTo>
                  <a:cubicBezTo>
                    <a:pt x="155" y="1007"/>
                    <a:pt x="172" y="989"/>
                    <a:pt x="173" y="968"/>
                  </a:cubicBezTo>
                  <a:cubicBezTo>
                    <a:pt x="180" y="664"/>
                    <a:pt x="485" y="370"/>
                    <a:pt x="488" y="368"/>
                  </a:cubicBezTo>
                  <a:cubicBezTo>
                    <a:pt x="503" y="353"/>
                    <a:pt x="504" y="328"/>
                    <a:pt x="489" y="312"/>
                  </a:cubicBezTo>
                  <a:cubicBezTo>
                    <a:pt x="474" y="296"/>
                    <a:pt x="449" y="295"/>
                    <a:pt x="433" y="310"/>
                  </a:cubicBezTo>
                  <a:cubicBezTo>
                    <a:pt x="424" y="319"/>
                    <a:pt x="285" y="453"/>
                    <a:pt x="187" y="640"/>
                  </a:cubicBezTo>
                  <a:cubicBezTo>
                    <a:pt x="152" y="589"/>
                    <a:pt x="104" y="483"/>
                    <a:pt x="169" y="341"/>
                  </a:cubicBezTo>
                  <a:cubicBezTo>
                    <a:pt x="211" y="250"/>
                    <a:pt x="289" y="228"/>
                    <a:pt x="380" y="203"/>
                  </a:cubicBezTo>
                  <a:cubicBezTo>
                    <a:pt x="446" y="184"/>
                    <a:pt x="518" y="163"/>
                    <a:pt x="581" y="113"/>
                  </a:cubicBezTo>
                  <a:cubicBezTo>
                    <a:pt x="614" y="217"/>
                    <a:pt x="668" y="441"/>
                    <a:pt x="584" y="585"/>
                  </a:cubicBezTo>
                  <a:cubicBezTo>
                    <a:pt x="541" y="659"/>
                    <a:pt x="469" y="701"/>
                    <a:pt x="363" y="716"/>
                  </a:cubicBezTo>
                  <a:cubicBezTo>
                    <a:pt x="341" y="719"/>
                    <a:pt x="326" y="739"/>
                    <a:pt x="329" y="760"/>
                  </a:cubicBezTo>
                  <a:cubicBezTo>
                    <a:pt x="331" y="780"/>
                    <a:pt x="348" y="794"/>
                    <a:pt x="368" y="794"/>
                  </a:cubicBezTo>
                  <a:cubicBezTo>
                    <a:pt x="369" y="794"/>
                    <a:pt x="371" y="794"/>
                    <a:pt x="373" y="794"/>
                  </a:cubicBezTo>
                  <a:cubicBezTo>
                    <a:pt x="503" y="776"/>
                    <a:pt x="597" y="719"/>
                    <a:pt x="652" y="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4" name="Freeform 80"/>
            <p:cNvSpPr>
              <a:spLocks noEditPoints="1"/>
            </p:cNvSpPr>
            <p:nvPr/>
          </p:nvSpPr>
          <p:spPr bwMode="auto">
            <a:xfrm>
              <a:off x="3294058" y="5295312"/>
              <a:ext cx="612121" cy="438100"/>
            </a:xfrm>
            <a:custGeom>
              <a:avLst/>
              <a:gdLst>
                <a:gd name="T0" fmla="*/ 1740 w 1763"/>
                <a:gd name="T1" fmla="*/ 550 h 1263"/>
                <a:gd name="T2" fmla="*/ 903 w 1763"/>
                <a:gd name="T3" fmla="*/ 9 h 1263"/>
                <a:gd name="T4" fmla="*/ 860 w 1763"/>
                <a:gd name="T5" fmla="*/ 9 h 1263"/>
                <a:gd name="T6" fmla="*/ 559 w 1763"/>
                <a:gd name="T7" fmla="*/ 204 h 1263"/>
                <a:gd name="T8" fmla="*/ 559 w 1763"/>
                <a:gd name="T9" fmla="*/ 42 h 1263"/>
                <a:gd name="T10" fmla="*/ 520 w 1763"/>
                <a:gd name="T11" fmla="*/ 2 h 1263"/>
                <a:gd name="T12" fmla="*/ 324 w 1763"/>
                <a:gd name="T13" fmla="*/ 2 h 1263"/>
                <a:gd name="T14" fmla="*/ 284 w 1763"/>
                <a:gd name="T15" fmla="*/ 42 h 1263"/>
                <a:gd name="T16" fmla="*/ 284 w 1763"/>
                <a:gd name="T17" fmla="*/ 379 h 1263"/>
                <a:gd name="T18" fmla="*/ 284 w 1763"/>
                <a:gd name="T19" fmla="*/ 379 h 1263"/>
                <a:gd name="T20" fmla="*/ 284 w 1763"/>
                <a:gd name="T21" fmla="*/ 381 h 1263"/>
                <a:gd name="T22" fmla="*/ 24 w 1763"/>
                <a:gd name="T23" fmla="*/ 550 h 1263"/>
                <a:gd name="T24" fmla="*/ 12 w 1763"/>
                <a:gd name="T25" fmla="*/ 604 h 1263"/>
                <a:gd name="T26" fmla="*/ 45 w 1763"/>
                <a:gd name="T27" fmla="*/ 622 h 1263"/>
                <a:gd name="T28" fmla="*/ 67 w 1763"/>
                <a:gd name="T29" fmla="*/ 616 h 1263"/>
                <a:gd name="T30" fmla="*/ 284 w 1763"/>
                <a:gd name="T31" fmla="*/ 475 h 1263"/>
                <a:gd name="T32" fmla="*/ 284 w 1763"/>
                <a:gd name="T33" fmla="*/ 1184 h 1263"/>
                <a:gd name="T34" fmla="*/ 73 w 1763"/>
                <a:gd name="T35" fmla="*/ 1184 h 1263"/>
                <a:gd name="T36" fmla="*/ 34 w 1763"/>
                <a:gd name="T37" fmla="*/ 1224 h 1263"/>
                <a:gd name="T38" fmla="*/ 73 w 1763"/>
                <a:gd name="T39" fmla="*/ 1263 h 1263"/>
                <a:gd name="T40" fmla="*/ 463 w 1763"/>
                <a:gd name="T41" fmla="*/ 1263 h 1263"/>
                <a:gd name="T42" fmla="*/ 503 w 1763"/>
                <a:gd name="T43" fmla="*/ 1224 h 1263"/>
                <a:gd name="T44" fmla="*/ 463 w 1763"/>
                <a:gd name="T45" fmla="*/ 1184 h 1263"/>
                <a:gd name="T46" fmla="*/ 363 w 1763"/>
                <a:gd name="T47" fmla="*/ 1184 h 1263"/>
                <a:gd name="T48" fmla="*/ 363 w 1763"/>
                <a:gd name="T49" fmla="*/ 424 h 1263"/>
                <a:gd name="T50" fmla="*/ 541 w 1763"/>
                <a:gd name="T51" fmla="*/ 309 h 1263"/>
                <a:gd name="T52" fmla="*/ 542 w 1763"/>
                <a:gd name="T53" fmla="*/ 308 h 1263"/>
                <a:gd name="T54" fmla="*/ 882 w 1763"/>
                <a:gd name="T55" fmla="*/ 89 h 1263"/>
                <a:gd name="T56" fmla="*/ 1401 w 1763"/>
                <a:gd name="T57" fmla="*/ 424 h 1263"/>
                <a:gd name="T58" fmla="*/ 1401 w 1763"/>
                <a:gd name="T59" fmla="*/ 1184 h 1263"/>
                <a:gd name="T60" fmla="*/ 1312 w 1763"/>
                <a:gd name="T61" fmla="*/ 1184 h 1263"/>
                <a:gd name="T62" fmla="*/ 1273 w 1763"/>
                <a:gd name="T63" fmla="*/ 1223 h 1263"/>
                <a:gd name="T64" fmla="*/ 1312 w 1763"/>
                <a:gd name="T65" fmla="*/ 1263 h 1263"/>
                <a:gd name="T66" fmla="*/ 1690 w 1763"/>
                <a:gd name="T67" fmla="*/ 1263 h 1263"/>
                <a:gd name="T68" fmla="*/ 1730 w 1763"/>
                <a:gd name="T69" fmla="*/ 1223 h 1263"/>
                <a:gd name="T70" fmla="*/ 1690 w 1763"/>
                <a:gd name="T71" fmla="*/ 1184 h 1263"/>
                <a:gd name="T72" fmla="*/ 1479 w 1763"/>
                <a:gd name="T73" fmla="*/ 1184 h 1263"/>
                <a:gd name="T74" fmla="*/ 1479 w 1763"/>
                <a:gd name="T75" fmla="*/ 475 h 1263"/>
                <a:gd name="T76" fmla="*/ 1697 w 1763"/>
                <a:gd name="T77" fmla="*/ 616 h 1263"/>
                <a:gd name="T78" fmla="*/ 1751 w 1763"/>
                <a:gd name="T79" fmla="*/ 604 h 1263"/>
                <a:gd name="T80" fmla="*/ 1740 w 1763"/>
                <a:gd name="T81" fmla="*/ 550 h 1263"/>
                <a:gd name="T82" fmla="*/ 480 w 1763"/>
                <a:gd name="T83" fmla="*/ 255 h 1263"/>
                <a:gd name="T84" fmla="*/ 363 w 1763"/>
                <a:gd name="T85" fmla="*/ 330 h 1263"/>
                <a:gd name="T86" fmla="*/ 363 w 1763"/>
                <a:gd name="T87" fmla="*/ 81 h 1263"/>
                <a:gd name="T88" fmla="*/ 480 w 1763"/>
                <a:gd name="T89" fmla="*/ 81 h 1263"/>
                <a:gd name="T90" fmla="*/ 480 w 1763"/>
                <a:gd name="T91" fmla="*/ 255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63" h="1263">
                  <a:moveTo>
                    <a:pt x="1740" y="550"/>
                  </a:moveTo>
                  <a:cubicBezTo>
                    <a:pt x="903" y="9"/>
                    <a:pt x="903" y="9"/>
                    <a:pt x="903" y="9"/>
                  </a:cubicBezTo>
                  <a:cubicBezTo>
                    <a:pt x="890" y="0"/>
                    <a:pt x="873" y="0"/>
                    <a:pt x="860" y="9"/>
                  </a:cubicBezTo>
                  <a:cubicBezTo>
                    <a:pt x="559" y="204"/>
                    <a:pt x="559" y="204"/>
                    <a:pt x="559" y="204"/>
                  </a:cubicBezTo>
                  <a:cubicBezTo>
                    <a:pt x="559" y="42"/>
                    <a:pt x="559" y="42"/>
                    <a:pt x="559" y="42"/>
                  </a:cubicBezTo>
                  <a:cubicBezTo>
                    <a:pt x="559" y="20"/>
                    <a:pt x="541" y="2"/>
                    <a:pt x="520" y="2"/>
                  </a:cubicBezTo>
                  <a:cubicBezTo>
                    <a:pt x="324" y="2"/>
                    <a:pt x="324" y="2"/>
                    <a:pt x="324" y="2"/>
                  </a:cubicBezTo>
                  <a:cubicBezTo>
                    <a:pt x="302" y="2"/>
                    <a:pt x="284" y="20"/>
                    <a:pt x="284" y="42"/>
                  </a:cubicBezTo>
                  <a:cubicBezTo>
                    <a:pt x="284" y="379"/>
                    <a:pt x="284" y="379"/>
                    <a:pt x="284" y="379"/>
                  </a:cubicBezTo>
                  <a:cubicBezTo>
                    <a:pt x="284" y="379"/>
                    <a:pt x="284" y="379"/>
                    <a:pt x="284" y="379"/>
                  </a:cubicBezTo>
                  <a:cubicBezTo>
                    <a:pt x="284" y="381"/>
                    <a:pt x="284" y="381"/>
                    <a:pt x="284" y="381"/>
                  </a:cubicBezTo>
                  <a:cubicBezTo>
                    <a:pt x="24" y="550"/>
                    <a:pt x="24" y="550"/>
                    <a:pt x="24" y="550"/>
                  </a:cubicBezTo>
                  <a:cubicBezTo>
                    <a:pt x="6" y="562"/>
                    <a:pt x="0" y="586"/>
                    <a:pt x="12" y="604"/>
                  </a:cubicBezTo>
                  <a:cubicBezTo>
                    <a:pt x="20" y="616"/>
                    <a:pt x="32" y="622"/>
                    <a:pt x="45" y="622"/>
                  </a:cubicBezTo>
                  <a:cubicBezTo>
                    <a:pt x="53" y="622"/>
                    <a:pt x="60" y="620"/>
                    <a:pt x="67" y="616"/>
                  </a:cubicBezTo>
                  <a:cubicBezTo>
                    <a:pt x="284" y="475"/>
                    <a:pt x="284" y="475"/>
                    <a:pt x="284" y="475"/>
                  </a:cubicBezTo>
                  <a:cubicBezTo>
                    <a:pt x="284" y="1184"/>
                    <a:pt x="284" y="1184"/>
                    <a:pt x="284" y="1184"/>
                  </a:cubicBezTo>
                  <a:cubicBezTo>
                    <a:pt x="73" y="1184"/>
                    <a:pt x="73" y="1184"/>
                    <a:pt x="73" y="1184"/>
                  </a:cubicBezTo>
                  <a:cubicBezTo>
                    <a:pt x="52" y="1184"/>
                    <a:pt x="34" y="1202"/>
                    <a:pt x="34" y="1224"/>
                  </a:cubicBezTo>
                  <a:cubicBezTo>
                    <a:pt x="34" y="1245"/>
                    <a:pt x="52" y="1263"/>
                    <a:pt x="73" y="1263"/>
                  </a:cubicBezTo>
                  <a:cubicBezTo>
                    <a:pt x="463" y="1263"/>
                    <a:pt x="463" y="1263"/>
                    <a:pt x="463" y="1263"/>
                  </a:cubicBezTo>
                  <a:cubicBezTo>
                    <a:pt x="485" y="1263"/>
                    <a:pt x="503" y="1245"/>
                    <a:pt x="503" y="1224"/>
                  </a:cubicBezTo>
                  <a:cubicBezTo>
                    <a:pt x="503" y="1202"/>
                    <a:pt x="485" y="1184"/>
                    <a:pt x="463" y="1184"/>
                  </a:cubicBezTo>
                  <a:cubicBezTo>
                    <a:pt x="363" y="1184"/>
                    <a:pt x="363" y="1184"/>
                    <a:pt x="363" y="1184"/>
                  </a:cubicBezTo>
                  <a:cubicBezTo>
                    <a:pt x="363" y="424"/>
                    <a:pt x="363" y="424"/>
                    <a:pt x="363" y="424"/>
                  </a:cubicBezTo>
                  <a:cubicBezTo>
                    <a:pt x="541" y="309"/>
                    <a:pt x="541" y="309"/>
                    <a:pt x="541" y="309"/>
                  </a:cubicBezTo>
                  <a:cubicBezTo>
                    <a:pt x="541" y="309"/>
                    <a:pt x="542" y="309"/>
                    <a:pt x="542" y="308"/>
                  </a:cubicBezTo>
                  <a:cubicBezTo>
                    <a:pt x="882" y="89"/>
                    <a:pt x="882" y="89"/>
                    <a:pt x="882" y="89"/>
                  </a:cubicBezTo>
                  <a:cubicBezTo>
                    <a:pt x="1401" y="424"/>
                    <a:pt x="1401" y="424"/>
                    <a:pt x="1401" y="424"/>
                  </a:cubicBezTo>
                  <a:cubicBezTo>
                    <a:pt x="1401" y="1184"/>
                    <a:pt x="1401" y="1184"/>
                    <a:pt x="1401" y="1184"/>
                  </a:cubicBezTo>
                  <a:cubicBezTo>
                    <a:pt x="1312" y="1184"/>
                    <a:pt x="1312" y="1184"/>
                    <a:pt x="1312" y="1184"/>
                  </a:cubicBezTo>
                  <a:cubicBezTo>
                    <a:pt x="1291" y="1184"/>
                    <a:pt x="1273" y="1202"/>
                    <a:pt x="1273" y="1223"/>
                  </a:cubicBezTo>
                  <a:cubicBezTo>
                    <a:pt x="1273" y="1245"/>
                    <a:pt x="1291" y="1263"/>
                    <a:pt x="1312" y="1263"/>
                  </a:cubicBezTo>
                  <a:cubicBezTo>
                    <a:pt x="1690" y="1263"/>
                    <a:pt x="1690" y="1263"/>
                    <a:pt x="1690" y="1263"/>
                  </a:cubicBezTo>
                  <a:cubicBezTo>
                    <a:pt x="1712" y="1263"/>
                    <a:pt x="1730" y="1245"/>
                    <a:pt x="1730" y="1223"/>
                  </a:cubicBezTo>
                  <a:cubicBezTo>
                    <a:pt x="1730" y="1202"/>
                    <a:pt x="1712" y="1184"/>
                    <a:pt x="1690" y="1184"/>
                  </a:cubicBezTo>
                  <a:cubicBezTo>
                    <a:pt x="1479" y="1184"/>
                    <a:pt x="1479" y="1184"/>
                    <a:pt x="1479" y="1184"/>
                  </a:cubicBezTo>
                  <a:cubicBezTo>
                    <a:pt x="1479" y="475"/>
                    <a:pt x="1479" y="475"/>
                    <a:pt x="1479" y="475"/>
                  </a:cubicBezTo>
                  <a:cubicBezTo>
                    <a:pt x="1697" y="616"/>
                    <a:pt x="1697" y="616"/>
                    <a:pt x="1697" y="616"/>
                  </a:cubicBezTo>
                  <a:cubicBezTo>
                    <a:pt x="1715" y="628"/>
                    <a:pt x="1740" y="623"/>
                    <a:pt x="1751" y="604"/>
                  </a:cubicBezTo>
                  <a:cubicBezTo>
                    <a:pt x="1763" y="586"/>
                    <a:pt x="1758" y="562"/>
                    <a:pt x="1740" y="550"/>
                  </a:cubicBezTo>
                  <a:close/>
                  <a:moveTo>
                    <a:pt x="480" y="255"/>
                  </a:moveTo>
                  <a:cubicBezTo>
                    <a:pt x="363" y="330"/>
                    <a:pt x="363" y="330"/>
                    <a:pt x="363" y="330"/>
                  </a:cubicBezTo>
                  <a:cubicBezTo>
                    <a:pt x="363" y="81"/>
                    <a:pt x="363" y="81"/>
                    <a:pt x="363" y="81"/>
                  </a:cubicBezTo>
                  <a:cubicBezTo>
                    <a:pt x="480" y="81"/>
                    <a:pt x="480" y="81"/>
                    <a:pt x="480" y="81"/>
                  </a:cubicBezTo>
                  <a:lnTo>
                    <a:pt x="480" y="2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35" name="Group 264"/>
          <p:cNvGrpSpPr/>
          <p:nvPr/>
        </p:nvGrpSpPr>
        <p:grpSpPr>
          <a:xfrm>
            <a:off x="9933601" y="4026135"/>
            <a:ext cx="689430" cy="688063"/>
            <a:chOff x="5124450" y="5114925"/>
            <a:chExt cx="800100" cy="798513"/>
          </a:xfrm>
          <a:solidFill>
            <a:schemeClr val="bg1"/>
          </a:solidFill>
        </p:grpSpPr>
        <p:sp>
          <p:nvSpPr>
            <p:cNvPr id="236" name="Freeform 84"/>
            <p:cNvSpPr>
              <a:spLocks/>
            </p:cNvSpPr>
            <p:nvPr/>
          </p:nvSpPr>
          <p:spPr bwMode="auto">
            <a:xfrm>
              <a:off x="5462588" y="5160963"/>
              <a:ext cx="127000" cy="46038"/>
            </a:xfrm>
            <a:custGeom>
              <a:avLst/>
              <a:gdLst>
                <a:gd name="T0" fmla="*/ 12 w 325"/>
                <a:gd name="T1" fmla="*/ 62 h 116"/>
                <a:gd name="T2" fmla="*/ 12 w 325"/>
                <a:gd name="T3" fmla="*/ 105 h 116"/>
                <a:gd name="T4" fmla="*/ 33 w 325"/>
                <a:gd name="T5" fmla="*/ 114 h 116"/>
                <a:gd name="T6" fmla="*/ 54 w 325"/>
                <a:gd name="T7" fmla="*/ 105 h 116"/>
                <a:gd name="T8" fmla="*/ 163 w 325"/>
                <a:gd name="T9" fmla="*/ 60 h 116"/>
                <a:gd name="T10" fmla="*/ 271 w 325"/>
                <a:gd name="T11" fmla="*/ 104 h 116"/>
                <a:gd name="T12" fmla="*/ 314 w 325"/>
                <a:gd name="T13" fmla="*/ 104 h 116"/>
                <a:gd name="T14" fmla="*/ 314 w 325"/>
                <a:gd name="T15" fmla="*/ 62 h 116"/>
                <a:gd name="T16" fmla="*/ 163 w 325"/>
                <a:gd name="T17" fmla="*/ 0 h 116"/>
                <a:gd name="T18" fmla="*/ 12 w 325"/>
                <a:gd name="T19" fmla="*/ 6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" h="116">
                  <a:moveTo>
                    <a:pt x="12" y="62"/>
                  </a:moveTo>
                  <a:cubicBezTo>
                    <a:pt x="0" y="74"/>
                    <a:pt x="0" y="93"/>
                    <a:pt x="12" y="105"/>
                  </a:cubicBezTo>
                  <a:cubicBezTo>
                    <a:pt x="18" y="111"/>
                    <a:pt x="25" y="114"/>
                    <a:pt x="33" y="114"/>
                  </a:cubicBezTo>
                  <a:cubicBezTo>
                    <a:pt x="41" y="114"/>
                    <a:pt x="49" y="111"/>
                    <a:pt x="54" y="105"/>
                  </a:cubicBezTo>
                  <a:cubicBezTo>
                    <a:pt x="83" y="76"/>
                    <a:pt x="122" y="60"/>
                    <a:pt x="163" y="60"/>
                  </a:cubicBezTo>
                  <a:cubicBezTo>
                    <a:pt x="204" y="60"/>
                    <a:pt x="242" y="76"/>
                    <a:pt x="271" y="104"/>
                  </a:cubicBezTo>
                  <a:cubicBezTo>
                    <a:pt x="283" y="116"/>
                    <a:pt x="302" y="116"/>
                    <a:pt x="314" y="104"/>
                  </a:cubicBezTo>
                  <a:cubicBezTo>
                    <a:pt x="325" y="93"/>
                    <a:pt x="325" y="74"/>
                    <a:pt x="314" y="62"/>
                  </a:cubicBezTo>
                  <a:cubicBezTo>
                    <a:pt x="274" y="22"/>
                    <a:pt x="220" y="0"/>
                    <a:pt x="163" y="0"/>
                  </a:cubicBezTo>
                  <a:cubicBezTo>
                    <a:pt x="106" y="0"/>
                    <a:pt x="52" y="22"/>
                    <a:pt x="1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7" name="Freeform 85"/>
            <p:cNvSpPr>
              <a:spLocks/>
            </p:cNvSpPr>
            <p:nvPr/>
          </p:nvSpPr>
          <p:spPr bwMode="auto">
            <a:xfrm>
              <a:off x="5430838" y="5114925"/>
              <a:ext cx="190500" cy="58738"/>
            </a:xfrm>
            <a:custGeom>
              <a:avLst/>
              <a:gdLst>
                <a:gd name="T0" fmla="*/ 33 w 490"/>
                <a:gd name="T1" fmla="*/ 148 h 151"/>
                <a:gd name="T2" fmla="*/ 54 w 490"/>
                <a:gd name="T3" fmla="*/ 139 h 151"/>
                <a:gd name="T4" fmla="*/ 245 w 490"/>
                <a:gd name="T5" fmla="*/ 60 h 151"/>
                <a:gd name="T6" fmla="*/ 436 w 490"/>
                <a:gd name="T7" fmla="*/ 139 h 151"/>
                <a:gd name="T8" fmla="*/ 478 w 490"/>
                <a:gd name="T9" fmla="*/ 139 h 151"/>
                <a:gd name="T10" fmla="*/ 478 w 490"/>
                <a:gd name="T11" fmla="*/ 97 h 151"/>
                <a:gd name="T12" fmla="*/ 245 w 490"/>
                <a:gd name="T13" fmla="*/ 0 h 151"/>
                <a:gd name="T14" fmla="*/ 245 w 490"/>
                <a:gd name="T15" fmla="*/ 0 h 151"/>
                <a:gd name="T16" fmla="*/ 12 w 490"/>
                <a:gd name="T17" fmla="*/ 97 h 151"/>
                <a:gd name="T18" fmla="*/ 12 w 490"/>
                <a:gd name="T19" fmla="*/ 139 h 151"/>
                <a:gd name="T20" fmla="*/ 33 w 490"/>
                <a:gd name="T21" fmla="*/ 14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0" h="151">
                  <a:moveTo>
                    <a:pt x="33" y="148"/>
                  </a:moveTo>
                  <a:cubicBezTo>
                    <a:pt x="41" y="148"/>
                    <a:pt x="48" y="145"/>
                    <a:pt x="54" y="139"/>
                  </a:cubicBezTo>
                  <a:cubicBezTo>
                    <a:pt x="105" y="88"/>
                    <a:pt x="173" y="60"/>
                    <a:pt x="245" y="60"/>
                  </a:cubicBezTo>
                  <a:cubicBezTo>
                    <a:pt x="317" y="60"/>
                    <a:pt x="385" y="88"/>
                    <a:pt x="436" y="139"/>
                  </a:cubicBezTo>
                  <a:cubicBezTo>
                    <a:pt x="447" y="151"/>
                    <a:pt x="466" y="151"/>
                    <a:pt x="478" y="139"/>
                  </a:cubicBezTo>
                  <a:cubicBezTo>
                    <a:pt x="490" y="127"/>
                    <a:pt x="490" y="108"/>
                    <a:pt x="478" y="97"/>
                  </a:cubicBezTo>
                  <a:cubicBezTo>
                    <a:pt x="416" y="34"/>
                    <a:pt x="333" y="0"/>
                    <a:pt x="245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157" y="0"/>
                    <a:pt x="74" y="34"/>
                    <a:pt x="12" y="97"/>
                  </a:cubicBezTo>
                  <a:cubicBezTo>
                    <a:pt x="0" y="109"/>
                    <a:pt x="0" y="128"/>
                    <a:pt x="12" y="139"/>
                  </a:cubicBezTo>
                  <a:cubicBezTo>
                    <a:pt x="18" y="145"/>
                    <a:pt x="25" y="148"/>
                    <a:pt x="33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8" name="Freeform 86"/>
            <p:cNvSpPr>
              <a:spLocks noEditPoints="1"/>
            </p:cNvSpPr>
            <p:nvPr/>
          </p:nvSpPr>
          <p:spPr bwMode="auto">
            <a:xfrm>
              <a:off x="5337175" y="5422900"/>
              <a:ext cx="192088" cy="141288"/>
            </a:xfrm>
            <a:custGeom>
              <a:avLst/>
              <a:gdLst>
                <a:gd name="T0" fmla="*/ 31 w 493"/>
                <a:gd name="T1" fmla="*/ 360 h 360"/>
                <a:gd name="T2" fmla="*/ 461 w 493"/>
                <a:gd name="T3" fmla="*/ 360 h 360"/>
                <a:gd name="T4" fmla="*/ 486 w 493"/>
                <a:gd name="T5" fmla="*/ 347 h 360"/>
                <a:gd name="T6" fmla="*/ 489 w 493"/>
                <a:gd name="T7" fmla="*/ 319 h 360"/>
                <a:gd name="T8" fmla="*/ 369 w 493"/>
                <a:gd name="T9" fmla="*/ 18 h 360"/>
                <a:gd name="T10" fmla="*/ 341 w 493"/>
                <a:gd name="T11" fmla="*/ 0 h 360"/>
                <a:gd name="T12" fmla="*/ 167 w 493"/>
                <a:gd name="T13" fmla="*/ 0 h 360"/>
                <a:gd name="T14" fmla="*/ 140 w 493"/>
                <a:gd name="T15" fmla="*/ 17 h 360"/>
                <a:gd name="T16" fmla="*/ 4 w 493"/>
                <a:gd name="T17" fmla="*/ 318 h 360"/>
                <a:gd name="T18" fmla="*/ 6 w 493"/>
                <a:gd name="T19" fmla="*/ 346 h 360"/>
                <a:gd name="T20" fmla="*/ 31 w 493"/>
                <a:gd name="T21" fmla="*/ 360 h 360"/>
                <a:gd name="T22" fmla="*/ 186 w 493"/>
                <a:gd name="T23" fmla="*/ 60 h 360"/>
                <a:gd name="T24" fmla="*/ 321 w 493"/>
                <a:gd name="T25" fmla="*/ 60 h 360"/>
                <a:gd name="T26" fmla="*/ 417 w 493"/>
                <a:gd name="T27" fmla="*/ 300 h 360"/>
                <a:gd name="T28" fmla="*/ 78 w 493"/>
                <a:gd name="T29" fmla="*/ 300 h 360"/>
                <a:gd name="T30" fmla="*/ 186 w 493"/>
                <a:gd name="T31" fmla="*/ 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3" h="360">
                  <a:moveTo>
                    <a:pt x="31" y="360"/>
                  </a:moveTo>
                  <a:cubicBezTo>
                    <a:pt x="461" y="360"/>
                    <a:pt x="461" y="360"/>
                    <a:pt x="461" y="360"/>
                  </a:cubicBezTo>
                  <a:cubicBezTo>
                    <a:pt x="471" y="360"/>
                    <a:pt x="480" y="355"/>
                    <a:pt x="486" y="347"/>
                  </a:cubicBezTo>
                  <a:cubicBezTo>
                    <a:pt x="491" y="339"/>
                    <a:pt x="493" y="328"/>
                    <a:pt x="489" y="319"/>
                  </a:cubicBezTo>
                  <a:cubicBezTo>
                    <a:pt x="369" y="18"/>
                    <a:pt x="369" y="18"/>
                    <a:pt x="369" y="18"/>
                  </a:cubicBezTo>
                  <a:cubicBezTo>
                    <a:pt x="364" y="7"/>
                    <a:pt x="353" y="0"/>
                    <a:pt x="3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55" y="0"/>
                    <a:pt x="145" y="6"/>
                    <a:pt x="140" y="17"/>
                  </a:cubicBezTo>
                  <a:cubicBezTo>
                    <a:pt x="4" y="318"/>
                    <a:pt x="4" y="318"/>
                    <a:pt x="4" y="318"/>
                  </a:cubicBezTo>
                  <a:cubicBezTo>
                    <a:pt x="0" y="327"/>
                    <a:pt x="0" y="338"/>
                    <a:pt x="6" y="346"/>
                  </a:cubicBezTo>
                  <a:cubicBezTo>
                    <a:pt x="11" y="355"/>
                    <a:pt x="21" y="360"/>
                    <a:pt x="31" y="360"/>
                  </a:cubicBezTo>
                  <a:close/>
                  <a:moveTo>
                    <a:pt x="186" y="60"/>
                  </a:moveTo>
                  <a:cubicBezTo>
                    <a:pt x="321" y="60"/>
                    <a:pt x="321" y="60"/>
                    <a:pt x="321" y="60"/>
                  </a:cubicBezTo>
                  <a:cubicBezTo>
                    <a:pt x="417" y="300"/>
                    <a:pt x="417" y="300"/>
                    <a:pt x="417" y="300"/>
                  </a:cubicBezTo>
                  <a:cubicBezTo>
                    <a:pt x="78" y="300"/>
                    <a:pt x="78" y="300"/>
                    <a:pt x="78" y="300"/>
                  </a:cubicBezTo>
                  <a:lnTo>
                    <a:pt x="186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39" name="Freeform 87"/>
            <p:cNvSpPr>
              <a:spLocks/>
            </p:cNvSpPr>
            <p:nvPr/>
          </p:nvSpPr>
          <p:spPr bwMode="auto">
            <a:xfrm>
              <a:off x="5559425" y="5588000"/>
              <a:ext cx="68263" cy="22225"/>
            </a:xfrm>
            <a:custGeom>
              <a:avLst/>
              <a:gdLst>
                <a:gd name="T0" fmla="*/ 146 w 176"/>
                <a:gd name="T1" fmla="*/ 60 h 60"/>
                <a:gd name="T2" fmla="*/ 176 w 176"/>
                <a:gd name="T3" fmla="*/ 30 h 60"/>
                <a:gd name="T4" fmla="*/ 146 w 176"/>
                <a:gd name="T5" fmla="*/ 0 h 60"/>
                <a:gd name="T6" fmla="*/ 30 w 176"/>
                <a:gd name="T7" fmla="*/ 0 h 60"/>
                <a:gd name="T8" fmla="*/ 0 w 176"/>
                <a:gd name="T9" fmla="*/ 30 h 60"/>
                <a:gd name="T10" fmla="*/ 30 w 176"/>
                <a:gd name="T11" fmla="*/ 60 h 60"/>
                <a:gd name="T12" fmla="*/ 146 w 176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60">
                  <a:moveTo>
                    <a:pt x="146" y="60"/>
                  </a:moveTo>
                  <a:cubicBezTo>
                    <a:pt x="162" y="60"/>
                    <a:pt x="176" y="47"/>
                    <a:pt x="176" y="30"/>
                  </a:cubicBezTo>
                  <a:cubicBezTo>
                    <a:pt x="176" y="13"/>
                    <a:pt x="162" y="0"/>
                    <a:pt x="14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lnTo>
                    <a:pt x="146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0" name="Freeform 88"/>
            <p:cNvSpPr>
              <a:spLocks/>
            </p:cNvSpPr>
            <p:nvPr/>
          </p:nvSpPr>
          <p:spPr bwMode="auto">
            <a:xfrm>
              <a:off x="5335588" y="5588000"/>
              <a:ext cx="68263" cy="22225"/>
            </a:xfrm>
            <a:custGeom>
              <a:avLst/>
              <a:gdLst>
                <a:gd name="T0" fmla="*/ 30 w 176"/>
                <a:gd name="T1" fmla="*/ 60 h 60"/>
                <a:gd name="T2" fmla="*/ 146 w 176"/>
                <a:gd name="T3" fmla="*/ 60 h 60"/>
                <a:gd name="T4" fmla="*/ 176 w 176"/>
                <a:gd name="T5" fmla="*/ 30 h 60"/>
                <a:gd name="T6" fmla="*/ 146 w 176"/>
                <a:gd name="T7" fmla="*/ 0 h 60"/>
                <a:gd name="T8" fmla="*/ 30 w 176"/>
                <a:gd name="T9" fmla="*/ 0 h 60"/>
                <a:gd name="T10" fmla="*/ 0 w 176"/>
                <a:gd name="T11" fmla="*/ 30 h 60"/>
                <a:gd name="T12" fmla="*/ 30 w 176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60">
                  <a:moveTo>
                    <a:pt x="30" y="60"/>
                  </a:moveTo>
                  <a:cubicBezTo>
                    <a:pt x="146" y="60"/>
                    <a:pt x="146" y="60"/>
                    <a:pt x="146" y="60"/>
                  </a:cubicBezTo>
                  <a:cubicBezTo>
                    <a:pt x="162" y="60"/>
                    <a:pt x="176" y="47"/>
                    <a:pt x="176" y="30"/>
                  </a:cubicBezTo>
                  <a:cubicBezTo>
                    <a:pt x="176" y="13"/>
                    <a:pt x="162" y="0"/>
                    <a:pt x="14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1" name="Freeform 89"/>
            <p:cNvSpPr>
              <a:spLocks noEditPoints="1"/>
            </p:cNvSpPr>
            <p:nvPr/>
          </p:nvSpPr>
          <p:spPr bwMode="auto">
            <a:xfrm>
              <a:off x="5124450" y="5208588"/>
              <a:ext cx="800100" cy="704850"/>
            </a:xfrm>
            <a:custGeom>
              <a:avLst/>
              <a:gdLst>
                <a:gd name="T0" fmla="*/ 1647 w 2048"/>
                <a:gd name="T1" fmla="*/ 855 h 1808"/>
                <a:gd name="T2" fmla="*/ 1305 w 2048"/>
                <a:gd name="T3" fmla="*/ 419 h 1808"/>
                <a:gd name="T4" fmla="*/ 1409 w 2048"/>
                <a:gd name="T5" fmla="*/ 260 h 1808"/>
                <a:gd name="T6" fmla="*/ 1319 w 2048"/>
                <a:gd name="T7" fmla="*/ 170 h 1808"/>
                <a:gd name="T8" fmla="*/ 1245 w 2048"/>
                <a:gd name="T9" fmla="*/ 330 h 1808"/>
                <a:gd name="T10" fmla="*/ 1058 w 2048"/>
                <a:gd name="T11" fmla="*/ 175 h 1808"/>
                <a:gd name="T12" fmla="*/ 938 w 2048"/>
                <a:gd name="T13" fmla="*/ 90 h 1808"/>
                <a:gd name="T14" fmla="*/ 803 w 2048"/>
                <a:gd name="T15" fmla="*/ 419 h 1808"/>
                <a:gd name="T16" fmla="*/ 716 w 2048"/>
                <a:gd name="T17" fmla="*/ 216 h 1808"/>
                <a:gd name="T18" fmla="*/ 549 w 2048"/>
                <a:gd name="T19" fmla="*/ 170 h 1808"/>
                <a:gd name="T20" fmla="*/ 743 w 2048"/>
                <a:gd name="T21" fmla="*/ 341 h 1808"/>
                <a:gd name="T22" fmla="*/ 584 w 2048"/>
                <a:gd name="T23" fmla="*/ 479 h 1808"/>
                <a:gd name="T24" fmla="*/ 574 w 2048"/>
                <a:gd name="T25" fmla="*/ 643 h 1808"/>
                <a:gd name="T26" fmla="*/ 1379 w 2048"/>
                <a:gd name="T27" fmla="*/ 479 h 1808"/>
                <a:gd name="T28" fmla="*/ 1024 w 2048"/>
                <a:gd name="T29" fmla="*/ 551 h 1808"/>
                <a:gd name="T30" fmla="*/ 1116 w 2048"/>
                <a:gd name="T31" fmla="*/ 892 h 1808"/>
                <a:gd name="T32" fmla="*/ 1385 w 2048"/>
                <a:gd name="T33" fmla="*/ 881 h 1808"/>
                <a:gd name="T34" fmla="*/ 1068 w 2048"/>
                <a:gd name="T35" fmla="*/ 611 h 1808"/>
                <a:gd name="T36" fmla="*/ 1489 w 2048"/>
                <a:gd name="T37" fmla="*/ 851 h 1808"/>
                <a:gd name="T38" fmla="*/ 1623 w 2048"/>
                <a:gd name="T39" fmla="*/ 911 h 1808"/>
                <a:gd name="T40" fmla="*/ 1988 w 2048"/>
                <a:gd name="T41" fmla="*/ 1028 h 1808"/>
                <a:gd name="T42" fmla="*/ 1948 w 2048"/>
                <a:gd name="T43" fmla="*/ 1208 h 1808"/>
                <a:gd name="T44" fmla="*/ 1813 w 2048"/>
                <a:gd name="T45" fmla="*/ 1359 h 1808"/>
                <a:gd name="T46" fmla="*/ 591 w 2048"/>
                <a:gd name="T47" fmla="*/ 1359 h 1808"/>
                <a:gd name="T48" fmla="*/ 60 w 2048"/>
                <a:gd name="T49" fmla="*/ 1359 h 1808"/>
                <a:gd name="T50" fmla="*/ 190 w 2048"/>
                <a:gd name="T51" fmla="*/ 1118 h 1808"/>
                <a:gd name="T52" fmla="*/ 60 w 2048"/>
                <a:gd name="T53" fmla="*/ 1013 h 1808"/>
                <a:gd name="T54" fmla="*/ 435 w 2048"/>
                <a:gd name="T55" fmla="*/ 910 h 1808"/>
                <a:gd name="T56" fmla="*/ 499 w 2048"/>
                <a:gd name="T57" fmla="*/ 730 h 1808"/>
                <a:gd name="T58" fmla="*/ 78 w 2048"/>
                <a:gd name="T59" fmla="*/ 921 h 1808"/>
                <a:gd name="T60" fmla="*/ 30 w 2048"/>
                <a:gd name="T61" fmla="*/ 1419 h 1808"/>
                <a:gd name="T62" fmla="*/ 591 w 2048"/>
                <a:gd name="T63" fmla="*/ 1419 h 1808"/>
                <a:gd name="T64" fmla="*/ 668 w 2048"/>
                <a:gd name="T65" fmla="*/ 1634 h 1808"/>
                <a:gd name="T66" fmla="*/ 636 w 2048"/>
                <a:gd name="T67" fmla="*/ 1808 h 1808"/>
                <a:gd name="T68" fmla="*/ 793 w 2048"/>
                <a:gd name="T69" fmla="*/ 1578 h 1808"/>
                <a:gd name="T70" fmla="*/ 998 w 2048"/>
                <a:gd name="T71" fmla="*/ 1419 h 1808"/>
                <a:gd name="T72" fmla="*/ 1028 w 2048"/>
                <a:gd name="T73" fmla="*/ 1808 h 1808"/>
                <a:gd name="T74" fmla="*/ 1058 w 2048"/>
                <a:gd name="T75" fmla="*/ 1419 h 1808"/>
                <a:gd name="T76" fmla="*/ 1262 w 2048"/>
                <a:gd name="T77" fmla="*/ 1578 h 1808"/>
                <a:gd name="T78" fmla="*/ 1419 w 2048"/>
                <a:gd name="T79" fmla="*/ 1808 h 1808"/>
                <a:gd name="T80" fmla="*/ 1388 w 2048"/>
                <a:gd name="T81" fmla="*/ 1634 h 1808"/>
                <a:gd name="T82" fmla="*/ 1465 w 2048"/>
                <a:gd name="T83" fmla="*/ 1419 h 1808"/>
                <a:gd name="T84" fmla="*/ 2018 w 2048"/>
                <a:gd name="T85" fmla="*/ 1419 h 1808"/>
                <a:gd name="T86" fmla="*/ 1987 w 2048"/>
                <a:gd name="T87" fmla="*/ 924 h 1808"/>
                <a:gd name="T88" fmla="*/ 1409 w 2048"/>
                <a:gd name="T89" fmla="*/ 200 h 1808"/>
                <a:gd name="T90" fmla="*/ 639 w 2048"/>
                <a:gd name="T91" fmla="*/ 200 h 1808"/>
                <a:gd name="T92" fmla="*/ 669 w 2048"/>
                <a:gd name="T93" fmla="*/ 170 h 1808"/>
                <a:gd name="T94" fmla="*/ 998 w 2048"/>
                <a:gd name="T95" fmla="*/ 90 h 1808"/>
                <a:gd name="T96" fmla="*/ 1028 w 2048"/>
                <a:gd name="T97" fmla="*/ 120 h 1808"/>
                <a:gd name="T98" fmla="*/ 130 w 2048"/>
                <a:gd name="T99" fmla="*/ 1118 h 1808"/>
                <a:gd name="T100" fmla="*/ 60 w 2048"/>
                <a:gd name="T101" fmla="*/ 1088 h 1808"/>
                <a:gd name="T102" fmla="*/ 417 w 2048"/>
                <a:gd name="T103" fmla="*/ 1272 h 1808"/>
                <a:gd name="T104" fmla="*/ 636 w 2048"/>
                <a:gd name="T105" fmla="*/ 1748 h 1808"/>
                <a:gd name="T106" fmla="*/ 666 w 2048"/>
                <a:gd name="T107" fmla="*/ 1718 h 1808"/>
                <a:gd name="T108" fmla="*/ 1028 w 2048"/>
                <a:gd name="T109" fmla="*/ 1748 h 1808"/>
                <a:gd name="T110" fmla="*/ 1058 w 2048"/>
                <a:gd name="T111" fmla="*/ 1718 h 1808"/>
                <a:gd name="T112" fmla="*/ 1419 w 2048"/>
                <a:gd name="T113" fmla="*/ 1748 h 1808"/>
                <a:gd name="T114" fmla="*/ 1639 w 2048"/>
                <a:gd name="T115" fmla="*/ 1506 h 1808"/>
                <a:gd name="T116" fmla="*/ 1756 w 2048"/>
                <a:gd name="T117" fmla="*/ 1389 h 1808"/>
                <a:gd name="T118" fmla="*/ 1948 w 2048"/>
                <a:gd name="T119" fmla="*/ 1148 h 1808"/>
                <a:gd name="T120" fmla="*/ 1988 w 2048"/>
                <a:gd name="T121" fmla="*/ 1088 h 1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8" h="1808">
                  <a:moveTo>
                    <a:pt x="1987" y="924"/>
                  </a:moveTo>
                  <a:cubicBezTo>
                    <a:pt x="1986" y="924"/>
                    <a:pt x="1985" y="923"/>
                    <a:pt x="1984" y="923"/>
                  </a:cubicBezTo>
                  <a:cubicBezTo>
                    <a:pt x="1647" y="855"/>
                    <a:pt x="1647" y="855"/>
                    <a:pt x="1647" y="855"/>
                  </a:cubicBezTo>
                  <a:cubicBezTo>
                    <a:pt x="1472" y="479"/>
                    <a:pt x="1472" y="479"/>
                    <a:pt x="1472" y="479"/>
                  </a:cubicBezTo>
                  <a:cubicBezTo>
                    <a:pt x="1455" y="443"/>
                    <a:pt x="1419" y="419"/>
                    <a:pt x="1379" y="419"/>
                  </a:cubicBezTo>
                  <a:cubicBezTo>
                    <a:pt x="1305" y="419"/>
                    <a:pt x="1305" y="419"/>
                    <a:pt x="1305" y="419"/>
                  </a:cubicBezTo>
                  <a:cubicBezTo>
                    <a:pt x="1305" y="341"/>
                    <a:pt x="1305" y="341"/>
                    <a:pt x="1305" y="341"/>
                  </a:cubicBezTo>
                  <a:cubicBezTo>
                    <a:pt x="1378" y="255"/>
                    <a:pt x="1378" y="255"/>
                    <a:pt x="1378" y="255"/>
                  </a:cubicBezTo>
                  <a:cubicBezTo>
                    <a:pt x="1388" y="258"/>
                    <a:pt x="1398" y="260"/>
                    <a:pt x="1409" y="260"/>
                  </a:cubicBezTo>
                  <a:cubicBezTo>
                    <a:pt x="1459" y="260"/>
                    <a:pt x="1499" y="220"/>
                    <a:pt x="1499" y="170"/>
                  </a:cubicBezTo>
                  <a:cubicBezTo>
                    <a:pt x="1499" y="121"/>
                    <a:pt x="1459" y="80"/>
                    <a:pt x="1409" y="80"/>
                  </a:cubicBezTo>
                  <a:cubicBezTo>
                    <a:pt x="1360" y="80"/>
                    <a:pt x="1319" y="121"/>
                    <a:pt x="1319" y="170"/>
                  </a:cubicBezTo>
                  <a:cubicBezTo>
                    <a:pt x="1319" y="187"/>
                    <a:pt x="1324" y="203"/>
                    <a:pt x="1332" y="216"/>
                  </a:cubicBezTo>
                  <a:cubicBezTo>
                    <a:pt x="1252" y="311"/>
                    <a:pt x="1252" y="311"/>
                    <a:pt x="1252" y="311"/>
                  </a:cubicBezTo>
                  <a:cubicBezTo>
                    <a:pt x="1248" y="316"/>
                    <a:pt x="1245" y="323"/>
                    <a:pt x="1245" y="330"/>
                  </a:cubicBezTo>
                  <a:cubicBezTo>
                    <a:pt x="1245" y="419"/>
                    <a:pt x="1245" y="419"/>
                    <a:pt x="1245" y="419"/>
                  </a:cubicBezTo>
                  <a:cubicBezTo>
                    <a:pt x="1058" y="419"/>
                    <a:pt x="1058" y="419"/>
                    <a:pt x="1058" y="419"/>
                  </a:cubicBezTo>
                  <a:cubicBezTo>
                    <a:pt x="1058" y="175"/>
                    <a:pt x="1058" y="175"/>
                    <a:pt x="1058" y="175"/>
                  </a:cubicBezTo>
                  <a:cubicBezTo>
                    <a:pt x="1093" y="163"/>
                    <a:pt x="1118" y="129"/>
                    <a:pt x="1118" y="90"/>
                  </a:cubicBezTo>
                  <a:cubicBezTo>
                    <a:pt x="1118" y="41"/>
                    <a:pt x="1077" y="0"/>
                    <a:pt x="1028" y="0"/>
                  </a:cubicBezTo>
                  <a:cubicBezTo>
                    <a:pt x="978" y="0"/>
                    <a:pt x="938" y="41"/>
                    <a:pt x="938" y="90"/>
                  </a:cubicBezTo>
                  <a:cubicBezTo>
                    <a:pt x="938" y="129"/>
                    <a:pt x="963" y="163"/>
                    <a:pt x="998" y="175"/>
                  </a:cubicBezTo>
                  <a:cubicBezTo>
                    <a:pt x="998" y="419"/>
                    <a:pt x="998" y="419"/>
                    <a:pt x="998" y="419"/>
                  </a:cubicBezTo>
                  <a:cubicBezTo>
                    <a:pt x="803" y="419"/>
                    <a:pt x="803" y="419"/>
                    <a:pt x="803" y="419"/>
                  </a:cubicBezTo>
                  <a:cubicBezTo>
                    <a:pt x="803" y="330"/>
                    <a:pt x="803" y="330"/>
                    <a:pt x="803" y="330"/>
                  </a:cubicBezTo>
                  <a:cubicBezTo>
                    <a:pt x="803" y="323"/>
                    <a:pt x="800" y="316"/>
                    <a:pt x="796" y="311"/>
                  </a:cubicBezTo>
                  <a:cubicBezTo>
                    <a:pt x="716" y="216"/>
                    <a:pt x="716" y="216"/>
                    <a:pt x="716" y="216"/>
                  </a:cubicBezTo>
                  <a:cubicBezTo>
                    <a:pt x="724" y="203"/>
                    <a:pt x="729" y="187"/>
                    <a:pt x="729" y="170"/>
                  </a:cubicBezTo>
                  <a:cubicBezTo>
                    <a:pt x="729" y="121"/>
                    <a:pt x="688" y="80"/>
                    <a:pt x="639" y="80"/>
                  </a:cubicBezTo>
                  <a:cubicBezTo>
                    <a:pt x="589" y="80"/>
                    <a:pt x="549" y="121"/>
                    <a:pt x="549" y="170"/>
                  </a:cubicBezTo>
                  <a:cubicBezTo>
                    <a:pt x="549" y="220"/>
                    <a:pt x="589" y="260"/>
                    <a:pt x="639" y="260"/>
                  </a:cubicBezTo>
                  <a:cubicBezTo>
                    <a:pt x="650" y="260"/>
                    <a:pt x="660" y="258"/>
                    <a:pt x="670" y="255"/>
                  </a:cubicBezTo>
                  <a:cubicBezTo>
                    <a:pt x="743" y="341"/>
                    <a:pt x="743" y="341"/>
                    <a:pt x="743" y="341"/>
                  </a:cubicBezTo>
                  <a:cubicBezTo>
                    <a:pt x="743" y="419"/>
                    <a:pt x="743" y="419"/>
                    <a:pt x="743" y="419"/>
                  </a:cubicBezTo>
                  <a:cubicBezTo>
                    <a:pt x="677" y="419"/>
                    <a:pt x="677" y="419"/>
                    <a:pt x="677" y="419"/>
                  </a:cubicBezTo>
                  <a:cubicBezTo>
                    <a:pt x="637" y="419"/>
                    <a:pt x="601" y="443"/>
                    <a:pt x="584" y="479"/>
                  </a:cubicBezTo>
                  <a:cubicBezTo>
                    <a:pt x="519" y="617"/>
                    <a:pt x="519" y="617"/>
                    <a:pt x="519" y="617"/>
                  </a:cubicBezTo>
                  <a:cubicBezTo>
                    <a:pt x="512" y="632"/>
                    <a:pt x="519" y="650"/>
                    <a:pt x="534" y="657"/>
                  </a:cubicBezTo>
                  <a:cubicBezTo>
                    <a:pt x="549" y="664"/>
                    <a:pt x="567" y="658"/>
                    <a:pt x="574" y="643"/>
                  </a:cubicBezTo>
                  <a:cubicBezTo>
                    <a:pt x="638" y="504"/>
                    <a:pt x="638" y="504"/>
                    <a:pt x="638" y="504"/>
                  </a:cubicBezTo>
                  <a:cubicBezTo>
                    <a:pt x="645" y="489"/>
                    <a:pt x="660" y="479"/>
                    <a:pt x="677" y="479"/>
                  </a:cubicBezTo>
                  <a:cubicBezTo>
                    <a:pt x="1379" y="479"/>
                    <a:pt x="1379" y="479"/>
                    <a:pt x="1379" y="479"/>
                  </a:cubicBezTo>
                  <a:cubicBezTo>
                    <a:pt x="1395" y="479"/>
                    <a:pt x="1411" y="489"/>
                    <a:pt x="1418" y="504"/>
                  </a:cubicBezTo>
                  <a:cubicBezTo>
                    <a:pt x="1439" y="551"/>
                    <a:pt x="1439" y="551"/>
                    <a:pt x="1439" y="551"/>
                  </a:cubicBezTo>
                  <a:cubicBezTo>
                    <a:pt x="1024" y="551"/>
                    <a:pt x="1024" y="551"/>
                    <a:pt x="1024" y="551"/>
                  </a:cubicBezTo>
                  <a:cubicBezTo>
                    <a:pt x="1014" y="551"/>
                    <a:pt x="1005" y="555"/>
                    <a:pt x="999" y="564"/>
                  </a:cubicBezTo>
                  <a:cubicBezTo>
                    <a:pt x="994" y="572"/>
                    <a:pt x="992" y="582"/>
                    <a:pt x="996" y="592"/>
                  </a:cubicBezTo>
                  <a:cubicBezTo>
                    <a:pt x="1116" y="892"/>
                    <a:pt x="1116" y="892"/>
                    <a:pt x="1116" y="892"/>
                  </a:cubicBezTo>
                  <a:cubicBezTo>
                    <a:pt x="1121" y="904"/>
                    <a:pt x="1132" y="911"/>
                    <a:pt x="1144" y="911"/>
                  </a:cubicBezTo>
                  <a:cubicBezTo>
                    <a:pt x="1355" y="911"/>
                    <a:pt x="1355" y="911"/>
                    <a:pt x="1355" y="911"/>
                  </a:cubicBezTo>
                  <a:cubicBezTo>
                    <a:pt x="1372" y="911"/>
                    <a:pt x="1385" y="898"/>
                    <a:pt x="1385" y="881"/>
                  </a:cubicBezTo>
                  <a:cubicBezTo>
                    <a:pt x="1385" y="864"/>
                    <a:pt x="1372" y="851"/>
                    <a:pt x="1355" y="851"/>
                  </a:cubicBezTo>
                  <a:cubicBezTo>
                    <a:pt x="1164" y="851"/>
                    <a:pt x="1164" y="851"/>
                    <a:pt x="1164" y="851"/>
                  </a:cubicBezTo>
                  <a:cubicBezTo>
                    <a:pt x="1068" y="611"/>
                    <a:pt x="1068" y="611"/>
                    <a:pt x="1068" y="611"/>
                  </a:cubicBezTo>
                  <a:cubicBezTo>
                    <a:pt x="1467" y="611"/>
                    <a:pt x="1467" y="611"/>
                    <a:pt x="1467" y="611"/>
                  </a:cubicBezTo>
                  <a:cubicBezTo>
                    <a:pt x="1579" y="851"/>
                    <a:pt x="1579" y="851"/>
                    <a:pt x="1579" y="851"/>
                  </a:cubicBezTo>
                  <a:cubicBezTo>
                    <a:pt x="1489" y="851"/>
                    <a:pt x="1489" y="851"/>
                    <a:pt x="1489" y="851"/>
                  </a:cubicBezTo>
                  <a:cubicBezTo>
                    <a:pt x="1473" y="851"/>
                    <a:pt x="1459" y="864"/>
                    <a:pt x="1459" y="881"/>
                  </a:cubicBezTo>
                  <a:cubicBezTo>
                    <a:pt x="1459" y="898"/>
                    <a:pt x="1473" y="911"/>
                    <a:pt x="1489" y="911"/>
                  </a:cubicBezTo>
                  <a:cubicBezTo>
                    <a:pt x="1623" y="911"/>
                    <a:pt x="1623" y="911"/>
                    <a:pt x="1623" y="911"/>
                  </a:cubicBezTo>
                  <a:cubicBezTo>
                    <a:pt x="1970" y="982"/>
                    <a:pt x="1970" y="982"/>
                    <a:pt x="1970" y="982"/>
                  </a:cubicBezTo>
                  <a:cubicBezTo>
                    <a:pt x="1981" y="986"/>
                    <a:pt x="1988" y="996"/>
                    <a:pt x="1988" y="1008"/>
                  </a:cubicBezTo>
                  <a:cubicBezTo>
                    <a:pt x="1988" y="1028"/>
                    <a:pt x="1988" y="1028"/>
                    <a:pt x="1988" y="1028"/>
                  </a:cubicBezTo>
                  <a:cubicBezTo>
                    <a:pt x="1948" y="1028"/>
                    <a:pt x="1948" y="1028"/>
                    <a:pt x="1948" y="1028"/>
                  </a:cubicBezTo>
                  <a:cubicBezTo>
                    <a:pt x="1899" y="1028"/>
                    <a:pt x="1858" y="1068"/>
                    <a:pt x="1858" y="1118"/>
                  </a:cubicBezTo>
                  <a:cubicBezTo>
                    <a:pt x="1858" y="1168"/>
                    <a:pt x="1899" y="1208"/>
                    <a:pt x="1948" y="1208"/>
                  </a:cubicBezTo>
                  <a:cubicBezTo>
                    <a:pt x="1988" y="1208"/>
                    <a:pt x="1988" y="1208"/>
                    <a:pt x="1988" y="1208"/>
                  </a:cubicBezTo>
                  <a:cubicBezTo>
                    <a:pt x="1988" y="1359"/>
                    <a:pt x="1988" y="1359"/>
                    <a:pt x="1988" y="1359"/>
                  </a:cubicBezTo>
                  <a:cubicBezTo>
                    <a:pt x="1813" y="1359"/>
                    <a:pt x="1813" y="1359"/>
                    <a:pt x="1813" y="1359"/>
                  </a:cubicBezTo>
                  <a:cubicBezTo>
                    <a:pt x="1799" y="1276"/>
                    <a:pt x="1726" y="1212"/>
                    <a:pt x="1639" y="1212"/>
                  </a:cubicBezTo>
                  <a:cubicBezTo>
                    <a:pt x="1552" y="1212"/>
                    <a:pt x="1479" y="1276"/>
                    <a:pt x="1465" y="1359"/>
                  </a:cubicBezTo>
                  <a:cubicBezTo>
                    <a:pt x="591" y="1359"/>
                    <a:pt x="591" y="1359"/>
                    <a:pt x="591" y="1359"/>
                  </a:cubicBezTo>
                  <a:cubicBezTo>
                    <a:pt x="577" y="1276"/>
                    <a:pt x="504" y="1212"/>
                    <a:pt x="417" y="1212"/>
                  </a:cubicBezTo>
                  <a:cubicBezTo>
                    <a:pt x="330" y="1212"/>
                    <a:pt x="257" y="1276"/>
                    <a:pt x="243" y="1359"/>
                  </a:cubicBezTo>
                  <a:cubicBezTo>
                    <a:pt x="60" y="1359"/>
                    <a:pt x="60" y="1359"/>
                    <a:pt x="60" y="1359"/>
                  </a:cubicBezTo>
                  <a:cubicBezTo>
                    <a:pt x="60" y="1208"/>
                    <a:pt x="60" y="1208"/>
                    <a:pt x="60" y="1208"/>
                  </a:cubicBezTo>
                  <a:cubicBezTo>
                    <a:pt x="100" y="1208"/>
                    <a:pt x="100" y="1208"/>
                    <a:pt x="100" y="1208"/>
                  </a:cubicBezTo>
                  <a:cubicBezTo>
                    <a:pt x="149" y="1208"/>
                    <a:pt x="190" y="1168"/>
                    <a:pt x="190" y="1118"/>
                  </a:cubicBezTo>
                  <a:cubicBezTo>
                    <a:pt x="190" y="1068"/>
                    <a:pt x="149" y="1028"/>
                    <a:pt x="100" y="1028"/>
                  </a:cubicBezTo>
                  <a:cubicBezTo>
                    <a:pt x="60" y="1028"/>
                    <a:pt x="60" y="1028"/>
                    <a:pt x="60" y="1028"/>
                  </a:cubicBezTo>
                  <a:cubicBezTo>
                    <a:pt x="60" y="1013"/>
                    <a:pt x="60" y="1013"/>
                    <a:pt x="60" y="1013"/>
                  </a:cubicBezTo>
                  <a:cubicBezTo>
                    <a:pt x="60" y="996"/>
                    <a:pt x="72" y="982"/>
                    <a:pt x="88" y="980"/>
                  </a:cubicBezTo>
                  <a:cubicBezTo>
                    <a:pt x="88" y="980"/>
                    <a:pt x="89" y="980"/>
                    <a:pt x="89" y="980"/>
                  </a:cubicBezTo>
                  <a:cubicBezTo>
                    <a:pt x="435" y="910"/>
                    <a:pt x="435" y="910"/>
                    <a:pt x="435" y="910"/>
                  </a:cubicBezTo>
                  <a:cubicBezTo>
                    <a:pt x="445" y="909"/>
                    <a:pt x="452" y="902"/>
                    <a:pt x="457" y="894"/>
                  </a:cubicBezTo>
                  <a:cubicBezTo>
                    <a:pt x="514" y="770"/>
                    <a:pt x="514" y="770"/>
                    <a:pt x="514" y="770"/>
                  </a:cubicBezTo>
                  <a:cubicBezTo>
                    <a:pt x="521" y="755"/>
                    <a:pt x="515" y="737"/>
                    <a:pt x="499" y="730"/>
                  </a:cubicBezTo>
                  <a:cubicBezTo>
                    <a:pt x="484" y="723"/>
                    <a:pt x="467" y="730"/>
                    <a:pt x="460" y="745"/>
                  </a:cubicBezTo>
                  <a:cubicBezTo>
                    <a:pt x="409" y="855"/>
                    <a:pt x="409" y="855"/>
                    <a:pt x="409" y="855"/>
                  </a:cubicBezTo>
                  <a:cubicBezTo>
                    <a:pt x="78" y="921"/>
                    <a:pt x="78" y="921"/>
                    <a:pt x="78" y="921"/>
                  </a:cubicBezTo>
                  <a:cubicBezTo>
                    <a:pt x="33" y="928"/>
                    <a:pt x="0" y="967"/>
                    <a:pt x="0" y="1013"/>
                  </a:cubicBezTo>
                  <a:cubicBezTo>
                    <a:pt x="0" y="1389"/>
                    <a:pt x="0" y="1389"/>
                    <a:pt x="0" y="1389"/>
                  </a:cubicBezTo>
                  <a:cubicBezTo>
                    <a:pt x="0" y="1406"/>
                    <a:pt x="13" y="1419"/>
                    <a:pt x="30" y="1419"/>
                  </a:cubicBezTo>
                  <a:cubicBezTo>
                    <a:pt x="243" y="1419"/>
                    <a:pt x="243" y="1419"/>
                    <a:pt x="243" y="1419"/>
                  </a:cubicBezTo>
                  <a:cubicBezTo>
                    <a:pt x="257" y="1502"/>
                    <a:pt x="330" y="1566"/>
                    <a:pt x="417" y="1566"/>
                  </a:cubicBezTo>
                  <a:cubicBezTo>
                    <a:pt x="504" y="1566"/>
                    <a:pt x="577" y="1502"/>
                    <a:pt x="591" y="1419"/>
                  </a:cubicBezTo>
                  <a:cubicBezTo>
                    <a:pt x="740" y="1419"/>
                    <a:pt x="740" y="1419"/>
                    <a:pt x="740" y="1419"/>
                  </a:cubicBezTo>
                  <a:cubicBezTo>
                    <a:pt x="740" y="1547"/>
                    <a:pt x="740" y="1547"/>
                    <a:pt x="740" y="1547"/>
                  </a:cubicBezTo>
                  <a:cubicBezTo>
                    <a:pt x="668" y="1634"/>
                    <a:pt x="668" y="1634"/>
                    <a:pt x="668" y="1634"/>
                  </a:cubicBezTo>
                  <a:cubicBezTo>
                    <a:pt x="658" y="1630"/>
                    <a:pt x="647" y="1628"/>
                    <a:pt x="636" y="1628"/>
                  </a:cubicBezTo>
                  <a:cubicBezTo>
                    <a:pt x="587" y="1628"/>
                    <a:pt x="546" y="1668"/>
                    <a:pt x="546" y="1718"/>
                  </a:cubicBezTo>
                  <a:cubicBezTo>
                    <a:pt x="546" y="1768"/>
                    <a:pt x="587" y="1808"/>
                    <a:pt x="636" y="1808"/>
                  </a:cubicBezTo>
                  <a:cubicBezTo>
                    <a:pt x="686" y="1808"/>
                    <a:pt x="726" y="1768"/>
                    <a:pt x="726" y="1718"/>
                  </a:cubicBezTo>
                  <a:cubicBezTo>
                    <a:pt x="726" y="1701"/>
                    <a:pt x="722" y="1686"/>
                    <a:pt x="714" y="1672"/>
                  </a:cubicBezTo>
                  <a:cubicBezTo>
                    <a:pt x="793" y="1578"/>
                    <a:pt x="793" y="1578"/>
                    <a:pt x="793" y="1578"/>
                  </a:cubicBezTo>
                  <a:cubicBezTo>
                    <a:pt x="798" y="1572"/>
                    <a:pt x="800" y="1565"/>
                    <a:pt x="800" y="1558"/>
                  </a:cubicBezTo>
                  <a:cubicBezTo>
                    <a:pt x="800" y="1419"/>
                    <a:pt x="800" y="1419"/>
                    <a:pt x="800" y="1419"/>
                  </a:cubicBezTo>
                  <a:cubicBezTo>
                    <a:pt x="998" y="1419"/>
                    <a:pt x="998" y="1419"/>
                    <a:pt x="998" y="1419"/>
                  </a:cubicBezTo>
                  <a:cubicBezTo>
                    <a:pt x="998" y="1633"/>
                    <a:pt x="998" y="1633"/>
                    <a:pt x="998" y="1633"/>
                  </a:cubicBezTo>
                  <a:cubicBezTo>
                    <a:pt x="963" y="1646"/>
                    <a:pt x="938" y="1679"/>
                    <a:pt x="938" y="1718"/>
                  </a:cubicBezTo>
                  <a:cubicBezTo>
                    <a:pt x="938" y="1768"/>
                    <a:pt x="978" y="1808"/>
                    <a:pt x="1028" y="1808"/>
                  </a:cubicBezTo>
                  <a:cubicBezTo>
                    <a:pt x="1077" y="1808"/>
                    <a:pt x="1118" y="1768"/>
                    <a:pt x="1118" y="1718"/>
                  </a:cubicBezTo>
                  <a:cubicBezTo>
                    <a:pt x="1118" y="1679"/>
                    <a:pt x="1093" y="1646"/>
                    <a:pt x="1058" y="1633"/>
                  </a:cubicBezTo>
                  <a:cubicBezTo>
                    <a:pt x="1058" y="1419"/>
                    <a:pt x="1058" y="1419"/>
                    <a:pt x="1058" y="1419"/>
                  </a:cubicBezTo>
                  <a:cubicBezTo>
                    <a:pt x="1255" y="1419"/>
                    <a:pt x="1255" y="1419"/>
                    <a:pt x="1255" y="1419"/>
                  </a:cubicBezTo>
                  <a:cubicBezTo>
                    <a:pt x="1255" y="1558"/>
                    <a:pt x="1255" y="1558"/>
                    <a:pt x="1255" y="1558"/>
                  </a:cubicBezTo>
                  <a:cubicBezTo>
                    <a:pt x="1255" y="1565"/>
                    <a:pt x="1257" y="1572"/>
                    <a:pt x="1262" y="1578"/>
                  </a:cubicBezTo>
                  <a:cubicBezTo>
                    <a:pt x="1342" y="1672"/>
                    <a:pt x="1342" y="1672"/>
                    <a:pt x="1342" y="1672"/>
                  </a:cubicBezTo>
                  <a:cubicBezTo>
                    <a:pt x="1334" y="1686"/>
                    <a:pt x="1329" y="1701"/>
                    <a:pt x="1329" y="1718"/>
                  </a:cubicBezTo>
                  <a:cubicBezTo>
                    <a:pt x="1329" y="1768"/>
                    <a:pt x="1369" y="1808"/>
                    <a:pt x="1419" y="1808"/>
                  </a:cubicBezTo>
                  <a:cubicBezTo>
                    <a:pt x="1469" y="1808"/>
                    <a:pt x="1509" y="1768"/>
                    <a:pt x="1509" y="1718"/>
                  </a:cubicBezTo>
                  <a:cubicBezTo>
                    <a:pt x="1509" y="1668"/>
                    <a:pt x="1469" y="1628"/>
                    <a:pt x="1419" y="1628"/>
                  </a:cubicBezTo>
                  <a:cubicBezTo>
                    <a:pt x="1408" y="1628"/>
                    <a:pt x="1397" y="1630"/>
                    <a:pt x="1388" y="1634"/>
                  </a:cubicBezTo>
                  <a:cubicBezTo>
                    <a:pt x="1315" y="1547"/>
                    <a:pt x="1315" y="1547"/>
                    <a:pt x="1315" y="1547"/>
                  </a:cubicBezTo>
                  <a:cubicBezTo>
                    <a:pt x="1315" y="1419"/>
                    <a:pt x="1315" y="1419"/>
                    <a:pt x="1315" y="1419"/>
                  </a:cubicBezTo>
                  <a:cubicBezTo>
                    <a:pt x="1465" y="1419"/>
                    <a:pt x="1465" y="1419"/>
                    <a:pt x="1465" y="1419"/>
                  </a:cubicBezTo>
                  <a:cubicBezTo>
                    <a:pt x="1479" y="1502"/>
                    <a:pt x="1552" y="1566"/>
                    <a:pt x="1639" y="1566"/>
                  </a:cubicBezTo>
                  <a:cubicBezTo>
                    <a:pt x="1726" y="1566"/>
                    <a:pt x="1799" y="1502"/>
                    <a:pt x="1813" y="1419"/>
                  </a:cubicBezTo>
                  <a:cubicBezTo>
                    <a:pt x="2018" y="1419"/>
                    <a:pt x="2018" y="1419"/>
                    <a:pt x="2018" y="1419"/>
                  </a:cubicBezTo>
                  <a:cubicBezTo>
                    <a:pt x="2035" y="1419"/>
                    <a:pt x="2048" y="1406"/>
                    <a:pt x="2048" y="1389"/>
                  </a:cubicBezTo>
                  <a:cubicBezTo>
                    <a:pt x="2048" y="1008"/>
                    <a:pt x="2048" y="1008"/>
                    <a:pt x="2048" y="1008"/>
                  </a:cubicBezTo>
                  <a:cubicBezTo>
                    <a:pt x="2048" y="969"/>
                    <a:pt x="2023" y="936"/>
                    <a:pt x="1987" y="924"/>
                  </a:cubicBezTo>
                  <a:close/>
                  <a:moveTo>
                    <a:pt x="1409" y="140"/>
                  </a:moveTo>
                  <a:cubicBezTo>
                    <a:pt x="1426" y="140"/>
                    <a:pt x="1439" y="154"/>
                    <a:pt x="1439" y="170"/>
                  </a:cubicBezTo>
                  <a:cubicBezTo>
                    <a:pt x="1439" y="187"/>
                    <a:pt x="1426" y="200"/>
                    <a:pt x="1409" y="200"/>
                  </a:cubicBezTo>
                  <a:cubicBezTo>
                    <a:pt x="1393" y="200"/>
                    <a:pt x="1379" y="187"/>
                    <a:pt x="1379" y="170"/>
                  </a:cubicBezTo>
                  <a:cubicBezTo>
                    <a:pt x="1379" y="154"/>
                    <a:pt x="1393" y="140"/>
                    <a:pt x="1409" y="140"/>
                  </a:cubicBezTo>
                  <a:close/>
                  <a:moveTo>
                    <a:pt x="639" y="200"/>
                  </a:moveTo>
                  <a:cubicBezTo>
                    <a:pt x="622" y="200"/>
                    <a:pt x="609" y="187"/>
                    <a:pt x="609" y="170"/>
                  </a:cubicBezTo>
                  <a:cubicBezTo>
                    <a:pt x="609" y="154"/>
                    <a:pt x="622" y="140"/>
                    <a:pt x="639" y="140"/>
                  </a:cubicBezTo>
                  <a:cubicBezTo>
                    <a:pt x="655" y="140"/>
                    <a:pt x="669" y="154"/>
                    <a:pt x="669" y="170"/>
                  </a:cubicBezTo>
                  <a:cubicBezTo>
                    <a:pt x="669" y="187"/>
                    <a:pt x="655" y="200"/>
                    <a:pt x="639" y="200"/>
                  </a:cubicBezTo>
                  <a:close/>
                  <a:moveTo>
                    <a:pt x="1028" y="120"/>
                  </a:moveTo>
                  <a:cubicBezTo>
                    <a:pt x="1011" y="120"/>
                    <a:pt x="998" y="107"/>
                    <a:pt x="998" y="90"/>
                  </a:cubicBezTo>
                  <a:cubicBezTo>
                    <a:pt x="998" y="74"/>
                    <a:pt x="1011" y="60"/>
                    <a:pt x="1028" y="60"/>
                  </a:cubicBezTo>
                  <a:cubicBezTo>
                    <a:pt x="1044" y="60"/>
                    <a:pt x="1058" y="74"/>
                    <a:pt x="1058" y="90"/>
                  </a:cubicBezTo>
                  <a:cubicBezTo>
                    <a:pt x="1058" y="107"/>
                    <a:pt x="1044" y="120"/>
                    <a:pt x="1028" y="120"/>
                  </a:cubicBezTo>
                  <a:close/>
                  <a:moveTo>
                    <a:pt x="60" y="1088"/>
                  </a:moveTo>
                  <a:cubicBezTo>
                    <a:pt x="100" y="1088"/>
                    <a:pt x="100" y="1088"/>
                    <a:pt x="100" y="1088"/>
                  </a:cubicBezTo>
                  <a:cubicBezTo>
                    <a:pt x="116" y="1088"/>
                    <a:pt x="130" y="1101"/>
                    <a:pt x="130" y="1118"/>
                  </a:cubicBezTo>
                  <a:cubicBezTo>
                    <a:pt x="130" y="1135"/>
                    <a:pt x="116" y="1148"/>
                    <a:pt x="100" y="1148"/>
                  </a:cubicBezTo>
                  <a:cubicBezTo>
                    <a:pt x="60" y="1148"/>
                    <a:pt x="60" y="1148"/>
                    <a:pt x="60" y="1148"/>
                  </a:cubicBezTo>
                  <a:lnTo>
                    <a:pt x="60" y="1088"/>
                  </a:lnTo>
                  <a:close/>
                  <a:moveTo>
                    <a:pt x="417" y="1506"/>
                  </a:moveTo>
                  <a:cubicBezTo>
                    <a:pt x="353" y="1506"/>
                    <a:pt x="300" y="1454"/>
                    <a:pt x="300" y="1389"/>
                  </a:cubicBezTo>
                  <a:cubicBezTo>
                    <a:pt x="300" y="1325"/>
                    <a:pt x="353" y="1272"/>
                    <a:pt x="417" y="1272"/>
                  </a:cubicBezTo>
                  <a:cubicBezTo>
                    <a:pt x="481" y="1272"/>
                    <a:pt x="534" y="1325"/>
                    <a:pt x="534" y="1389"/>
                  </a:cubicBezTo>
                  <a:cubicBezTo>
                    <a:pt x="534" y="1454"/>
                    <a:pt x="481" y="1506"/>
                    <a:pt x="417" y="1506"/>
                  </a:cubicBezTo>
                  <a:close/>
                  <a:moveTo>
                    <a:pt x="636" y="1748"/>
                  </a:moveTo>
                  <a:cubicBezTo>
                    <a:pt x="620" y="1748"/>
                    <a:pt x="606" y="1735"/>
                    <a:pt x="606" y="1718"/>
                  </a:cubicBezTo>
                  <a:cubicBezTo>
                    <a:pt x="606" y="1702"/>
                    <a:pt x="620" y="1688"/>
                    <a:pt x="636" y="1688"/>
                  </a:cubicBezTo>
                  <a:cubicBezTo>
                    <a:pt x="653" y="1688"/>
                    <a:pt x="666" y="1702"/>
                    <a:pt x="666" y="1718"/>
                  </a:cubicBezTo>
                  <a:cubicBezTo>
                    <a:pt x="666" y="1735"/>
                    <a:pt x="653" y="1748"/>
                    <a:pt x="636" y="1748"/>
                  </a:cubicBezTo>
                  <a:close/>
                  <a:moveTo>
                    <a:pt x="1058" y="1718"/>
                  </a:moveTo>
                  <a:cubicBezTo>
                    <a:pt x="1058" y="1735"/>
                    <a:pt x="1044" y="1748"/>
                    <a:pt x="1028" y="1748"/>
                  </a:cubicBezTo>
                  <a:cubicBezTo>
                    <a:pt x="1011" y="1748"/>
                    <a:pt x="998" y="1735"/>
                    <a:pt x="998" y="1718"/>
                  </a:cubicBezTo>
                  <a:cubicBezTo>
                    <a:pt x="998" y="1702"/>
                    <a:pt x="1011" y="1688"/>
                    <a:pt x="1028" y="1688"/>
                  </a:cubicBezTo>
                  <a:cubicBezTo>
                    <a:pt x="1044" y="1688"/>
                    <a:pt x="1058" y="1702"/>
                    <a:pt x="1058" y="1718"/>
                  </a:cubicBezTo>
                  <a:close/>
                  <a:moveTo>
                    <a:pt x="1419" y="1688"/>
                  </a:moveTo>
                  <a:cubicBezTo>
                    <a:pt x="1436" y="1688"/>
                    <a:pt x="1449" y="1702"/>
                    <a:pt x="1449" y="1718"/>
                  </a:cubicBezTo>
                  <a:cubicBezTo>
                    <a:pt x="1449" y="1735"/>
                    <a:pt x="1436" y="1748"/>
                    <a:pt x="1419" y="1748"/>
                  </a:cubicBezTo>
                  <a:cubicBezTo>
                    <a:pt x="1403" y="1748"/>
                    <a:pt x="1389" y="1735"/>
                    <a:pt x="1389" y="1718"/>
                  </a:cubicBezTo>
                  <a:cubicBezTo>
                    <a:pt x="1389" y="1702"/>
                    <a:pt x="1403" y="1688"/>
                    <a:pt x="1419" y="1688"/>
                  </a:cubicBezTo>
                  <a:close/>
                  <a:moveTo>
                    <a:pt x="1639" y="1506"/>
                  </a:moveTo>
                  <a:cubicBezTo>
                    <a:pt x="1575" y="1506"/>
                    <a:pt x="1522" y="1454"/>
                    <a:pt x="1522" y="1389"/>
                  </a:cubicBezTo>
                  <a:cubicBezTo>
                    <a:pt x="1522" y="1325"/>
                    <a:pt x="1575" y="1272"/>
                    <a:pt x="1639" y="1272"/>
                  </a:cubicBezTo>
                  <a:cubicBezTo>
                    <a:pt x="1703" y="1272"/>
                    <a:pt x="1756" y="1325"/>
                    <a:pt x="1756" y="1389"/>
                  </a:cubicBezTo>
                  <a:cubicBezTo>
                    <a:pt x="1756" y="1454"/>
                    <a:pt x="1703" y="1506"/>
                    <a:pt x="1639" y="1506"/>
                  </a:cubicBezTo>
                  <a:close/>
                  <a:moveTo>
                    <a:pt x="1988" y="1148"/>
                  </a:moveTo>
                  <a:cubicBezTo>
                    <a:pt x="1948" y="1148"/>
                    <a:pt x="1948" y="1148"/>
                    <a:pt x="1948" y="1148"/>
                  </a:cubicBezTo>
                  <a:cubicBezTo>
                    <a:pt x="1932" y="1148"/>
                    <a:pt x="1918" y="1135"/>
                    <a:pt x="1918" y="1118"/>
                  </a:cubicBezTo>
                  <a:cubicBezTo>
                    <a:pt x="1918" y="1101"/>
                    <a:pt x="1932" y="1088"/>
                    <a:pt x="1948" y="1088"/>
                  </a:cubicBezTo>
                  <a:cubicBezTo>
                    <a:pt x="1988" y="1088"/>
                    <a:pt x="1988" y="1088"/>
                    <a:pt x="1988" y="1088"/>
                  </a:cubicBezTo>
                  <a:lnTo>
                    <a:pt x="1988" y="1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42" name="Group 277"/>
          <p:cNvGrpSpPr/>
          <p:nvPr/>
        </p:nvGrpSpPr>
        <p:grpSpPr>
          <a:xfrm>
            <a:off x="3911220" y="5208055"/>
            <a:ext cx="605012" cy="670825"/>
            <a:chOff x="7277101" y="5148263"/>
            <a:chExt cx="831849" cy="922337"/>
          </a:xfrm>
          <a:solidFill>
            <a:schemeClr val="bg1"/>
          </a:solidFill>
        </p:grpSpPr>
        <p:sp>
          <p:nvSpPr>
            <p:cNvPr id="243" name="Freeform 93"/>
            <p:cNvSpPr>
              <a:spLocks noEditPoints="1"/>
            </p:cNvSpPr>
            <p:nvPr/>
          </p:nvSpPr>
          <p:spPr bwMode="auto">
            <a:xfrm>
              <a:off x="7277101" y="5148263"/>
              <a:ext cx="777875" cy="922337"/>
            </a:xfrm>
            <a:custGeom>
              <a:avLst/>
              <a:gdLst>
                <a:gd name="T0" fmla="*/ 1421 w 1722"/>
                <a:gd name="T1" fmla="*/ 1041 h 2048"/>
                <a:gd name="T2" fmla="*/ 1265 w 1722"/>
                <a:gd name="T3" fmla="*/ 928 h 2048"/>
                <a:gd name="T4" fmla="*/ 1329 w 1722"/>
                <a:gd name="T5" fmla="*/ 864 h 2048"/>
                <a:gd name="T6" fmla="*/ 1361 w 1722"/>
                <a:gd name="T7" fmla="*/ 800 h 2048"/>
                <a:gd name="T8" fmla="*/ 1409 w 1722"/>
                <a:gd name="T9" fmla="*/ 704 h 2048"/>
                <a:gd name="T10" fmla="*/ 1649 w 1722"/>
                <a:gd name="T11" fmla="*/ 301 h 2048"/>
                <a:gd name="T12" fmla="*/ 1440 w 1722"/>
                <a:gd name="T13" fmla="*/ 420 h 2048"/>
                <a:gd name="T14" fmla="*/ 1329 w 1722"/>
                <a:gd name="T15" fmla="*/ 680 h 2048"/>
                <a:gd name="T16" fmla="*/ 1169 w 1722"/>
                <a:gd name="T17" fmla="*/ 613 h 2048"/>
                <a:gd name="T18" fmla="*/ 1506 w 1722"/>
                <a:gd name="T19" fmla="*/ 272 h 2048"/>
                <a:gd name="T20" fmla="*/ 1396 w 1722"/>
                <a:gd name="T21" fmla="*/ 65 h 2048"/>
                <a:gd name="T22" fmla="*/ 1264 w 1722"/>
                <a:gd name="T23" fmla="*/ 297 h 2048"/>
                <a:gd name="T24" fmla="*/ 1105 w 1722"/>
                <a:gd name="T25" fmla="*/ 608 h 2048"/>
                <a:gd name="T26" fmla="*/ 1134 w 1722"/>
                <a:gd name="T27" fmla="*/ 288 h 2048"/>
                <a:gd name="T28" fmla="*/ 977 w 1722"/>
                <a:gd name="T29" fmla="*/ 1 h 2048"/>
                <a:gd name="T30" fmla="*/ 945 w 1722"/>
                <a:gd name="T31" fmla="*/ 163 h 2048"/>
                <a:gd name="T32" fmla="*/ 945 w 1722"/>
                <a:gd name="T33" fmla="*/ 608 h 2048"/>
                <a:gd name="T34" fmla="*/ 845 w 1722"/>
                <a:gd name="T35" fmla="*/ 529 h 2048"/>
                <a:gd name="T36" fmla="*/ 678 w 1722"/>
                <a:gd name="T37" fmla="*/ 49 h 2048"/>
                <a:gd name="T38" fmla="*/ 259 w 1722"/>
                <a:gd name="T39" fmla="*/ 618 h 2048"/>
                <a:gd name="T40" fmla="*/ 67 w 1722"/>
                <a:gd name="T41" fmla="*/ 1251 h 2048"/>
                <a:gd name="T42" fmla="*/ 337 w 1722"/>
                <a:gd name="T43" fmla="*/ 1628 h 2048"/>
                <a:gd name="T44" fmla="*/ 648 w 1722"/>
                <a:gd name="T45" fmla="*/ 2010 h 2048"/>
                <a:gd name="T46" fmla="*/ 1514 w 1722"/>
                <a:gd name="T47" fmla="*/ 2048 h 2048"/>
                <a:gd name="T48" fmla="*/ 1536 w 1722"/>
                <a:gd name="T49" fmla="*/ 1964 h 2048"/>
                <a:gd name="T50" fmla="*/ 1722 w 1722"/>
                <a:gd name="T51" fmla="*/ 1372 h 2048"/>
                <a:gd name="T52" fmla="*/ 1437 w 1722"/>
                <a:gd name="T53" fmla="*/ 485 h 2048"/>
                <a:gd name="T54" fmla="*/ 1483 w 1722"/>
                <a:gd name="T55" fmla="*/ 589 h 2048"/>
                <a:gd name="T56" fmla="*/ 1337 w 1722"/>
                <a:gd name="T57" fmla="*/ 526 h 2048"/>
                <a:gd name="T58" fmla="*/ 1384 w 1722"/>
                <a:gd name="T59" fmla="*/ 128 h 2048"/>
                <a:gd name="T60" fmla="*/ 1434 w 1722"/>
                <a:gd name="T61" fmla="*/ 152 h 2048"/>
                <a:gd name="T62" fmla="*/ 1297 w 1722"/>
                <a:gd name="T63" fmla="*/ 208 h 2048"/>
                <a:gd name="T64" fmla="*/ 977 w 1722"/>
                <a:gd name="T65" fmla="*/ 224 h 2048"/>
                <a:gd name="T66" fmla="*/ 881 w 1722"/>
                <a:gd name="T67" fmla="*/ 320 h 2048"/>
                <a:gd name="T68" fmla="*/ 1137 w 1722"/>
                <a:gd name="T69" fmla="*/ 1120 h 2048"/>
                <a:gd name="T70" fmla="*/ 753 w 1722"/>
                <a:gd name="T71" fmla="*/ 736 h 2048"/>
                <a:gd name="T72" fmla="*/ 1201 w 1722"/>
                <a:gd name="T73" fmla="*/ 736 h 2048"/>
                <a:gd name="T74" fmla="*/ 647 w 1722"/>
                <a:gd name="T75" fmla="*/ 106 h 2048"/>
                <a:gd name="T76" fmla="*/ 609 w 1722"/>
                <a:gd name="T77" fmla="*/ 256 h 2048"/>
                <a:gd name="T78" fmla="*/ 609 w 1722"/>
                <a:gd name="T79" fmla="*/ 96 h 2048"/>
                <a:gd name="T80" fmla="*/ 759 w 1722"/>
                <a:gd name="T81" fmla="*/ 1601 h 2048"/>
                <a:gd name="T82" fmla="*/ 384 w 1722"/>
                <a:gd name="T83" fmla="*/ 1584 h 2048"/>
                <a:gd name="T84" fmla="*/ 273 w 1722"/>
                <a:gd name="T85" fmla="*/ 1216 h 2048"/>
                <a:gd name="T86" fmla="*/ 96 w 1722"/>
                <a:gd name="T87" fmla="*/ 1103 h 2048"/>
                <a:gd name="T88" fmla="*/ 470 w 1722"/>
                <a:gd name="T89" fmla="*/ 212 h 2048"/>
                <a:gd name="T90" fmla="*/ 785 w 1722"/>
                <a:gd name="T91" fmla="*/ 552 h 2048"/>
                <a:gd name="T92" fmla="*/ 561 w 1722"/>
                <a:gd name="T93" fmla="*/ 736 h 2048"/>
                <a:gd name="T94" fmla="*/ 689 w 1722"/>
                <a:gd name="T95" fmla="*/ 800 h 2048"/>
                <a:gd name="T96" fmla="*/ 465 w 1722"/>
                <a:gd name="T97" fmla="*/ 896 h 2048"/>
                <a:gd name="T98" fmla="*/ 689 w 1722"/>
                <a:gd name="T99" fmla="*/ 992 h 2048"/>
                <a:gd name="T100" fmla="*/ 561 w 1722"/>
                <a:gd name="T101" fmla="*/ 1056 h 2048"/>
                <a:gd name="T102" fmla="*/ 817 w 1722"/>
                <a:gd name="T103" fmla="*/ 1280 h 2048"/>
                <a:gd name="T104" fmla="*/ 881 w 1722"/>
                <a:gd name="T105" fmla="*/ 1184 h 2048"/>
                <a:gd name="T106" fmla="*/ 977 w 1722"/>
                <a:gd name="T107" fmla="*/ 1376 h 2048"/>
                <a:gd name="T108" fmla="*/ 1073 w 1722"/>
                <a:gd name="T109" fmla="*/ 1184 h 2048"/>
                <a:gd name="T110" fmla="*/ 1137 w 1722"/>
                <a:gd name="T111" fmla="*/ 1280 h 2048"/>
                <a:gd name="T112" fmla="*/ 1374 w 1722"/>
                <a:gd name="T113" fmla="*/ 1088 h 2048"/>
                <a:gd name="T114" fmla="*/ 1488 w 1722"/>
                <a:gd name="T115" fmla="*/ 1513 h 2048"/>
                <a:gd name="T116" fmla="*/ 718 w 1722"/>
                <a:gd name="T117" fmla="*/ 1984 h 2048"/>
                <a:gd name="T118" fmla="*/ 1470 w 1722"/>
                <a:gd name="T119" fmla="*/ 1345 h 2048"/>
                <a:gd name="T120" fmla="*/ 1611 w 1722"/>
                <a:gd name="T121" fmla="*/ 1289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22" h="2048">
                  <a:moveTo>
                    <a:pt x="1643" y="1234"/>
                  </a:moveTo>
                  <a:cubicBezTo>
                    <a:pt x="1606" y="1213"/>
                    <a:pt x="1561" y="1207"/>
                    <a:pt x="1519" y="1219"/>
                  </a:cubicBezTo>
                  <a:cubicBezTo>
                    <a:pt x="1421" y="1041"/>
                    <a:pt x="1421" y="1041"/>
                    <a:pt x="1421" y="1041"/>
                  </a:cubicBezTo>
                  <a:cubicBezTo>
                    <a:pt x="1415" y="1030"/>
                    <a:pt x="1405" y="1024"/>
                    <a:pt x="1393" y="1024"/>
                  </a:cubicBezTo>
                  <a:cubicBezTo>
                    <a:pt x="1265" y="1024"/>
                    <a:pt x="1265" y="1024"/>
                    <a:pt x="1265" y="1024"/>
                  </a:cubicBezTo>
                  <a:cubicBezTo>
                    <a:pt x="1265" y="928"/>
                    <a:pt x="1265" y="928"/>
                    <a:pt x="1265" y="928"/>
                  </a:cubicBezTo>
                  <a:cubicBezTo>
                    <a:pt x="1329" y="928"/>
                    <a:pt x="1329" y="928"/>
                    <a:pt x="1329" y="928"/>
                  </a:cubicBezTo>
                  <a:cubicBezTo>
                    <a:pt x="1347" y="928"/>
                    <a:pt x="1361" y="914"/>
                    <a:pt x="1361" y="896"/>
                  </a:cubicBezTo>
                  <a:cubicBezTo>
                    <a:pt x="1361" y="878"/>
                    <a:pt x="1347" y="864"/>
                    <a:pt x="1329" y="864"/>
                  </a:cubicBezTo>
                  <a:cubicBezTo>
                    <a:pt x="1265" y="864"/>
                    <a:pt x="1265" y="864"/>
                    <a:pt x="1265" y="864"/>
                  </a:cubicBezTo>
                  <a:cubicBezTo>
                    <a:pt x="1265" y="800"/>
                    <a:pt x="1265" y="800"/>
                    <a:pt x="1265" y="800"/>
                  </a:cubicBezTo>
                  <a:cubicBezTo>
                    <a:pt x="1361" y="800"/>
                    <a:pt x="1361" y="800"/>
                    <a:pt x="1361" y="800"/>
                  </a:cubicBezTo>
                  <a:cubicBezTo>
                    <a:pt x="1379" y="800"/>
                    <a:pt x="1393" y="786"/>
                    <a:pt x="1393" y="768"/>
                  </a:cubicBezTo>
                  <a:cubicBezTo>
                    <a:pt x="1393" y="702"/>
                    <a:pt x="1393" y="702"/>
                    <a:pt x="1393" y="702"/>
                  </a:cubicBezTo>
                  <a:cubicBezTo>
                    <a:pt x="1398" y="703"/>
                    <a:pt x="1404" y="704"/>
                    <a:pt x="1409" y="704"/>
                  </a:cubicBezTo>
                  <a:cubicBezTo>
                    <a:pt x="1488" y="704"/>
                    <a:pt x="1553" y="640"/>
                    <a:pt x="1553" y="561"/>
                  </a:cubicBezTo>
                  <a:cubicBezTo>
                    <a:pt x="1553" y="518"/>
                    <a:pt x="1534" y="477"/>
                    <a:pt x="1501" y="449"/>
                  </a:cubicBezTo>
                  <a:cubicBezTo>
                    <a:pt x="1649" y="301"/>
                    <a:pt x="1649" y="301"/>
                    <a:pt x="1649" y="301"/>
                  </a:cubicBezTo>
                  <a:cubicBezTo>
                    <a:pt x="1662" y="288"/>
                    <a:pt x="1661" y="268"/>
                    <a:pt x="1648" y="256"/>
                  </a:cubicBezTo>
                  <a:cubicBezTo>
                    <a:pt x="1636" y="244"/>
                    <a:pt x="1616" y="244"/>
                    <a:pt x="1604" y="256"/>
                  </a:cubicBezTo>
                  <a:cubicBezTo>
                    <a:pt x="1440" y="420"/>
                    <a:pt x="1440" y="420"/>
                    <a:pt x="1440" y="420"/>
                  </a:cubicBezTo>
                  <a:cubicBezTo>
                    <a:pt x="1430" y="417"/>
                    <a:pt x="1419" y="416"/>
                    <a:pt x="1409" y="416"/>
                  </a:cubicBezTo>
                  <a:cubicBezTo>
                    <a:pt x="1329" y="416"/>
                    <a:pt x="1265" y="481"/>
                    <a:pt x="1265" y="560"/>
                  </a:cubicBezTo>
                  <a:cubicBezTo>
                    <a:pt x="1265" y="608"/>
                    <a:pt x="1289" y="653"/>
                    <a:pt x="1329" y="680"/>
                  </a:cubicBezTo>
                  <a:cubicBezTo>
                    <a:pt x="1329" y="736"/>
                    <a:pt x="1329" y="736"/>
                    <a:pt x="1329" y="736"/>
                  </a:cubicBezTo>
                  <a:cubicBezTo>
                    <a:pt x="1265" y="736"/>
                    <a:pt x="1265" y="736"/>
                    <a:pt x="1265" y="736"/>
                  </a:cubicBezTo>
                  <a:cubicBezTo>
                    <a:pt x="1265" y="678"/>
                    <a:pt x="1225" y="627"/>
                    <a:pt x="1169" y="613"/>
                  </a:cubicBezTo>
                  <a:cubicBezTo>
                    <a:pt x="1169" y="523"/>
                    <a:pt x="1169" y="523"/>
                    <a:pt x="1169" y="523"/>
                  </a:cubicBezTo>
                  <a:cubicBezTo>
                    <a:pt x="1314" y="337"/>
                    <a:pt x="1314" y="337"/>
                    <a:pt x="1314" y="337"/>
                  </a:cubicBezTo>
                  <a:cubicBezTo>
                    <a:pt x="1385" y="372"/>
                    <a:pt x="1471" y="343"/>
                    <a:pt x="1506" y="272"/>
                  </a:cubicBezTo>
                  <a:cubicBezTo>
                    <a:pt x="1533" y="217"/>
                    <a:pt x="1523" y="151"/>
                    <a:pt x="1480" y="108"/>
                  </a:cubicBezTo>
                  <a:cubicBezTo>
                    <a:pt x="1459" y="85"/>
                    <a:pt x="1431" y="71"/>
                    <a:pt x="1400" y="66"/>
                  </a:cubicBezTo>
                  <a:cubicBezTo>
                    <a:pt x="1399" y="66"/>
                    <a:pt x="1397" y="65"/>
                    <a:pt x="1396" y="65"/>
                  </a:cubicBezTo>
                  <a:cubicBezTo>
                    <a:pt x="1390" y="64"/>
                    <a:pt x="1383" y="64"/>
                    <a:pt x="1377" y="64"/>
                  </a:cubicBezTo>
                  <a:cubicBezTo>
                    <a:pt x="1298" y="64"/>
                    <a:pt x="1233" y="128"/>
                    <a:pt x="1233" y="208"/>
                  </a:cubicBezTo>
                  <a:cubicBezTo>
                    <a:pt x="1233" y="240"/>
                    <a:pt x="1244" y="271"/>
                    <a:pt x="1264" y="297"/>
                  </a:cubicBezTo>
                  <a:cubicBezTo>
                    <a:pt x="1112" y="492"/>
                    <a:pt x="1112" y="492"/>
                    <a:pt x="1112" y="492"/>
                  </a:cubicBezTo>
                  <a:cubicBezTo>
                    <a:pt x="1107" y="498"/>
                    <a:pt x="1105" y="505"/>
                    <a:pt x="1105" y="512"/>
                  </a:cubicBezTo>
                  <a:cubicBezTo>
                    <a:pt x="1105" y="608"/>
                    <a:pt x="1105" y="608"/>
                    <a:pt x="1105" y="608"/>
                  </a:cubicBezTo>
                  <a:cubicBezTo>
                    <a:pt x="1009" y="608"/>
                    <a:pt x="1009" y="608"/>
                    <a:pt x="1009" y="608"/>
                  </a:cubicBezTo>
                  <a:cubicBezTo>
                    <a:pt x="1009" y="477"/>
                    <a:pt x="1009" y="477"/>
                    <a:pt x="1009" y="477"/>
                  </a:cubicBezTo>
                  <a:cubicBezTo>
                    <a:pt x="1096" y="459"/>
                    <a:pt x="1152" y="375"/>
                    <a:pt x="1134" y="288"/>
                  </a:cubicBezTo>
                  <a:cubicBezTo>
                    <a:pt x="1121" y="225"/>
                    <a:pt x="1072" y="176"/>
                    <a:pt x="1009" y="163"/>
                  </a:cubicBezTo>
                  <a:cubicBezTo>
                    <a:pt x="1009" y="32"/>
                    <a:pt x="1009" y="32"/>
                    <a:pt x="1009" y="32"/>
                  </a:cubicBezTo>
                  <a:cubicBezTo>
                    <a:pt x="1009" y="15"/>
                    <a:pt x="995" y="0"/>
                    <a:pt x="977" y="1"/>
                  </a:cubicBezTo>
                  <a:cubicBezTo>
                    <a:pt x="977" y="1"/>
                    <a:pt x="977" y="1"/>
                    <a:pt x="977" y="1"/>
                  </a:cubicBezTo>
                  <a:cubicBezTo>
                    <a:pt x="959" y="1"/>
                    <a:pt x="945" y="15"/>
                    <a:pt x="945" y="33"/>
                  </a:cubicBezTo>
                  <a:cubicBezTo>
                    <a:pt x="945" y="163"/>
                    <a:pt x="945" y="163"/>
                    <a:pt x="945" y="163"/>
                  </a:cubicBezTo>
                  <a:cubicBezTo>
                    <a:pt x="858" y="181"/>
                    <a:pt x="802" y="265"/>
                    <a:pt x="820" y="352"/>
                  </a:cubicBezTo>
                  <a:cubicBezTo>
                    <a:pt x="833" y="415"/>
                    <a:pt x="882" y="464"/>
                    <a:pt x="945" y="477"/>
                  </a:cubicBezTo>
                  <a:cubicBezTo>
                    <a:pt x="945" y="608"/>
                    <a:pt x="945" y="608"/>
                    <a:pt x="945" y="608"/>
                  </a:cubicBezTo>
                  <a:cubicBezTo>
                    <a:pt x="849" y="608"/>
                    <a:pt x="849" y="608"/>
                    <a:pt x="849" y="608"/>
                  </a:cubicBezTo>
                  <a:cubicBezTo>
                    <a:pt x="849" y="544"/>
                    <a:pt x="849" y="544"/>
                    <a:pt x="849" y="544"/>
                  </a:cubicBezTo>
                  <a:cubicBezTo>
                    <a:pt x="849" y="539"/>
                    <a:pt x="848" y="533"/>
                    <a:pt x="845" y="529"/>
                  </a:cubicBezTo>
                  <a:cubicBezTo>
                    <a:pt x="710" y="278"/>
                    <a:pt x="710" y="278"/>
                    <a:pt x="710" y="278"/>
                  </a:cubicBezTo>
                  <a:cubicBezTo>
                    <a:pt x="738" y="251"/>
                    <a:pt x="753" y="214"/>
                    <a:pt x="753" y="176"/>
                  </a:cubicBezTo>
                  <a:cubicBezTo>
                    <a:pt x="753" y="123"/>
                    <a:pt x="724" y="75"/>
                    <a:pt x="678" y="49"/>
                  </a:cubicBezTo>
                  <a:cubicBezTo>
                    <a:pt x="608" y="12"/>
                    <a:pt x="521" y="37"/>
                    <a:pt x="483" y="107"/>
                  </a:cubicBezTo>
                  <a:cubicBezTo>
                    <a:pt x="479" y="114"/>
                    <a:pt x="476" y="121"/>
                    <a:pt x="474" y="129"/>
                  </a:cubicBezTo>
                  <a:cubicBezTo>
                    <a:pt x="278" y="261"/>
                    <a:pt x="267" y="467"/>
                    <a:pt x="259" y="618"/>
                  </a:cubicBezTo>
                  <a:cubicBezTo>
                    <a:pt x="259" y="665"/>
                    <a:pt x="254" y="712"/>
                    <a:pt x="243" y="758"/>
                  </a:cubicBezTo>
                  <a:cubicBezTo>
                    <a:pt x="212" y="850"/>
                    <a:pt x="95" y="1002"/>
                    <a:pt x="46" y="1063"/>
                  </a:cubicBezTo>
                  <a:cubicBezTo>
                    <a:pt x="0" y="1121"/>
                    <a:pt x="10" y="1205"/>
                    <a:pt x="67" y="1251"/>
                  </a:cubicBezTo>
                  <a:cubicBezTo>
                    <a:pt x="91" y="1270"/>
                    <a:pt x="120" y="1280"/>
                    <a:pt x="150" y="1280"/>
                  </a:cubicBezTo>
                  <a:cubicBezTo>
                    <a:pt x="240" y="1280"/>
                    <a:pt x="240" y="1280"/>
                    <a:pt x="240" y="1280"/>
                  </a:cubicBezTo>
                  <a:cubicBezTo>
                    <a:pt x="239" y="1354"/>
                    <a:pt x="246" y="1530"/>
                    <a:pt x="337" y="1628"/>
                  </a:cubicBezTo>
                  <a:cubicBezTo>
                    <a:pt x="378" y="1673"/>
                    <a:pt x="436" y="1698"/>
                    <a:pt x="497" y="1696"/>
                  </a:cubicBezTo>
                  <a:cubicBezTo>
                    <a:pt x="569" y="1693"/>
                    <a:pt x="642" y="1685"/>
                    <a:pt x="713" y="1672"/>
                  </a:cubicBezTo>
                  <a:cubicBezTo>
                    <a:pt x="648" y="2010"/>
                    <a:pt x="648" y="2010"/>
                    <a:pt x="648" y="2010"/>
                  </a:cubicBezTo>
                  <a:cubicBezTo>
                    <a:pt x="644" y="2027"/>
                    <a:pt x="656" y="2044"/>
                    <a:pt x="673" y="2047"/>
                  </a:cubicBezTo>
                  <a:cubicBezTo>
                    <a:pt x="675" y="2048"/>
                    <a:pt x="677" y="2048"/>
                    <a:pt x="679" y="2048"/>
                  </a:cubicBezTo>
                  <a:cubicBezTo>
                    <a:pt x="1514" y="2048"/>
                    <a:pt x="1514" y="2048"/>
                    <a:pt x="1514" y="2048"/>
                  </a:cubicBezTo>
                  <a:cubicBezTo>
                    <a:pt x="1532" y="2048"/>
                    <a:pt x="1546" y="2034"/>
                    <a:pt x="1546" y="2016"/>
                  </a:cubicBezTo>
                  <a:cubicBezTo>
                    <a:pt x="1546" y="2014"/>
                    <a:pt x="1546" y="2012"/>
                    <a:pt x="1545" y="2010"/>
                  </a:cubicBezTo>
                  <a:cubicBezTo>
                    <a:pt x="1536" y="1964"/>
                    <a:pt x="1536" y="1964"/>
                    <a:pt x="1536" y="1964"/>
                  </a:cubicBezTo>
                  <a:cubicBezTo>
                    <a:pt x="1509" y="1820"/>
                    <a:pt x="1513" y="1673"/>
                    <a:pt x="1549" y="1531"/>
                  </a:cubicBezTo>
                  <a:cubicBezTo>
                    <a:pt x="1554" y="1532"/>
                    <a:pt x="1558" y="1532"/>
                    <a:pt x="1562" y="1532"/>
                  </a:cubicBezTo>
                  <a:cubicBezTo>
                    <a:pt x="1651" y="1532"/>
                    <a:pt x="1722" y="1460"/>
                    <a:pt x="1722" y="1372"/>
                  </a:cubicBezTo>
                  <a:cubicBezTo>
                    <a:pt x="1722" y="1315"/>
                    <a:pt x="1692" y="1263"/>
                    <a:pt x="1643" y="1234"/>
                  </a:cubicBezTo>
                  <a:close/>
                  <a:moveTo>
                    <a:pt x="1409" y="480"/>
                  </a:moveTo>
                  <a:cubicBezTo>
                    <a:pt x="1419" y="480"/>
                    <a:pt x="1428" y="482"/>
                    <a:pt x="1437" y="485"/>
                  </a:cubicBezTo>
                  <a:cubicBezTo>
                    <a:pt x="1437" y="485"/>
                    <a:pt x="1437" y="485"/>
                    <a:pt x="1437" y="485"/>
                  </a:cubicBezTo>
                  <a:cubicBezTo>
                    <a:pt x="1438" y="486"/>
                    <a:pt x="1438" y="486"/>
                    <a:pt x="1438" y="486"/>
                  </a:cubicBezTo>
                  <a:cubicBezTo>
                    <a:pt x="1479" y="502"/>
                    <a:pt x="1499" y="548"/>
                    <a:pt x="1483" y="589"/>
                  </a:cubicBezTo>
                  <a:cubicBezTo>
                    <a:pt x="1471" y="620"/>
                    <a:pt x="1442" y="640"/>
                    <a:pt x="1409" y="640"/>
                  </a:cubicBezTo>
                  <a:cubicBezTo>
                    <a:pt x="1397" y="640"/>
                    <a:pt x="1385" y="637"/>
                    <a:pt x="1375" y="632"/>
                  </a:cubicBezTo>
                  <a:cubicBezTo>
                    <a:pt x="1335" y="613"/>
                    <a:pt x="1318" y="565"/>
                    <a:pt x="1337" y="526"/>
                  </a:cubicBezTo>
                  <a:cubicBezTo>
                    <a:pt x="1350" y="498"/>
                    <a:pt x="1378" y="480"/>
                    <a:pt x="1409" y="480"/>
                  </a:cubicBezTo>
                  <a:close/>
                  <a:moveTo>
                    <a:pt x="1377" y="128"/>
                  </a:moveTo>
                  <a:cubicBezTo>
                    <a:pt x="1379" y="128"/>
                    <a:pt x="1382" y="128"/>
                    <a:pt x="1384" y="128"/>
                  </a:cubicBezTo>
                  <a:cubicBezTo>
                    <a:pt x="1386" y="129"/>
                    <a:pt x="1387" y="129"/>
                    <a:pt x="1388" y="129"/>
                  </a:cubicBezTo>
                  <a:cubicBezTo>
                    <a:pt x="1406" y="131"/>
                    <a:pt x="1422" y="139"/>
                    <a:pt x="1434" y="152"/>
                  </a:cubicBezTo>
                  <a:cubicBezTo>
                    <a:pt x="1434" y="152"/>
                    <a:pt x="1434" y="152"/>
                    <a:pt x="1434" y="152"/>
                  </a:cubicBezTo>
                  <a:cubicBezTo>
                    <a:pt x="1449" y="167"/>
                    <a:pt x="1457" y="187"/>
                    <a:pt x="1457" y="208"/>
                  </a:cubicBezTo>
                  <a:cubicBezTo>
                    <a:pt x="1457" y="252"/>
                    <a:pt x="1421" y="288"/>
                    <a:pt x="1377" y="288"/>
                  </a:cubicBezTo>
                  <a:cubicBezTo>
                    <a:pt x="1333" y="288"/>
                    <a:pt x="1297" y="252"/>
                    <a:pt x="1297" y="208"/>
                  </a:cubicBezTo>
                  <a:cubicBezTo>
                    <a:pt x="1297" y="164"/>
                    <a:pt x="1333" y="128"/>
                    <a:pt x="1377" y="128"/>
                  </a:cubicBezTo>
                  <a:close/>
                  <a:moveTo>
                    <a:pt x="881" y="320"/>
                  </a:moveTo>
                  <a:cubicBezTo>
                    <a:pt x="881" y="267"/>
                    <a:pt x="924" y="224"/>
                    <a:pt x="977" y="224"/>
                  </a:cubicBezTo>
                  <a:cubicBezTo>
                    <a:pt x="1030" y="224"/>
                    <a:pt x="1073" y="267"/>
                    <a:pt x="1073" y="320"/>
                  </a:cubicBezTo>
                  <a:cubicBezTo>
                    <a:pt x="1073" y="373"/>
                    <a:pt x="1030" y="416"/>
                    <a:pt x="977" y="416"/>
                  </a:cubicBezTo>
                  <a:cubicBezTo>
                    <a:pt x="924" y="416"/>
                    <a:pt x="881" y="373"/>
                    <a:pt x="881" y="320"/>
                  </a:cubicBezTo>
                  <a:close/>
                  <a:moveTo>
                    <a:pt x="1201" y="736"/>
                  </a:moveTo>
                  <a:cubicBezTo>
                    <a:pt x="1201" y="1056"/>
                    <a:pt x="1201" y="1056"/>
                    <a:pt x="1201" y="1056"/>
                  </a:cubicBezTo>
                  <a:cubicBezTo>
                    <a:pt x="1201" y="1091"/>
                    <a:pt x="1172" y="1120"/>
                    <a:pt x="1137" y="1120"/>
                  </a:cubicBezTo>
                  <a:cubicBezTo>
                    <a:pt x="817" y="1120"/>
                    <a:pt x="817" y="1120"/>
                    <a:pt x="817" y="1120"/>
                  </a:cubicBezTo>
                  <a:cubicBezTo>
                    <a:pt x="782" y="1120"/>
                    <a:pt x="753" y="1091"/>
                    <a:pt x="753" y="1056"/>
                  </a:cubicBezTo>
                  <a:cubicBezTo>
                    <a:pt x="753" y="736"/>
                    <a:pt x="753" y="736"/>
                    <a:pt x="753" y="736"/>
                  </a:cubicBezTo>
                  <a:cubicBezTo>
                    <a:pt x="753" y="701"/>
                    <a:pt x="782" y="672"/>
                    <a:pt x="817" y="672"/>
                  </a:cubicBezTo>
                  <a:cubicBezTo>
                    <a:pt x="1137" y="672"/>
                    <a:pt x="1137" y="672"/>
                    <a:pt x="1137" y="672"/>
                  </a:cubicBezTo>
                  <a:cubicBezTo>
                    <a:pt x="1172" y="672"/>
                    <a:pt x="1201" y="701"/>
                    <a:pt x="1201" y="736"/>
                  </a:cubicBezTo>
                  <a:close/>
                  <a:moveTo>
                    <a:pt x="609" y="96"/>
                  </a:moveTo>
                  <a:cubicBezTo>
                    <a:pt x="622" y="96"/>
                    <a:pt x="635" y="99"/>
                    <a:pt x="647" y="106"/>
                  </a:cubicBezTo>
                  <a:cubicBezTo>
                    <a:pt x="647" y="106"/>
                    <a:pt x="647" y="106"/>
                    <a:pt x="647" y="106"/>
                  </a:cubicBezTo>
                  <a:cubicBezTo>
                    <a:pt x="686" y="126"/>
                    <a:pt x="700" y="175"/>
                    <a:pt x="679" y="214"/>
                  </a:cubicBezTo>
                  <a:cubicBezTo>
                    <a:pt x="673" y="226"/>
                    <a:pt x="663" y="236"/>
                    <a:pt x="652" y="244"/>
                  </a:cubicBezTo>
                  <a:cubicBezTo>
                    <a:pt x="639" y="252"/>
                    <a:pt x="624" y="256"/>
                    <a:pt x="609" y="256"/>
                  </a:cubicBezTo>
                  <a:cubicBezTo>
                    <a:pt x="565" y="256"/>
                    <a:pt x="529" y="220"/>
                    <a:pt x="529" y="176"/>
                  </a:cubicBezTo>
                  <a:cubicBezTo>
                    <a:pt x="529" y="170"/>
                    <a:pt x="530" y="163"/>
                    <a:pt x="532" y="157"/>
                  </a:cubicBezTo>
                  <a:cubicBezTo>
                    <a:pt x="540" y="121"/>
                    <a:pt x="572" y="96"/>
                    <a:pt x="609" y="96"/>
                  </a:cubicBezTo>
                  <a:close/>
                  <a:moveTo>
                    <a:pt x="718" y="1984"/>
                  </a:moveTo>
                  <a:cubicBezTo>
                    <a:pt x="784" y="1638"/>
                    <a:pt x="784" y="1638"/>
                    <a:pt x="784" y="1638"/>
                  </a:cubicBezTo>
                  <a:cubicBezTo>
                    <a:pt x="788" y="1621"/>
                    <a:pt x="776" y="1604"/>
                    <a:pt x="759" y="1601"/>
                  </a:cubicBezTo>
                  <a:cubicBezTo>
                    <a:pt x="755" y="1600"/>
                    <a:pt x="751" y="1600"/>
                    <a:pt x="747" y="1601"/>
                  </a:cubicBezTo>
                  <a:cubicBezTo>
                    <a:pt x="664" y="1617"/>
                    <a:pt x="581" y="1628"/>
                    <a:pt x="497" y="1632"/>
                  </a:cubicBezTo>
                  <a:cubicBezTo>
                    <a:pt x="454" y="1634"/>
                    <a:pt x="413" y="1616"/>
                    <a:pt x="384" y="1584"/>
                  </a:cubicBezTo>
                  <a:cubicBezTo>
                    <a:pt x="289" y="1482"/>
                    <a:pt x="305" y="1253"/>
                    <a:pt x="305" y="1250"/>
                  </a:cubicBezTo>
                  <a:cubicBezTo>
                    <a:pt x="306" y="1233"/>
                    <a:pt x="293" y="1217"/>
                    <a:pt x="276" y="1216"/>
                  </a:cubicBezTo>
                  <a:cubicBezTo>
                    <a:pt x="275" y="1216"/>
                    <a:pt x="274" y="1216"/>
                    <a:pt x="273" y="1216"/>
                  </a:cubicBezTo>
                  <a:cubicBezTo>
                    <a:pt x="150" y="1216"/>
                    <a:pt x="150" y="1216"/>
                    <a:pt x="150" y="1216"/>
                  </a:cubicBezTo>
                  <a:cubicBezTo>
                    <a:pt x="112" y="1216"/>
                    <a:pt x="81" y="1185"/>
                    <a:pt x="81" y="1146"/>
                  </a:cubicBezTo>
                  <a:cubicBezTo>
                    <a:pt x="81" y="1131"/>
                    <a:pt x="86" y="1115"/>
                    <a:pt x="96" y="1103"/>
                  </a:cubicBezTo>
                  <a:cubicBezTo>
                    <a:pt x="159" y="1024"/>
                    <a:pt x="271" y="876"/>
                    <a:pt x="303" y="778"/>
                  </a:cubicBezTo>
                  <a:cubicBezTo>
                    <a:pt x="317" y="727"/>
                    <a:pt x="323" y="674"/>
                    <a:pt x="323" y="622"/>
                  </a:cubicBezTo>
                  <a:cubicBezTo>
                    <a:pt x="330" y="489"/>
                    <a:pt x="339" y="327"/>
                    <a:pt x="470" y="212"/>
                  </a:cubicBezTo>
                  <a:cubicBezTo>
                    <a:pt x="489" y="289"/>
                    <a:pt x="567" y="335"/>
                    <a:pt x="643" y="316"/>
                  </a:cubicBezTo>
                  <a:cubicBezTo>
                    <a:pt x="648" y="315"/>
                    <a:pt x="652" y="313"/>
                    <a:pt x="656" y="312"/>
                  </a:cubicBezTo>
                  <a:cubicBezTo>
                    <a:pt x="785" y="552"/>
                    <a:pt x="785" y="552"/>
                    <a:pt x="785" y="552"/>
                  </a:cubicBezTo>
                  <a:cubicBezTo>
                    <a:pt x="785" y="613"/>
                    <a:pt x="785" y="613"/>
                    <a:pt x="785" y="613"/>
                  </a:cubicBezTo>
                  <a:cubicBezTo>
                    <a:pt x="729" y="627"/>
                    <a:pt x="689" y="678"/>
                    <a:pt x="689" y="736"/>
                  </a:cubicBezTo>
                  <a:cubicBezTo>
                    <a:pt x="561" y="736"/>
                    <a:pt x="561" y="736"/>
                    <a:pt x="561" y="736"/>
                  </a:cubicBezTo>
                  <a:cubicBezTo>
                    <a:pt x="543" y="736"/>
                    <a:pt x="529" y="750"/>
                    <a:pt x="529" y="768"/>
                  </a:cubicBezTo>
                  <a:cubicBezTo>
                    <a:pt x="529" y="786"/>
                    <a:pt x="543" y="800"/>
                    <a:pt x="561" y="800"/>
                  </a:cubicBezTo>
                  <a:cubicBezTo>
                    <a:pt x="689" y="800"/>
                    <a:pt x="689" y="800"/>
                    <a:pt x="689" y="800"/>
                  </a:cubicBezTo>
                  <a:cubicBezTo>
                    <a:pt x="689" y="864"/>
                    <a:pt x="689" y="864"/>
                    <a:pt x="689" y="864"/>
                  </a:cubicBezTo>
                  <a:cubicBezTo>
                    <a:pt x="497" y="864"/>
                    <a:pt x="497" y="864"/>
                    <a:pt x="497" y="864"/>
                  </a:cubicBezTo>
                  <a:cubicBezTo>
                    <a:pt x="479" y="864"/>
                    <a:pt x="465" y="878"/>
                    <a:pt x="465" y="896"/>
                  </a:cubicBezTo>
                  <a:cubicBezTo>
                    <a:pt x="465" y="914"/>
                    <a:pt x="479" y="928"/>
                    <a:pt x="497" y="928"/>
                  </a:cubicBezTo>
                  <a:cubicBezTo>
                    <a:pt x="689" y="928"/>
                    <a:pt x="689" y="928"/>
                    <a:pt x="689" y="928"/>
                  </a:cubicBezTo>
                  <a:cubicBezTo>
                    <a:pt x="689" y="992"/>
                    <a:pt x="689" y="992"/>
                    <a:pt x="689" y="992"/>
                  </a:cubicBezTo>
                  <a:cubicBezTo>
                    <a:pt x="561" y="992"/>
                    <a:pt x="561" y="992"/>
                    <a:pt x="561" y="992"/>
                  </a:cubicBezTo>
                  <a:cubicBezTo>
                    <a:pt x="543" y="992"/>
                    <a:pt x="529" y="1006"/>
                    <a:pt x="529" y="1024"/>
                  </a:cubicBezTo>
                  <a:cubicBezTo>
                    <a:pt x="529" y="1042"/>
                    <a:pt x="543" y="1056"/>
                    <a:pt x="561" y="1056"/>
                  </a:cubicBezTo>
                  <a:cubicBezTo>
                    <a:pt x="689" y="1056"/>
                    <a:pt x="689" y="1056"/>
                    <a:pt x="689" y="1056"/>
                  </a:cubicBezTo>
                  <a:cubicBezTo>
                    <a:pt x="689" y="1127"/>
                    <a:pt x="746" y="1184"/>
                    <a:pt x="817" y="1184"/>
                  </a:cubicBezTo>
                  <a:cubicBezTo>
                    <a:pt x="817" y="1280"/>
                    <a:pt x="817" y="1280"/>
                    <a:pt x="817" y="1280"/>
                  </a:cubicBezTo>
                  <a:cubicBezTo>
                    <a:pt x="817" y="1298"/>
                    <a:pt x="831" y="1312"/>
                    <a:pt x="849" y="1312"/>
                  </a:cubicBezTo>
                  <a:cubicBezTo>
                    <a:pt x="867" y="1312"/>
                    <a:pt x="881" y="1298"/>
                    <a:pt x="881" y="1280"/>
                  </a:cubicBezTo>
                  <a:cubicBezTo>
                    <a:pt x="881" y="1184"/>
                    <a:pt x="881" y="1184"/>
                    <a:pt x="881" y="1184"/>
                  </a:cubicBezTo>
                  <a:cubicBezTo>
                    <a:pt x="945" y="1184"/>
                    <a:pt x="945" y="1184"/>
                    <a:pt x="945" y="1184"/>
                  </a:cubicBezTo>
                  <a:cubicBezTo>
                    <a:pt x="945" y="1344"/>
                    <a:pt x="945" y="1344"/>
                    <a:pt x="945" y="1344"/>
                  </a:cubicBezTo>
                  <a:cubicBezTo>
                    <a:pt x="945" y="1362"/>
                    <a:pt x="959" y="1376"/>
                    <a:pt x="977" y="1376"/>
                  </a:cubicBezTo>
                  <a:cubicBezTo>
                    <a:pt x="995" y="1376"/>
                    <a:pt x="1009" y="1362"/>
                    <a:pt x="1009" y="1344"/>
                  </a:cubicBezTo>
                  <a:cubicBezTo>
                    <a:pt x="1009" y="1184"/>
                    <a:pt x="1009" y="1184"/>
                    <a:pt x="1009" y="1184"/>
                  </a:cubicBezTo>
                  <a:cubicBezTo>
                    <a:pt x="1073" y="1184"/>
                    <a:pt x="1073" y="1184"/>
                    <a:pt x="1073" y="1184"/>
                  </a:cubicBezTo>
                  <a:cubicBezTo>
                    <a:pt x="1073" y="1280"/>
                    <a:pt x="1073" y="1280"/>
                    <a:pt x="1073" y="1280"/>
                  </a:cubicBezTo>
                  <a:cubicBezTo>
                    <a:pt x="1073" y="1298"/>
                    <a:pt x="1087" y="1312"/>
                    <a:pt x="1105" y="1312"/>
                  </a:cubicBezTo>
                  <a:cubicBezTo>
                    <a:pt x="1123" y="1312"/>
                    <a:pt x="1137" y="1298"/>
                    <a:pt x="1137" y="1280"/>
                  </a:cubicBezTo>
                  <a:cubicBezTo>
                    <a:pt x="1137" y="1184"/>
                    <a:pt x="1137" y="1184"/>
                    <a:pt x="1137" y="1184"/>
                  </a:cubicBezTo>
                  <a:cubicBezTo>
                    <a:pt x="1195" y="1184"/>
                    <a:pt x="1246" y="1144"/>
                    <a:pt x="1260" y="1088"/>
                  </a:cubicBezTo>
                  <a:cubicBezTo>
                    <a:pt x="1374" y="1088"/>
                    <a:pt x="1374" y="1088"/>
                    <a:pt x="1374" y="1088"/>
                  </a:cubicBezTo>
                  <a:cubicBezTo>
                    <a:pt x="1462" y="1248"/>
                    <a:pt x="1462" y="1248"/>
                    <a:pt x="1462" y="1248"/>
                  </a:cubicBezTo>
                  <a:cubicBezTo>
                    <a:pt x="1424" y="1278"/>
                    <a:pt x="1402" y="1324"/>
                    <a:pt x="1402" y="1372"/>
                  </a:cubicBezTo>
                  <a:cubicBezTo>
                    <a:pt x="1403" y="1431"/>
                    <a:pt x="1436" y="1486"/>
                    <a:pt x="1488" y="1513"/>
                  </a:cubicBezTo>
                  <a:cubicBezTo>
                    <a:pt x="1449" y="1665"/>
                    <a:pt x="1444" y="1822"/>
                    <a:pt x="1474" y="1976"/>
                  </a:cubicBezTo>
                  <a:cubicBezTo>
                    <a:pt x="1475" y="1984"/>
                    <a:pt x="1475" y="1984"/>
                    <a:pt x="1475" y="1984"/>
                  </a:cubicBezTo>
                  <a:lnTo>
                    <a:pt x="718" y="1984"/>
                  </a:lnTo>
                  <a:close/>
                  <a:moveTo>
                    <a:pt x="1562" y="1468"/>
                  </a:moveTo>
                  <a:cubicBezTo>
                    <a:pt x="1553" y="1468"/>
                    <a:pt x="1544" y="1467"/>
                    <a:pt x="1535" y="1464"/>
                  </a:cubicBezTo>
                  <a:cubicBezTo>
                    <a:pt x="1484" y="1449"/>
                    <a:pt x="1455" y="1395"/>
                    <a:pt x="1470" y="1345"/>
                  </a:cubicBezTo>
                  <a:cubicBezTo>
                    <a:pt x="1478" y="1319"/>
                    <a:pt x="1495" y="1298"/>
                    <a:pt x="1519" y="1287"/>
                  </a:cubicBezTo>
                  <a:cubicBezTo>
                    <a:pt x="1532" y="1280"/>
                    <a:pt x="1547" y="1276"/>
                    <a:pt x="1562" y="1276"/>
                  </a:cubicBezTo>
                  <a:cubicBezTo>
                    <a:pt x="1579" y="1276"/>
                    <a:pt x="1596" y="1281"/>
                    <a:pt x="1611" y="1289"/>
                  </a:cubicBezTo>
                  <a:cubicBezTo>
                    <a:pt x="1656" y="1316"/>
                    <a:pt x="1672" y="1375"/>
                    <a:pt x="1645" y="1421"/>
                  </a:cubicBezTo>
                  <a:cubicBezTo>
                    <a:pt x="1628" y="1450"/>
                    <a:pt x="1596" y="1468"/>
                    <a:pt x="1562" y="14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4" name="Freeform 94"/>
            <p:cNvSpPr>
              <a:spLocks/>
            </p:cNvSpPr>
            <p:nvPr/>
          </p:nvSpPr>
          <p:spPr bwMode="auto">
            <a:xfrm>
              <a:off x="7645400" y="5480050"/>
              <a:ext cx="87312" cy="142875"/>
            </a:xfrm>
            <a:custGeom>
              <a:avLst/>
              <a:gdLst>
                <a:gd name="T0" fmla="*/ 192 w 192"/>
                <a:gd name="T1" fmla="*/ 32 h 320"/>
                <a:gd name="T2" fmla="*/ 160 w 192"/>
                <a:gd name="T3" fmla="*/ 0 h 320"/>
                <a:gd name="T4" fmla="*/ 32 w 192"/>
                <a:gd name="T5" fmla="*/ 0 h 320"/>
                <a:gd name="T6" fmla="*/ 0 w 192"/>
                <a:gd name="T7" fmla="*/ 32 h 320"/>
                <a:gd name="T8" fmla="*/ 0 w 192"/>
                <a:gd name="T9" fmla="*/ 288 h 320"/>
                <a:gd name="T10" fmla="*/ 32 w 192"/>
                <a:gd name="T11" fmla="*/ 320 h 320"/>
                <a:gd name="T12" fmla="*/ 64 w 192"/>
                <a:gd name="T13" fmla="*/ 288 h 320"/>
                <a:gd name="T14" fmla="*/ 64 w 192"/>
                <a:gd name="T15" fmla="*/ 64 h 320"/>
                <a:gd name="T16" fmla="*/ 160 w 192"/>
                <a:gd name="T17" fmla="*/ 64 h 320"/>
                <a:gd name="T18" fmla="*/ 192 w 192"/>
                <a:gd name="T19" fmla="*/ 3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320">
                  <a:moveTo>
                    <a:pt x="192" y="32"/>
                  </a:moveTo>
                  <a:cubicBezTo>
                    <a:pt x="192" y="14"/>
                    <a:pt x="178" y="0"/>
                    <a:pt x="16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306"/>
                    <a:pt x="14" y="320"/>
                    <a:pt x="32" y="320"/>
                  </a:cubicBezTo>
                  <a:cubicBezTo>
                    <a:pt x="50" y="320"/>
                    <a:pt x="64" y="306"/>
                    <a:pt x="64" y="2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78" y="64"/>
                    <a:pt x="192" y="50"/>
                    <a:pt x="19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5" name="Freeform 95"/>
            <p:cNvSpPr>
              <a:spLocks/>
            </p:cNvSpPr>
            <p:nvPr/>
          </p:nvSpPr>
          <p:spPr bwMode="auto">
            <a:xfrm>
              <a:off x="7704138" y="5480050"/>
              <a:ext cx="85725" cy="142875"/>
            </a:xfrm>
            <a:custGeom>
              <a:avLst/>
              <a:gdLst>
                <a:gd name="T0" fmla="*/ 160 w 192"/>
                <a:gd name="T1" fmla="*/ 0 h 320"/>
                <a:gd name="T2" fmla="*/ 128 w 192"/>
                <a:gd name="T3" fmla="*/ 32 h 320"/>
                <a:gd name="T4" fmla="*/ 128 w 192"/>
                <a:gd name="T5" fmla="*/ 256 h 320"/>
                <a:gd name="T6" fmla="*/ 32 w 192"/>
                <a:gd name="T7" fmla="*/ 256 h 320"/>
                <a:gd name="T8" fmla="*/ 0 w 192"/>
                <a:gd name="T9" fmla="*/ 288 h 320"/>
                <a:gd name="T10" fmla="*/ 32 w 192"/>
                <a:gd name="T11" fmla="*/ 320 h 320"/>
                <a:gd name="T12" fmla="*/ 160 w 192"/>
                <a:gd name="T13" fmla="*/ 320 h 320"/>
                <a:gd name="T14" fmla="*/ 192 w 192"/>
                <a:gd name="T15" fmla="*/ 288 h 320"/>
                <a:gd name="T16" fmla="*/ 192 w 192"/>
                <a:gd name="T17" fmla="*/ 32 h 320"/>
                <a:gd name="T18" fmla="*/ 160 w 192"/>
                <a:gd name="T1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320">
                  <a:moveTo>
                    <a:pt x="160" y="0"/>
                  </a:moveTo>
                  <a:cubicBezTo>
                    <a:pt x="142" y="0"/>
                    <a:pt x="128" y="14"/>
                    <a:pt x="128" y="32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32" y="256"/>
                    <a:pt x="32" y="256"/>
                    <a:pt x="32" y="256"/>
                  </a:cubicBezTo>
                  <a:cubicBezTo>
                    <a:pt x="14" y="256"/>
                    <a:pt x="0" y="270"/>
                    <a:pt x="0" y="288"/>
                  </a:cubicBezTo>
                  <a:cubicBezTo>
                    <a:pt x="0" y="306"/>
                    <a:pt x="14" y="320"/>
                    <a:pt x="32" y="320"/>
                  </a:cubicBezTo>
                  <a:cubicBezTo>
                    <a:pt x="160" y="320"/>
                    <a:pt x="160" y="320"/>
                    <a:pt x="160" y="320"/>
                  </a:cubicBezTo>
                  <a:cubicBezTo>
                    <a:pt x="178" y="320"/>
                    <a:pt x="192" y="306"/>
                    <a:pt x="192" y="288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2" y="14"/>
                    <a:pt x="178" y="0"/>
                    <a:pt x="1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6" name="Freeform 96"/>
            <p:cNvSpPr>
              <a:spLocks noEditPoints="1"/>
            </p:cNvSpPr>
            <p:nvPr/>
          </p:nvSpPr>
          <p:spPr bwMode="auto">
            <a:xfrm>
              <a:off x="7920038" y="5365750"/>
              <a:ext cx="188912" cy="242887"/>
            </a:xfrm>
            <a:custGeom>
              <a:avLst/>
              <a:gdLst>
                <a:gd name="T0" fmla="*/ 373 w 416"/>
                <a:gd name="T1" fmla="*/ 295 h 541"/>
                <a:gd name="T2" fmla="*/ 171 w 416"/>
                <a:gd name="T3" fmla="*/ 295 h 541"/>
                <a:gd name="T4" fmla="*/ 130 w 416"/>
                <a:gd name="T5" fmla="*/ 381 h 541"/>
                <a:gd name="T6" fmla="*/ 64 w 416"/>
                <a:gd name="T7" fmla="*/ 381 h 541"/>
                <a:gd name="T8" fmla="*/ 64 w 416"/>
                <a:gd name="T9" fmla="*/ 361 h 541"/>
                <a:gd name="T10" fmla="*/ 342 w 416"/>
                <a:gd name="T11" fmla="*/ 56 h 541"/>
                <a:gd name="T12" fmla="*/ 338 w 416"/>
                <a:gd name="T13" fmla="*/ 11 h 541"/>
                <a:gd name="T14" fmla="*/ 295 w 416"/>
                <a:gd name="T15" fmla="*/ 13 h 541"/>
                <a:gd name="T16" fmla="*/ 8 w 416"/>
                <a:gd name="T17" fmla="*/ 328 h 541"/>
                <a:gd name="T18" fmla="*/ 0 w 416"/>
                <a:gd name="T19" fmla="*/ 349 h 541"/>
                <a:gd name="T20" fmla="*/ 0 w 416"/>
                <a:gd name="T21" fmla="*/ 413 h 541"/>
                <a:gd name="T22" fmla="*/ 32 w 416"/>
                <a:gd name="T23" fmla="*/ 445 h 541"/>
                <a:gd name="T24" fmla="*/ 137 w 416"/>
                <a:gd name="T25" fmla="*/ 445 h 541"/>
                <a:gd name="T26" fmla="*/ 272 w 416"/>
                <a:gd name="T27" fmla="*/ 541 h 541"/>
                <a:gd name="T28" fmla="*/ 332 w 416"/>
                <a:gd name="T29" fmla="*/ 528 h 541"/>
                <a:gd name="T30" fmla="*/ 416 w 416"/>
                <a:gd name="T31" fmla="*/ 397 h 541"/>
                <a:gd name="T32" fmla="*/ 373 w 416"/>
                <a:gd name="T33" fmla="*/ 295 h 541"/>
                <a:gd name="T34" fmla="*/ 305 w 416"/>
                <a:gd name="T35" fmla="*/ 470 h 541"/>
                <a:gd name="T36" fmla="*/ 272 w 416"/>
                <a:gd name="T37" fmla="*/ 477 h 541"/>
                <a:gd name="T38" fmla="*/ 193 w 416"/>
                <a:gd name="T39" fmla="*/ 407 h 541"/>
                <a:gd name="T40" fmla="*/ 192 w 416"/>
                <a:gd name="T41" fmla="*/ 397 h 541"/>
                <a:gd name="T42" fmla="*/ 272 w 416"/>
                <a:gd name="T43" fmla="*/ 317 h 541"/>
                <a:gd name="T44" fmla="*/ 328 w 416"/>
                <a:gd name="T45" fmla="*/ 340 h 541"/>
                <a:gd name="T46" fmla="*/ 328 w 416"/>
                <a:gd name="T47" fmla="*/ 340 h 541"/>
                <a:gd name="T48" fmla="*/ 352 w 416"/>
                <a:gd name="T49" fmla="*/ 397 h 541"/>
                <a:gd name="T50" fmla="*/ 305 w 416"/>
                <a:gd name="T51" fmla="*/ 47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6" h="541">
                  <a:moveTo>
                    <a:pt x="373" y="295"/>
                  </a:moveTo>
                  <a:cubicBezTo>
                    <a:pt x="317" y="239"/>
                    <a:pt x="227" y="239"/>
                    <a:pt x="171" y="295"/>
                  </a:cubicBezTo>
                  <a:cubicBezTo>
                    <a:pt x="148" y="318"/>
                    <a:pt x="133" y="348"/>
                    <a:pt x="130" y="381"/>
                  </a:cubicBezTo>
                  <a:cubicBezTo>
                    <a:pt x="64" y="381"/>
                    <a:pt x="64" y="381"/>
                    <a:pt x="64" y="381"/>
                  </a:cubicBezTo>
                  <a:cubicBezTo>
                    <a:pt x="64" y="361"/>
                    <a:pt x="64" y="361"/>
                    <a:pt x="64" y="361"/>
                  </a:cubicBezTo>
                  <a:cubicBezTo>
                    <a:pt x="342" y="56"/>
                    <a:pt x="342" y="56"/>
                    <a:pt x="342" y="56"/>
                  </a:cubicBezTo>
                  <a:cubicBezTo>
                    <a:pt x="354" y="42"/>
                    <a:pt x="352" y="22"/>
                    <a:pt x="338" y="11"/>
                  </a:cubicBezTo>
                  <a:cubicBezTo>
                    <a:pt x="326" y="0"/>
                    <a:pt x="307" y="1"/>
                    <a:pt x="295" y="13"/>
                  </a:cubicBezTo>
                  <a:cubicBezTo>
                    <a:pt x="8" y="328"/>
                    <a:pt x="8" y="328"/>
                    <a:pt x="8" y="328"/>
                  </a:cubicBezTo>
                  <a:cubicBezTo>
                    <a:pt x="3" y="333"/>
                    <a:pt x="0" y="341"/>
                    <a:pt x="0" y="349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31"/>
                    <a:pt x="14" y="445"/>
                    <a:pt x="32" y="445"/>
                  </a:cubicBezTo>
                  <a:cubicBezTo>
                    <a:pt x="137" y="445"/>
                    <a:pt x="137" y="445"/>
                    <a:pt x="137" y="445"/>
                  </a:cubicBezTo>
                  <a:cubicBezTo>
                    <a:pt x="157" y="502"/>
                    <a:pt x="211" y="541"/>
                    <a:pt x="272" y="541"/>
                  </a:cubicBezTo>
                  <a:cubicBezTo>
                    <a:pt x="293" y="541"/>
                    <a:pt x="313" y="536"/>
                    <a:pt x="332" y="528"/>
                  </a:cubicBezTo>
                  <a:cubicBezTo>
                    <a:pt x="383" y="504"/>
                    <a:pt x="416" y="453"/>
                    <a:pt x="416" y="397"/>
                  </a:cubicBezTo>
                  <a:cubicBezTo>
                    <a:pt x="416" y="359"/>
                    <a:pt x="401" y="322"/>
                    <a:pt x="373" y="295"/>
                  </a:cubicBezTo>
                  <a:close/>
                  <a:moveTo>
                    <a:pt x="305" y="470"/>
                  </a:moveTo>
                  <a:cubicBezTo>
                    <a:pt x="295" y="475"/>
                    <a:pt x="284" y="477"/>
                    <a:pt x="272" y="477"/>
                  </a:cubicBezTo>
                  <a:cubicBezTo>
                    <a:pt x="232" y="477"/>
                    <a:pt x="198" y="447"/>
                    <a:pt x="193" y="407"/>
                  </a:cubicBezTo>
                  <a:cubicBezTo>
                    <a:pt x="192" y="404"/>
                    <a:pt x="192" y="400"/>
                    <a:pt x="192" y="397"/>
                  </a:cubicBezTo>
                  <a:cubicBezTo>
                    <a:pt x="192" y="353"/>
                    <a:pt x="228" y="317"/>
                    <a:pt x="272" y="317"/>
                  </a:cubicBezTo>
                  <a:cubicBezTo>
                    <a:pt x="293" y="317"/>
                    <a:pt x="313" y="325"/>
                    <a:pt x="328" y="340"/>
                  </a:cubicBezTo>
                  <a:cubicBezTo>
                    <a:pt x="328" y="340"/>
                    <a:pt x="328" y="340"/>
                    <a:pt x="328" y="340"/>
                  </a:cubicBezTo>
                  <a:cubicBezTo>
                    <a:pt x="344" y="355"/>
                    <a:pt x="352" y="376"/>
                    <a:pt x="352" y="397"/>
                  </a:cubicBezTo>
                  <a:cubicBezTo>
                    <a:pt x="352" y="428"/>
                    <a:pt x="334" y="457"/>
                    <a:pt x="305" y="4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7" name="Freeform 97"/>
            <p:cNvSpPr>
              <a:spLocks/>
            </p:cNvSpPr>
            <p:nvPr/>
          </p:nvSpPr>
          <p:spPr bwMode="auto">
            <a:xfrm>
              <a:off x="7761288" y="5148263"/>
              <a:ext cx="58737" cy="87312"/>
            </a:xfrm>
            <a:custGeom>
              <a:avLst/>
              <a:gdLst>
                <a:gd name="T0" fmla="*/ 73 w 131"/>
                <a:gd name="T1" fmla="*/ 181 h 193"/>
                <a:gd name="T2" fmla="*/ 119 w 131"/>
                <a:gd name="T3" fmla="*/ 180 h 193"/>
                <a:gd name="T4" fmla="*/ 119 w 131"/>
                <a:gd name="T5" fmla="*/ 135 h 193"/>
                <a:gd name="T6" fmla="*/ 64 w 131"/>
                <a:gd name="T7" fmla="*/ 81 h 193"/>
                <a:gd name="T8" fmla="*/ 64 w 131"/>
                <a:gd name="T9" fmla="*/ 32 h 193"/>
                <a:gd name="T10" fmla="*/ 32 w 131"/>
                <a:gd name="T11" fmla="*/ 0 h 193"/>
                <a:gd name="T12" fmla="*/ 0 w 131"/>
                <a:gd name="T13" fmla="*/ 32 h 193"/>
                <a:gd name="T14" fmla="*/ 0 w 131"/>
                <a:gd name="T15" fmla="*/ 94 h 193"/>
                <a:gd name="T16" fmla="*/ 9 w 131"/>
                <a:gd name="T17" fmla="*/ 117 h 193"/>
                <a:gd name="T18" fmla="*/ 73 w 131"/>
                <a:gd name="T19" fmla="*/ 18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93">
                  <a:moveTo>
                    <a:pt x="73" y="181"/>
                  </a:moveTo>
                  <a:cubicBezTo>
                    <a:pt x="86" y="193"/>
                    <a:pt x="106" y="193"/>
                    <a:pt x="119" y="180"/>
                  </a:cubicBezTo>
                  <a:cubicBezTo>
                    <a:pt x="131" y="167"/>
                    <a:pt x="131" y="148"/>
                    <a:pt x="119" y="135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2"/>
                    <a:pt x="3" y="111"/>
                    <a:pt x="9" y="117"/>
                  </a:cubicBezTo>
                  <a:lnTo>
                    <a:pt x="73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8" name="Freeform 98"/>
            <p:cNvSpPr>
              <a:spLocks/>
            </p:cNvSpPr>
            <p:nvPr/>
          </p:nvSpPr>
          <p:spPr bwMode="auto">
            <a:xfrm>
              <a:off x="7645400" y="5151438"/>
              <a:ext cx="30162" cy="68262"/>
            </a:xfrm>
            <a:custGeom>
              <a:avLst/>
              <a:gdLst>
                <a:gd name="T0" fmla="*/ 32 w 64"/>
                <a:gd name="T1" fmla="*/ 150 h 150"/>
                <a:gd name="T2" fmla="*/ 64 w 64"/>
                <a:gd name="T3" fmla="*/ 118 h 150"/>
                <a:gd name="T4" fmla="*/ 64 w 64"/>
                <a:gd name="T5" fmla="*/ 32 h 150"/>
                <a:gd name="T6" fmla="*/ 32 w 64"/>
                <a:gd name="T7" fmla="*/ 0 h 150"/>
                <a:gd name="T8" fmla="*/ 0 w 64"/>
                <a:gd name="T9" fmla="*/ 32 h 150"/>
                <a:gd name="T10" fmla="*/ 0 w 64"/>
                <a:gd name="T11" fmla="*/ 118 h 150"/>
                <a:gd name="T12" fmla="*/ 32 w 64"/>
                <a:gd name="T13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50">
                  <a:moveTo>
                    <a:pt x="32" y="150"/>
                  </a:moveTo>
                  <a:cubicBezTo>
                    <a:pt x="50" y="150"/>
                    <a:pt x="64" y="136"/>
                    <a:pt x="64" y="118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6"/>
                    <a:pt x="14" y="150"/>
                    <a:pt x="32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49" name="Freeform 99"/>
            <p:cNvSpPr>
              <a:spLocks/>
            </p:cNvSpPr>
            <p:nvPr/>
          </p:nvSpPr>
          <p:spPr bwMode="auto">
            <a:xfrm>
              <a:off x="7991475" y="5310188"/>
              <a:ext cx="69850" cy="69850"/>
            </a:xfrm>
            <a:custGeom>
              <a:avLst/>
              <a:gdLst>
                <a:gd name="T0" fmla="*/ 12 w 153"/>
                <a:gd name="T1" fmla="*/ 141 h 153"/>
                <a:gd name="T2" fmla="*/ 58 w 153"/>
                <a:gd name="T3" fmla="*/ 141 h 153"/>
                <a:gd name="T4" fmla="*/ 140 w 153"/>
                <a:gd name="T5" fmla="*/ 58 h 153"/>
                <a:gd name="T6" fmla="*/ 141 w 153"/>
                <a:gd name="T7" fmla="*/ 13 h 153"/>
                <a:gd name="T8" fmla="*/ 95 w 153"/>
                <a:gd name="T9" fmla="*/ 12 h 153"/>
                <a:gd name="T10" fmla="*/ 95 w 153"/>
                <a:gd name="T11" fmla="*/ 13 h 153"/>
                <a:gd name="T12" fmla="*/ 12 w 153"/>
                <a:gd name="T13" fmla="*/ 95 h 153"/>
                <a:gd name="T14" fmla="*/ 12 w 153"/>
                <a:gd name="T15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153">
                  <a:moveTo>
                    <a:pt x="12" y="141"/>
                  </a:moveTo>
                  <a:cubicBezTo>
                    <a:pt x="25" y="153"/>
                    <a:pt x="45" y="153"/>
                    <a:pt x="58" y="141"/>
                  </a:cubicBezTo>
                  <a:cubicBezTo>
                    <a:pt x="140" y="58"/>
                    <a:pt x="140" y="58"/>
                    <a:pt x="140" y="58"/>
                  </a:cubicBezTo>
                  <a:cubicBezTo>
                    <a:pt x="153" y="46"/>
                    <a:pt x="153" y="26"/>
                    <a:pt x="141" y="13"/>
                  </a:cubicBezTo>
                  <a:cubicBezTo>
                    <a:pt x="128" y="0"/>
                    <a:pt x="108" y="0"/>
                    <a:pt x="95" y="12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0" y="108"/>
                    <a:pt x="0" y="128"/>
                    <a:pt x="12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0" name="Freeform 100"/>
            <p:cNvSpPr>
              <a:spLocks/>
            </p:cNvSpPr>
            <p:nvPr/>
          </p:nvSpPr>
          <p:spPr bwMode="auto">
            <a:xfrm>
              <a:off x="7932738" y="5578475"/>
              <a:ext cx="125412" cy="88900"/>
            </a:xfrm>
            <a:custGeom>
              <a:avLst/>
              <a:gdLst>
                <a:gd name="T0" fmla="*/ 243 w 275"/>
                <a:gd name="T1" fmla="*/ 132 h 196"/>
                <a:gd name="T2" fmla="*/ 148 w 275"/>
                <a:gd name="T3" fmla="*/ 132 h 196"/>
                <a:gd name="T4" fmla="*/ 62 w 275"/>
                <a:gd name="T5" fmla="*/ 17 h 196"/>
                <a:gd name="T6" fmla="*/ 17 w 275"/>
                <a:gd name="T7" fmla="*/ 10 h 196"/>
                <a:gd name="T8" fmla="*/ 10 w 275"/>
                <a:gd name="T9" fmla="*/ 55 h 196"/>
                <a:gd name="T10" fmla="*/ 106 w 275"/>
                <a:gd name="T11" fmla="*/ 183 h 196"/>
                <a:gd name="T12" fmla="*/ 132 w 275"/>
                <a:gd name="T13" fmla="*/ 196 h 196"/>
                <a:gd name="T14" fmla="*/ 243 w 275"/>
                <a:gd name="T15" fmla="*/ 196 h 196"/>
                <a:gd name="T16" fmla="*/ 275 w 275"/>
                <a:gd name="T17" fmla="*/ 164 h 196"/>
                <a:gd name="T18" fmla="*/ 243 w 275"/>
                <a:gd name="T19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5" h="196">
                  <a:moveTo>
                    <a:pt x="243" y="132"/>
                  </a:moveTo>
                  <a:cubicBezTo>
                    <a:pt x="148" y="132"/>
                    <a:pt x="148" y="132"/>
                    <a:pt x="148" y="132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1" y="3"/>
                    <a:pt x="31" y="0"/>
                    <a:pt x="17" y="10"/>
                  </a:cubicBezTo>
                  <a:cubicBezTo>
                    <a:pt x="3" y="21"/>
                    <a:pt x="0" y="41"/>
                    <a:pt x="10" y="55"/>
                  </a:cubicBezTo>
                  <a:cubicBezTo>
                    <a:pt x="106" y="183"/>
                    <a:pt x="106" y="183"/>
                    <a:pt x="106" y="183"/>
                  </a:cubicBezTo>
                  <a:cubicBezTo>
                    <a:pt x="112" y="191"/>
                    <a:pt x="122" y="196"/>
                    <a:pt x="132" y="196"/>
                  </a:cubicBezTo>
                  <a:cubicBezTo>
                    <a:pt x="243" y="196"/>
                    <a:pt x="243" y="196"/>
                    <a:pt x="243" y="196"/>
                  </a:cubicBezTo>
                  <a:cubicBezTo>
                    <a:pt x="261" y="196"/>
                    <a:pt x="275" y="182"/>
                    <a:pt x="275" y="164"/>
                  </a:cubicBezTo>
                  <a:cubicBezTo>
                    <a:pt x="275" y="146"/>
                    <a:pt x="261" y="132"/>
                    <a:pt x="24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1" name="Freeform 101"/>
            <p:cNvSpPr>
              <a:spLocks/>
            </p:cNvSpPr>
            <p:nvPr/>
          </p:nvSpPr>
          <p:spPr bwMode="auto">
            <a:xfrm>
              <a:off x="7877175" y="5876925"/>
              <a:ext cx="39687" cy="131762"/>
            </a:xfrm>
            <a:custGeom>
              <a:avLst/>
              <a:gdLst>
                <a:gd name="T0" fmla="*/ 60 w 87"/>
                <a:gd name="T1" fmla="*/ 4 h 291"/>
                <a:gd name="T2" fmla="*/ 21 w 87"/>
                <a:gd name="T3" fmla="*/ 27 h 291"/>
                <a:gd name="T4" fmla="*/ 15 w 87"/>
                <a:gd name="T5" fmla="*/ 267 h 291"/>
                <a:gd name="T6" fmla="*/ 46 w 87"/>
                <a:gd name="T7" fmla="*/ 291 h 291"/>
                <a:gd name="T8" fmla="*/ 54 w 87"/>
                <a:gd name="T9" fmla="*/ 290 h 291"/>
                <a:gd name="T10" fmla="*/ 78 w 87"/>
                <a:gd name="T11" fmla="*/ 252 h 291"/>
                <a:gd name="T12" fmla="*/ 78 w 87"/>
                <a:gd name="T13" fmla="*/ 252 h 291"/>
                <a:gd name="T14" fmla="*/ 83 w 87"/>
                <a:gd name="T15" fmla="*/ 43 h 291"/>
                <a:gd name="T16" fmla="*/ 60 w 87"/>
                <a:gd name="T17" fmla="*/ 4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291">
                  <a:moveTo>
                    <a:pt x="60" y="4"/>
                  </a:moveTo>
                  <a:cubicBezTo>
                    <a:pt x="43" y="0"/>
                    <a:pt x="26" y="10"/>
                    <a:pt x="21" y="27"/>
                  </a:cubicBezTo>
                  <a:cubicBezTo>
                    <a:pt x="1" y="106"/>
                    <a:pt x="0" y="187"/>
                    <a:pt x="15" y="267"/>
                  </a:cubicBezTo>
                  <a:cubicBezTo>
                    <a:pt x="19" y="281"/>
                    <a:pt x="32" y="291"/>
                    <a:pt x="46" y="291"/>
                  </a:cubicBezTo>
                  <a:cubicBezTo>
                    <a:pt x="49" y="291"/>
                    <a:pt x="52" y="291"/>
                    <a:pt x="54" y="290"/>
                  </a:cubicBezTo>
                  <a:cubicBezTo>
                    <a:pt x="71" y="286"/>
                    <a:pt x="82" y="269"/>
                    <a:pt x="78" y="252"/>
                  </a:cubicBezTo>
                  <a:cubicBezTo>
                    <a:pt x="78" y="252"/>
                    <a:pt x="78" y="252"/>
                    <a:pt x="78" y="252"/>
                  </a:cubicBezTo>
                  <a:cubicBezTo>
                    <a:pt x="64" y="183"/>
                    <a:pt x="66" y="112"/>
                    <a:pt x="83" y="43"/>
                  </a:cubicBezTo>
                  <a:cubicBezTo>
                    <a:pt x="87" y="26"/>
                    <a:pt x="77" y="9"/>
                    <a:pt x="6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52" name="Group 295"/>
          <p:cNvGrpSpPr/>
          <p:nvPr/>
        </p:nvGrpSpPr>
        <p:grpSpPr>
          <a:xfrm>
            <a:off x="4734890" y="5184913"/>
            <a:ext cx="692176" cy="717108"/>
            <a:chOff x="5780088" y="5248275"/>
            <a:chExt cx="925513" cy="958850"/>
          </a:xfrm>
          <a:solidFill>
            <a:schemeClr val="bg1"/>
          </a:solidFill>
        </p:grpSpPr>
        <p:sp>
          <p:nvSpPr>
            <p:cNvPr id="253" name="Freeform 109"/>
            <p:cNvSpPr>
              <a:spLocks/>
            </p:cNvSpPr>
            <p:nvPr/>
          </p:nvSpPr>
          <p:spPr bwMode="auto">
            <a:xfrm>
              <a:off x="6521451" y="5567363"/>
              <a:ext cx="79375" cy="80963"/>
            </a:xfrm>
            <a:custGeom>
              <a:avLst/>
              <a:gdLst>
                <a:gd name="T0" fmla="*/ 32 w 160"/>
                <a:gd name="T1" fmla="*/ 160 h 160"/>
                <a:gd name="T2" fmla="*/ 128 w 160"/>
                <a:gd name="T3" fmla="*/ 160 h 160"/>
                <a:gd name="T4" fmla="*/ 160 w 160"/>
                <a:gd name="T5" fmla="*/ 128 h 160"/>
                <a:gd name="T6" fmla="*/ 160 w 160"/>
                <a:gd name="T7" fmla="*/ 32 h 160"/>
                <a:gd name="T8" fmla="*/ 128 w 160"/>
                <a:gd name="T9" fmla="*/ 0 h 160"/>
                <a:gd name="T10" fmla="*/ 96 w 160"/>
                <a:gd name="T11" fmla="*/ 32 h 160"/>
                <a:gd name="T12" fmla="*/ 96 w 160"/>
                <a:gd name="T13" fmla="*/ 96 h 160"/>
                <a:gd name="T14" fmla="*/ 32 w 160"/>
                <a:gd name="T15" fmla="*/ 96 h 160"/>
                <a:gd name="T16" fmla="*/ 0 w 160"/>
                <a:gd name="T17" fmla="*/ 128 h 160"/>
                <a:gd name="T18" fmla="*/ 32 w 160"/>
                <a:gd name="T1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32" y="160"/>
                  </a:moveTo>
                  <a:cubicBezTo>
                    <a:pt x="128" y="160"/>
                    <a:pt x="128" y="160"/>
                    <a:pt x="128" y="160"/>
                  </a:cubicBezTo>
                  <a:cubicBezTo>
                    <a:pt x="146" y="160"/>
                    <a:pt x="160" y="146"/>
                    <a:pt x="160" y="128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0" y="14"/>
                    <a:pt x="146" y="0"/>
                    <a:pt x="128" y="0"/>
                  </a:cubicBezTo>
                  <a:cubicBezTo>
                    <a:pt x="111" y="0"/>
                    <a:pt x="96" y="14"/>
                    <a:pt x="96" y="32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15" y="96"/>
                    <a:pt x="0" y="110"/>
                    <a:pt x="0" y="128"/>
                  </a:cubicBezTo>
                  <a:cubicBezTo>
                    <a:pt x="0" y="146"/>
                    <a:pt x="15" y="160"/>
                    <a:pt x="32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4" name="Freeform 110"/>
            <p:cNvSpPr>
              <a:spLocks noEditPoints="1"/>
            </p:cNvSpPr>
            <p:nvPr/>
          </p:nvSpPr>
          <p:spPr bwMode="auto">
            <a:xfrm>
              <a:off x="6096001" y="5456238"/>
              <a:ext cx="128588" cy="127000"/>
            </a:xfrm>
            <a:custGeom>
              <a:avLst/>
              <a:gdLst>
                <a:gd name="T0" fmla="*/ 128 w 256"/>
                <a:gd name="T1" fmla="*/ 256 h 256"/>
                <a:gd name="T2" fmla="*/ 256 w 256"/>
                <a:gd name="T3" fmla="*/ 128 h 256"/>
                <a:gd name="T4" fmla="*/ 128 w 256"/>
                <a:gd name="T5" fmla="*/ 0 h 256"/>
                <a:gd name="T6" fmla="*/ 0 w 256"/>
                <a:gd name="T7" fmla="*/ 128 h 256"/>
                <a:gd name="T8" fmla="*/ 128 w 256"/>
                <a:gd name="T9" fmla="*/ 256 h 256"/>
                <a:gd name="T10" fmla="*/ 128 w 256"/>
                <a:gd name="T11" fmla="*/ 64 h 256"/>
                <a:gd name="T12" fmla="*/ 192 w 256"/>
                <a:gd name="T13" fmla="*/ 128 h 256"/>
                <a:gd name="T14" fmla="*/ 128 w 256"/>
                <a:gd name="T15" fmla="*/ 192 h 256"/>
                <a:gd name="T16" fmla="*/ 64 w 256"/>
                <a:gd name="T17" fmla="*/ 128 h 256"/>
                <a:gd name="T18" fmla="*/ 128 w 256"/>
                <a:gd name="T19" fmla="*/ 6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199" y="256"/>
                    <a:pt x="256" y="199"/>
                    <a:pt x="256" y="128"/>
                  </a:cubicBezTo>
                  <a:cubicBezTo>
                    <a:pt x="256" y="57"/>
                    <a:pt x="199" y="0"/>
                    <a:pt x="128" y="0"/>
                  </a:cubicBezTo>
                  <a:cubicBezTo>
                    <a:pt x="58" y="0"/>
                    <a:pt x="0" y="57"/>
                    <a:pt x="0" y="128"/>
                  </a:cubicBezTo>
                  <a:cubicBezTo>
                    <a:pt x="0" y="199"/>
                    <a:pt x="58" y="256"/>
                    <a:pt x="128" y="256"/>
                  </a:cubicBezTo>
                  <a:close/>
                  <a:moveTo>
                    <a:pt x="128" y="64"/>
                  </a:moveTo>
                  <a:cubicBezTo>
                    <a:pt x="164" y="64"/>
                    <a:pt x="192" y="93"/>
                    <a:pt x="192" y="128"/>
                  </a:cubicBezTo>
                  <a:cubicBezTo>
                    <a:pt x="192" y="163"/>
                    <a:pt x="164" y="192"/>
                    <a:pt x="128" y="192"/>
                  </a:cubicBezTo>
                  <a:cubicBezTo>
                    <a:pt x="93" y="192"/>
                    <a:pt x="64" y="163"/>
                    <a:pt x="64" y="128"/>
                  </a:cubicBezTo>
                  <a:cubicBezTo>
                    <a:pt x="64" y="93"/>
                    <a:pt x="93" y="64"/>
                    <a:pt x="12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5" name="Freeform 111"/>
            <p:cNvSpPr>
              <a:spLocks noEditPoints="1"/>
            </p:cNvSpPr>
            <p:nvPr/>
          </p:nvSpPr>
          <p:spPr bwMode="auto">
            <a:xfrm>
              <a:off x="5780088" y="5248275"/>
              <a:ext cx="925513" cy="958850"/>
            </a:xfrm>
            <a:custGeom>
              <a:avLst/>
              <a:gdLst>
                <a:gd name="T0" fmla="*/ 401 w 1849"/>
                <a:gd name="T1" fmla="*/ 640 h 1920"/>
                <a:gd name="T2" fmla="*/ 290 w 1849"/>
                <a:gd name="T3" fmla="*/ 929 h 1920"/>
                <a:gd name="T4" fmla="*/ 295 w 1849"/>
                <a:gd name="T5" fmla="*/ 992 h 1920"/>
                <a:gd name="T6" fmla="*/ 620 w 1849"/>
                <a:gd name="T7" fmla="*/ 759 h 1920"/>
                <a:gd name="T8" fmla="*/ 711 w 1849"/>
                <a:gd name="T9" fmla="*/ 1088 h 1920"/>
                <a:gd name="T10" fmla="*/ 298 w 1849"/>
                <a:gd name="T11" fmla="*/ 1900 h 1920"/>
                <a:gd name="T12" fmla="*/ 1159 w 1849"/>
                <a:gd name="T13" fmla="*/ 1651 h 1920"/>
                <a:gd name="T14" fmla="*/ 1671 w 1849"/>
                <a:gd name="T15" fmla="*/ 1440 h 1920"/>
                <a:gd name="T16" fmla="*/ 1782 w 1849"/>
                <a:gd name="T17" fmla="*/ 1088 h 1920"/>
                <a:gd name="T18" fmla="*/ 1490 w 1849"/>
                <a:gd name="T19" fmla="*/ 114 h 1920"/>
                <a:gd name="T20" fmla="*/ 1127 w 1849"/>
                <a:gd name="T21" fmla="*/ 32 h 1920"/>
                <a:gd name="T22" fmla="*/ 694 w 1849"/>
                <a:gd name="T23" fmla="*/ 160 h 1920"/>
                <a:gd name="T24" fmla="*/ 458 w 1849"/>
                <a:gd name="T25" fmla="*/ 297 h 1920"/>
                <a:gd name="T26" fmla="*/ 294 w 1849"/>
                <a:gd name="T27" fmla="*/ 143 h 1920"/>
                <a:gd name="T28" fmla="*/ 199 w 1849"/>
                <a:gd name="T29" fmla="*/ 416 h 1920"/>
                <a:gd name="T30" fmla="*/ 193 w 1849"/>
                <a:gd name="T31" fmla="*/ 543 h 1920"/>
                <a:gd name="T32" fmla="*/ 167 w 1849"/>
                <a:gd name="T33" fmla="*/ 960 h 1920"/>
                <a:gd name="T34" fmla="*/ 231 w 1849"/>
                <a:gd name="T35" fmla="*/ 160 h 1920"/>
                <a:gd name="T36" fmla="*/ 822 w 1849"/>
                <a:gd name="T37" fmla="*/ 928 h 1920"/>
                <a:gd name="T38" fmla="*/ 1059 w 1849"/>
                <a:gd name="T39" fmla="*/ 791 h 1920"/>
                <a:gd name="T40" fmla="*/ 1287 w 1849"/>
                <a:gd name="T41" fmla="*/ 896 h 1920"/>
                <a:gd name="T42" fmla="*/ 1127 w 1849"/>
                <a:gd name="T43" fmla="*/ 1024 h 1920"/>
                <a:gd name="T44" fmla="*/ 1109 w 1849"/>
                <a:gd name="T45" fmla="*/ 384 h 1920"/>
                <a:gd name="T46" fmla="*/ 1123 w 1849"/>
                <a:gd name="T47" fmla="*/ 407 h 1920"/>
                <a:gd name="T48" fmla="*/ 1116 w 1849"/>
                <a:gd name="T49" fmla="*/ 640 h 1920"/>
                <a:gd name="T50" fmla="*/ 1095 w 1849"/>
                <a:gd name="T51" fmla="*/ 1504 h 1920"/>
                <a:gd name="T52" fmla="*/ 977 w 1849"/>
                <a:gd name="T53" fmla="*/ 1367 h 1920"/>
                <a:gd name="T54" fmla="*/ 903 w 1849"/>
                <a:gd name="T55" fmla="*/ 1632 h 1920"/>
                <a:gd name="T56" fmla="*/ 774 w 1849"/>
                <a:gd name="T57" fmla="*/ 1792 h 1920"/>
                <a:gd name="T58" fmla="*/ 839 w 1849"/>
                <a:gd name="T59" fmla="*/ 1152 h 1920"/>
                <a:gd name="T60" fmla="*/ 711 w 1849"/>
                <a:gd name="T61" fmla="*/ 1766 h 1920"/>
                <a:gd name="T62" fmla="*/ 1031 w 1849"/>
                <a:gd name="T63" fmla="*/ 1568 h 1920"/>
                <a:gd name="T64" fmla="*/ 1121 w 1849"/>
                <a:gd name="T65" fmla="*/ 1420 h 1920"/>
                <a:gd name="T66" fmla="*/ 1142 w 1849"/>
                <a:gd name="T67" fmla="*/ 1307 h 1920"/>
                <a:gd name="T68" fmla="*/ 1735 w 1849"/>
                <a:gd name="T69" fmla="*/ 613 h 1920"/>
                <a:gd name="T70" fmla="*/ 1671 w 1849"/>
                <a:gd name="T71" fmla="*/ 1056 h 1920"/>
                <a:gd name="T72" fmla="*/ 1489 w 1849"/>
                <a:gd name="T73" fmla="*/ 1143 h 1920"/>
                <a:gd name="T74" fmla="*/ 1450 w 1849"/>
                <a:gd name="T75" fmla="*/ 1408 h 1920"/>
                <a:gd name="T76" fmla="*/ 1191 w 1849"/>
                <a:gd name="T77" fmla="*/ 1046 h 1920"/>
                <a:gd name="T78" fmla="*/ 1255 w 1849"/>
                <a:gd name="T79" fmla="*/ 693 h 1920"/>
                <a:gd name="T80" fmla="*/ 1063 w 1849"/>
                <a:gd name="T81" fmla="*/ 128 h 1920"/>
                <a:gd name="T82" fmla="*/ 1073 w 1849"/>
                <a:gd name="T83" fmla="*/ 320 h 1920"/>
                <a:gd name="T84" fmla="*/ 854 w 1849"/>
                <a:gd name="T85" fmla="*/ 187 h 1920"/>
                <a:gd name="T86" fmla="*/ 500 w 1849"/>
                <a:gd name="T87" fmla="*/ 352 h 1920"/>
                <a:gd name="T88" fmla="*/ 722 w 1849"/>
                <a:gd name="T89" fmla="*/ 224 h 1920"/>
                <a:gd name="T90" fmla="*/ 903 w 1849"/>
                <a:gd name="T91" fmla="*/ 395 h 1920"/>
                <a:gd name="T92" fmla="*/ 949 w 1849"/>
                <a:gd name="T93" fmla="*/ 567 h 1920"/>
                <a:gd name="T94" fmla="*/ 873 w 1849"/>
                <a:gd name="T95" fmla="*/ 698 h 1920"/>
                <a:gd name="T96" fmla="*/ 702 w 1849"/>
                <a:gd name="T97" fmla="*/ 745 h 1920"/>
                <a:gd name="T98" fmla="*/ 463 w 1849"/>
                <a:gd name="T99" fmla="*/ 672 h 1920"/>
                <a:gd name="T100" fmla="*/ 566 w 1849"/>
                <a:gd name="T101" fmla="*/ 582 h 1920"/>
                <a:gd name="T102" fmla="*/ 568 w 1849"/>
                <a:gd name="T103" fmla="*/ 521 h 1920"/>
                <a:gd name="T104" fmla="*/ 132 w 1849"/>
                <a:gd name="T105" fmla="*/ 567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49" h="1920">
                  <a:moveTo>
                    <a:pt x="59" y="661"/>
                  </a:moveTo>
                  <a:cubicBezTo>
                    <a:pt x="73" y="668"/>
                    <a:pt x="88" y="672"/>
                    <a:pt x="103" y="672"/>
                  </a:cubicBezTo>
                  <a:cubicBezTo>
                    <a:pt x="144" y="672"/>
                    <a:pt x="180" y="646"/>
                    <a:pt x="194" y="608"/>
                  </a:cubicBezTo>
                  <a:cubicBezTo>
                    <a:pt x="445" y="604"/>
                    <a:pt x="445" y="604"/>
                    <a:pt x="445" y="604"/>
                  </a:cubicBezTo>
                  <a:cubicBezTo>
                    <a:pt x="401" y="640"/>
                    <a:pt x="401" y="640"/>
                    <a:pt x="401" y="640"/>
                  </a:cubicBezTo>
                  <a:cubicBezTo>
                    <a:pt x="389" y="650"/>
                    <a:pt x="386" y="667"/>
                    <a:pt x="394" y="681"/>
                  </a:cubicBezTo>
                  <a:cubicBezTo>
                    <a:pt x="454" y="784"/>
                    <a:pt x="454" y="784"/>
                    <a:pt x="454" y="784"/>
                  </a:cubicBezTo>
                  <a:cubicBezTo>
                    <a:pt x="455" y="928"/>
                    <a:pt x="455" y="928"/>
                    <a:pt x="455" y="928"/>
                  </a:cubicBezTo>
                  <a:cubicBezTo>
                    <a:pt x="295" y="928"/>
                    <a:pt x="295" y="928"/>
                    <a:pt x="295" y="928"/>
                  </a:cubicBezTo>
                  <a:cubicBezTo>
                    <a:pt x="293" y="928"/>
                    <a:pt x="292" y="929"/>
                    <a:pt x="290" y="929"/>
                  </a:cubicBezTo>
                  <a:cubicBezTo>
                    <a:pt x="275" y="885"/>
                    <a:pt x="230" y="858"/>
                    <a:pt x="183" y="865"/>
                  </a:cubicBezTo>
                  <a:cubicBezTo>
                    <a:pt x="137" y="873"/>
                    <a:pt x="103" y="913"/>
                    <a:pt x="103" y="960"/>
                  </a:cubicBezTo>
                  <a:cubicBezTo>
                    <a:pt x="103" y="1007"/>
                    <a:pt x="137" y="1047"/>
                    <a:pt x="183" y="1055"/>
                  </a:cubicBezTo>
                  <a:cubicBezTo>
                    <a:pt x="230" y="1062"/>
                    <a:pt x="275" y="1035"/>
                    <a:pt x="290" y="991"/>
                  </a:cubicBezTo>
                  <a:cubicBezTo>
                    <a:pt x="292" y="991"/>
                    <a:pt x="293" y="992"/>
                    <a:pt x="295" y="992"/>
                  </a:cubicBezTo>
                  <a:cubicBezTo>
                    <a:pt x="487" y="992"/>
                    <a:pt x="487" y="992"/>
                    <a:pt x="487" y="992"/>
                  </a:cubicBezTo>
                  <a:cubicBezTo>
                    <a:pt x="496" y="992"/>
                    <a:pt x="504" y="989"/>
                    <a:pt x="510" y="983"/>
                  </a:cubicBezTo>
                  <a:cubicBezTo>
                    <a:pt x="516" y="976"/>
                    <a:pt x="519" y="968"/>
                    <a:pt x="519" y="960"/>
                  </a:cubicBezTo>
                  <a:cubicBezTo>
                    <a:pt x="518" y="798"/>
                    <a:pt x="518" y="798"/>
                    <a:pt x="518" y="798"/>
                  </a:cubicBezTo>
                  <a:cubicBezTo>
                    <a:pt x="620" y="759"/>
                    <a:pt x="620" y="759"/>
                    <a:pt x="620" y="759"/>
                  </a:cubicBezTo>
                  <a:cubicBezTo>
                    <a:pt x="627" y="764"/>
                    <a:pt x="634" y="768"/>
                    <a:pt x="641" y="771"/>
                  </a:cubicBezTo>
                  <a:cubicBezTo>
                    <a:pt x="663" y="901"/>
                    <a:pt x="663" y="901"/>
                    <a:pt x="663" y="901"/>
                  </a:cubicBezTo>
                  <a:cubicBezTo>
                    <a:pt x="666" y="917"/>
                    <a:pt x="679" y="928"/>
                    <a:pt x="695" y="928"/>
                  </a:cubicBezTo>
                  <a:cubicBezTo>
                    <a:pt x="711" y="928"/>
                    <a:pt x="711" y="928"/>
                    <a:pt x="711" y="928"/>
                  </a:cubicBezTo>
                  <a:cubicBezTo>
                    <a:pt x="711" y="1088"/>
                    <a:pt x="711" y="1088"/>
                    <a:pt x="711" y="1088"/>
                  </a:cubicBezTo>
                  <a:cubicBezTo>
                    <a:pt x="615" y="1088"/>
                    <a:pt x="615" y="1088"/>
                    <a:pt x="615" y="1088"/>
                  </a:cubicBezTo>
                  <a:cubicBezTo>
                    <a:pt x="598" y="1088"/>
                    <a:pt x="583" y="1102"/>
                    <a:pt x="583" y="1120"/>
                  </a:cubicBezTo>
                  <a:cubicBezTo>
                    <a:pt x="583" y="1587"/>
                    <a:pt x="583" y="1587"/>
                    <a:pt x="583" y="1587"/>
                  </a:cubicBezTo>
                  <a:cubicBezTo>
                    <a:pt x="305" y="1865"/>
                    <a:pt x="305" y="1865"/>
                    <a:pt x="305" y="1865"/>
                  </a:cubicBezTo>
                  <a:cubicBezTo>
                    <a:pt x="295" y="1875"/>
                    <a:pt x="293" y="1888"/>
                    <a:pt x="298" y="1900"/>
                  </a:cubicBezTo>
                  <a:cubicBezTo>
                    <a:pt x="303" y="1912"/>
                    <a:pt x="314" y="1920"/>
                    <a:pt x="327" y="1920"/>
                  </a:cubicBezTo>
                  <a:cubicBezTo>
                    <a:pt x="1351" y="1920"/>
                    <a:pt x="1351" y="1920"/>
                    <a:pt x="1351" y="1920"/>
                  </a:cubicBezTo>
                  <a:cubicBezTo>
                    <a:pt x="1364" y="1920"/>
                    <a:pt x="1376" y="1912"/>
                    <a:pt x="1381" y="1900"/>
                  </a:cubicBezTo>
                  <a:cubicBezTo>
                    <a:pt x="1386" y="1888"/>
                    <a:pt x="1383" y="1875"/>
                    <a:pt x="1374" y="1865"/>
                  </a:cubicBezTo>
                  <a:cubicBezTo>
                    <a:pt x="1159" y="1651"/>
                    <a:pt x="1159" y="1651"/>
                    <a:pt x="1159" y="1651"/>
                  </a:cubicBezTo>
                  <a:cubicBezTo>
                    <a:pt x="1159" y="1481"/>
                    <a:pt x="1159" y="1481"/>
                    <a:pt x="1159" y="1481"/>
                  </a:cubicBezTo>
                  <a:cubicBezTo>
                    <a:pt x="1231" y="1362"/>
                    <a:pt x="1231" y="1362"/>
                    <a:pt x="1231" y="1362"/>
                  </a:cubicBezTo>
                  <a:cubicBezTo>
                    <a:pt x="1352" y="1434"/>
                    <a:pt x="1425" y="1472"/>
                    <a:pt x="1447" y="1472"/>
                  </a:cubicBezTo>
                  <a:cubicBezTo>
                    <a:pt x="1639" y="1472"/>
                    <a:pt x="1639" y="1472"/>
                    <a:pt x="1639" y="1472"/>
                  </a:cubicBezTo>
                  <a:cubicBezTo>
                    <a:pt x="1657" y="1472"/>
                    <a:pt x="1671" y="1458"/>
                    <a:pt x="1671" y="1440"/>
                  </a:cubicBezTo>
                  <a:cubicBezTo>
                    <a:pt x="1671" y="1261"/>
                    <a:pt x="1671" y="1261"/>
                    <a:pt x="1671" y="1261"/>
                  </a:cubicBezTo>
                  <a:cubicBezTo>
                    <a:pt x="1726" y="1207"/>
                    <a:pt x="1726" y="1207"/>
                    <a:pt x="1726" y="1207"/>
                  </a:cubicBezTo>
                  <a:cubicBezTo>
                    <a:pt x="1732" y="1201"/>
                    <a:pt x="1735" y="1192"/>
                    <a:pt x="1735" y="1184"/>
                  </a:cubicBezTo>
                  <a:cubicBezTo>
                    <a:pt x="1735" y="1088"/>
                    <a:pt x="1735" y="1088"/>
                    <a:pt x="1735" y="1088"/>
                  </a:cubicBezTo>
                  <a:cubicBezTo>
                    <a:pt x="1782" y="1088"/>
                    <a:pt x="1782" y="1088"/>
                    <a:pt x="1782" y="1088"/>
                  </a:cubicBezTo>
                  <a:cubicBezTo>
                    <a:pt x="1804" y="1088"/>
                    <a:pt x="1824" y="1077"/>
                    <a:pt x="1836" y="1059"/>
                  </a:cubicBezTo>
                  <a:cubicBezTo>
                    <a:pt x="1847" y="1041"/>
                    <a:pt x="1849" y="1018"/>
                    <a:pt x="1841" y="998"/>
                  </a:cubicBezTo>
                  <a:cubicBezTo>
                    <a:pt x="1741" y="774"/>
                    <a:pt x="1741" y="774"/>
                    <a:pt x="1741" y="774"/>
                  </a:cubicBezTo>
                  <a:cubicBezTo>
                    <a:pt x="1779" y="729"/>
                    <a:pt x="1799" y="672"/>
                    <a:pt x="1799" y="613"/>
                  </a:cubicBezTo>
                  <a:cubicBezTo>
                    <a:pt x="1800" y="402"/>
                    <a:pt x="1680" y="208"/>
                    <a:pt x="1490" y="114"/>
                  </a:cubicBezTo>
                  <a:cubicBezTo>
                    <a:pt x="1398" y="67"/>
                    <a:pt x="1398" y="67"/>
                    <a:pt x="1398" y="67"/>
                  </a:cubicBezTo>
                  <a:cubicBezTo>
                    <a:pt x="1384" y="60"/>
                    <a:pt x="1366" y="65"/>
                    <a:pt x="1357" y="77"/>
                  </a:cubicBezTo>
                  <a:cubicBezTo>
                    <a:pt x="1344" y="96"/>
                    <a:pt x="1344" y="96"/>
                    <a:pt x="1344" y="96"/>
                  </a:cubicBezTo>
                  <a:cubicBezTo>
                    <a:pt x="1127" y="96"/>
                    <a:pt x="1127" y="96"/>
                    <a:pt x="1127" y="96"/>
                  </a:cubicBezTo>
                  <a:cubicBezTo>
                    <a:pt x="1127" y="32"/>
                    <a:pt x="1127" y="32"/>
                    <a:pt x="1127" y="32"/>
                  </a:cubicBezTo>
                  <a:cubicBezTo>
                    <a:pt x="1127" y="14"/>
                    <a:pt x="1113" y="0"/>
                    <a:pt x="1095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758" y="0"/>
                    <a:pt x="743" y="14"/>
                    <a:pt x="743" y="32"/>
                  </a:cubicBezTo>
                  <a:cubicBezTo>
                    <a:pt x="743" y="160"/>
                    <a:pt x="743" y="160"/>
                    <a:pt x="743" y="160"/>
                  </a:cubicBezTo>
                  <a:cubicBezTo>
                    <a:pt x="694" y="160"/>
                    <a:pt x="694" y="160"/>
                    <a:pt x="694" y="160"/>
                  </a:cubicBezTo>
                  <a:cubicBezTo>
                    <a:pt x="679" y="160"/>
                    <a:pt x="665" y="171"/>
                    <a:pt x="663" y="187"/>
                  </a:cubicBezTo>
                  <a:cubicBezTo>
                    <a:pt x="641" y="316"/>
                    <a:pt x="641" y="316"/>
                    <a:pt x="641" y="316"/>
                  </a:cubicBezTo>
                  <a:cubicBezTo>
                    <a:pt x="634" y="320"/>
                    <a:pt x="627" y="324"/>
                    <a:pt x="620" y="329"/>
                  </a:cubicBezTo>
                  <a:cubicBezTo>
                    <a:pt x="497" y="283"/>
                    <a:pt x="497" y="283"/>
                    <a:pt x="497" y="283"/>
                  </a:cubicBezTo>
                  <a:cubicBezTo>
                    <a:pt x="482" y="277"/>
                    <a:pt x="466" y="283"/>
                    <a:pt x="458" y="297"/>
                  </a:cubicBezTo>
                  <a:cubicBezTo>
                    <a:pt x="426" y="352"/>
                    <a:pt x="426" y="352"/>
                    <a:pt x="426" y="352"/>
                  </a:cubicBezTo>
                  <a:cubicBezTo>
                    <a:pt x="425" y="352"/>
                    <a:pt x="424" y="352"/>
                    <a:pt x="423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31" y="250"/>
                    <a:pt x="231" y="250"/>
                    <a:pt x="231" y="250"/>
                  </a:cubicBezTo>
                  <a:cubicBezTo>
                    <a:pt x="275" y="235"/>
                    <a:pt x="302" y="189"/>
                    <a:pt x="294" y="143"/>
                  </a:cubicBezTo>
                  <a:cubicBezTo>
                    <a:pt x="286" y="97"/>
                    <a:pt x="246" y="64"/>
                    <a:pt x="199" y="64"/>
                  </a:cubicBezTo>
                  <a:cubicBezTo>
                    <a:pt x="153" y="64"/>
                    <a:pt x="113" y="97"/>
                    <a:pt x="105" y="143"/>
                  </a:cubicBezTo>
                  <a:cubicBezTo>
                    <a:pt x="97" y="189"/>
                    <a:pt x="123" y="235"/>
                    <a:pt x="167" y="250"/>
                  </a:cubicBezTo>
                  <a:cubicBezTo>
                    <a:pt x="167" y="384"/>
                    <a:pt x="167" y="384"/>
                    <a:pt x="167" y="384"/>
                  </a:cubicBezTo>
                  <a:cubicBezTo>
                    <a:pt x="167" y="402"/>
                    <a:pt x="182" y="416"/>
                    <a:pt x="199" y="416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8" y="428"/>
                    <a:pt x="392" y="440"/>
                    <a:pt x="401" y="448"/>
                  </a:cubicBezTo>
                  <a:cubicBezTo>
                    <a:pt x="503" y="532"/>
                    <a:pt x="503" y="532"/>
                    <a:pt x="503" y="532"/>
                  </a:cubicBezTo>
                  <a:cubicBezTo>
                    <a:pt x="503" y="534"/>
                    <a:pt x="503" y="536"/>
                    <a:pt x="503" y="539"/>
                  </a:cubicBezTo>
                  <a:cubicBezTo>
                    <a:pt x="193" y="543"/>
                    <a:pt x="193" y="543"/>
                    <a:pt x="193" y="543"/>
                  </a:cubicBezTo>
                  <a:cubicBezTo>
                    <a:pt x="179" y="503"/>
                    <a:pt x="139" y="477"/>
                    <a:pt x="96" y="480"/>
                  </a:cubicBezTo>
                  <a:cubicBezTo>
                    <a:pt x="53" y="483"/>
                    <a:pt x="17" y="515"/>
                    <a:pt x="9" y="557"/>
                  </a:cubicBezTo>
                  <a:cubicBezTo>
                    <a:pt x="0" y="599"/>
                    <a:pt x="21" y="642"/>
                    <a:pt x="59" y="661"/>
                  </a:cubicBezTo>
                  <a:close/>
                  <a:moveTo>
                    <a:pt x="199" y="992"/>
                  </a:moveTo>
                  <a:cubicBezTo>
                    <a:pt x="182" y="992"/>
                    <a:pt x="167" y="978"/>
                    <a:pt x="167" y="960"/>
                  </a:cubicBezTo>
                  <a:cubicBezTo>
                    <a:pt x="167" y="942"/>
                    <a:pt x="182" y="928"/>
                    <a:pt x="199" y="928"/>
                  </a:cubicBezTo>
                  <a:cubicBezTo>
                    <a:pt x="217" y="928"/>
                    <a:pt x="231" y="942"/>
                    <a:pt x="231" y="960"/>
                  </a:cubicBezTo>
                  <a:cubicBezTo>
                    <a:pt x="231" y="978"/>
                    <a:pt x="217" y="992"/>
                    <a:pt x="199" y="992"/>
                  </a:cubicBezTo>
                  <a:close/>
                  <a:moveTo>
                    <a:pt x="199" y="128"/>
                  </a:moveTo>
                  <a:cubicBezTo>
                    <a:pt x="217" y="128"/>
                    <a:pt x="231" y="142"/>
                    <a:pt x="231" y="160"/>
                  </a:cubicBezTo>
                  <a:cubicBezTo>
                    <a:pt x="231" y="178"/>
                    <a:pt x="217" y="192"/>
                    <a:pt x="199" y="192"/>
                  </a:cubicBezTo>
                  <a:cubicBezTo>
                    <a:pt x="182" y="192"/>
                    <a:pt x="167" y="178"/>
                    <a:pt x="167" y="160"/>
                  </a:cubicBezTo>
                  <a:cubicBezTo>
                    <a:pt x="167" y="142"/>
                    <a:pt x="182" y="128"/>
                    <a:pt x="199" y="128"/>
                  </a:cubicBezTo>
                  <a:close/>
                  <a:moveTo>
                    <a:pt x="775" y="928"/>
                  </a:moveTo>
                  <a:cubicBezTo>
                    <a:pt x="822" y="928"/>
                    <a:pt x="822" y="928"/>
                    <a:pt x="822" y="928"/>
                  </a:cubicBezTo>
                  <a:cubicBezTo>
                    <a:pt x="838" y="928"/>
                    <a:pt x="851" y="917"/>
                    <a:pt x="854" y="901"/>
                  </a:cubicBezTo>
                  <a:cubicBezTo>
                    <a:pt x="876" y="772"/>
                    <a:pt x="876" y="772"/>
                    <a:pt x="876" y="772"/>
                  </a:cubicBezTo>
                  <a:cubicBezTo>
                    <a:pt x="883" y="768"/>
                    <a:pt x="890" y="764"/>
                    <a:pt x="897" y="759"/>
                  </a:cubicBezTo>
                  <a:cubicBezTo>
                    <a:pt x="1020" y="805"/>
                    <a:pt x="1020" y="805"/>
                    <a:pt x="1020" y="805"/>
                  </a:cubicBezTo>
                  <a:cubicBezTo>
                    <a:pt x="1035" y="811"/>
                    <a:pt x="1051" y="805"/>
                    <a:pt x="1059" y="791"/>
                  </a:cubicBezTo>
                  <a:cubicBezTo>
                    <a:pt x="1073" y="768"/>
                    <a:pt x="1073" y="768"/>
                    <a:pt x="1073" y="768"/>
                  </a:cubicBezTo>
                  <a:cubicBezTo>
                    <a:pt x="1223" y="768"/>
                    <a:pt x="1223" y="768"/>
                    <a:pt x="1223" y="768"/>
                  </a:cubicBezTo>
                  <a:cubicBezTo>
                    <a:pt x="1226" y="768"/>
                    <a:pt x="1228" y="767"/>
                    <a:pt x="1230" y="767"/>
                  </a:cubicBezTo>
                  <a:cubicBezTo>
                    <a:pt x="1287" y="843"/>
                    <a:pt x="1287" y="843"/>
                    <a:pt x="1287" y="843"/>
                  </a:cubicBezTo>
                  <a:cubicBezTo>
                    <a:pt x="1287" y="896"/>
                    <a:pt x="1287" y="896"/>
                    <a:pt x="1287" y="896"/>
                  </a:cubicBezTo>
                  <a:cubicBezTo>
                    <a:pt x="1159" y="896"/>
                    <a:pt x="1159" y="896"/>
                    <a:pt x="1159" y="896"/>
                  </a:cubicBezTo>
                  <a:cubicBezTo>
                    <a:pt x="1159" y="960"/>
                    <a:pt x="1159" y="960"/>
                    <a:pt x="1159" y="960"/>
                  </a:cubicBezTo>
                  <a:cubicBezTo>
                    <a:pt x="1233" y="960"/>
                    <a:pt x="1233" y="960"/>
                    <a:pt x="1233" y="960"/>
                  </a:cubicBezTo>
                  <a:cubicBezTo>
                    <a:pt x="1147" y="994"/>
                    <a:pt x="1147" y="994"/>
                    <a:pt x="1147" y="994"/>
                  </a:cubicBezTo>
                  <a:cubicBezTo>
                    <a:pt x="1135" y="999"/>
                    <a:pt x="1127" y="1011"/>
                    <a:pt x="1127" y="1024"/>
                  </a:cubicBezTo>
                  <a:cubicBezTo>
                    <a:pt x="1127" y="1088"/>
                    <a:pt x="1127" y="1088"/>
                    <a:pt x="1127" y="1088"/>
                  </a:cubicBezTo>
                  <a:cubicBezTo>
                    <a:pt x="775" y="1088"/>
                    <a:pt x="775" y="1088"/>
                    <a:pt x="775" y="1088"/>
                  </a:cubicBezTo>
                  <a:lnTo>
                    <a:pt x="775" y="928"/>
                  </a:lnTo>
                  <a:close/>
                  <a:moveTo>
                    <a:pt x="1123" y="407"/>
                  </a:moveTo>
                  <a:cubicBezTo>
                    <a:pt x="1109" y="384"/>
                    <a:pt x="1109" y="384"/>
                    <a:pt x="1109" y="384"/>
                  </a:cubicBezTo>
                  <a:cubicBezTo>
                    <a:pt x="1191" y="384"/>
                    <a:pt x="1191" y="384"/>
                    <a:pt x="1191" y="384"/>
                  </a:cubicBezTo>
                  <a:cubicBezTo>
                    <a:pt x="1191" y="512"/>
                    <a:pt x="1191" y="512"/>
                    <a:pt x="1191" y="512"/>
                  </a:cubicBezTo>
                  <a:cubicBezTo>
                    <a:pt x="1038" y="512"/>
                    <a:pt x="1038" y="512"/>
                    <a:pt x="1038" y="512"/>
                  </a:cubicBezTo>
                  <a:cubicBezTo>
                    <a:pt x="1116" y="448"/>
                    <a:pt x="1116" y="448"/>
                    <a:pt x="1116" y="448"/>
                  </a:cubicBezTo>
                  <a:cubicBezTo>
                    <a:pt x="1128" y="438"/>
                    <a:pt x="1131" y="421"/>
                    <a:pt x="1123" y="407"/>
                  </a:cubicBezTo>
                  <a:close/>
                  <a:moveTo>
                    <a:pt x="1191" y="576"/>
                  </a:moveTo>
                  <a:cubicBezTo>
                    <a:pt x="1191" y="704"/>
                    <a:pt x="1191" y="704"/>
                    <a:pt x="1191" y="704"/>
                  </a:cubicBezTo>
                  <a:cubicBezTo>
                    <a:pt x="1109" y="704"/>
                    <a:pt x="1109" y="704"/>
                    <a:pt x="1109" y="704"/>
                  </a:cubicBezTo>
                  <a:cubicBezTo>
                    <a:pt x="1123" y="681"/>
                    <a:pt x="1123" y="681"/>
                    <a:pt x="1123" y="681"/>
                  </a:cubicBezTo>
                  <a:cubicBezTo>
                    <a:pt x="1131" y="667"/>
                    <a:pt x="1128" y="650"/>
                    <a:pt x="1116" y="640"/>
                  </a:cubicBezTo>
                  <a:cubicBezTo>
                    <a:pt x="1038" y="576"/>
                    <a:pt x="1038" y="576"/>
                    <a:pt x="1038" y="576"/>
                  </a:cubicBezTo>
                  <a:lnTo>
                    <a:pt x="1191" y="576"/>
                  </a:lnTo>
                  <a:close/>
                  <a:moveTo>
                    <a:pt x="977" y="1367"/>
                  </a:moveTo>
                  <a:cubicBezTo>
                    <a:pt x="1095" y="1485"/>
                    <a:pt x="1095" y="1485"/>
                    <a:pt x="1095" y="1485"/>
                  </a:cubicBezTo>
                  <a:cubicBezTo>
                    <a:pt x="1095" y="1504"/>
                    <a:pt x="1095" y="1504"/>
                    <a:pt x="1095" y="1504"/>
                  </a:cubicBezTo>
                  <a:cubicBezTo>
                    <a:pt x="903" y="1504"/>
                    <a:pt x="903" y="1504"/>
                    <a:pt x="903" y="1504"/>
                  </a:cubicBezTo>
                  <a:cubicBezTo>
                    <a:pt x="903" y="1152"/>
                    <a:pt x="903" y="1152"/>
                    <a:pt x="903" y="1152"/>
                  </a:cubicBezTo>
                  <a:cubicBezTo>
                    <a:pt x="967" y="1152"/>
                    <a:pt x="967" y="1152"/>
                    <a:pt x="967" y="1152"/>
                  </a:cubicBezTo>
                  <a:cubicBezTo>
                    <a:pt x="967" y="1344"/>
                    <a:pt x="967" y="1344"/>
                    <a:pt x="967" y="1344"/>
                  </a:cubicBezTo>
                  <a:cubicBezTo>
                    <a:pt x="967" y="1352"/>
                    <a:pt x="971" y="1361"/>
                    <a:pt x="977" y="1367"/>
                  </a:cubicBezTo>
                  <a:close/>
                  <a:moveTo>
                    <a:pt x="774" y="1792"/>
                  </a:moveTo>
                  <a:cubicBezTo>
                    <a:pt x="775" y="1792"/>
                    <a:pt x="775" y="1792"/>
                    <a:pt x="775" y="1792"/>
                  </a:cubicBezTo>
                  <a:cubicBezTo>
                    <a:pt x="775" y="1790"/>
                    <a:pt x="775" y="1790"/>
                    <a:pt x="775" y="1790"/>
                  </a:cubicBezTo>
                  <a:cubicBezTo>
                    <a:pt x="895" y="1653"/>
                    <a:pt x="895" y="1653"/>
                    <a:pt x="895" y="1653"/>
                  </a:cubicBezTo>
                  <a:cubicBezTo>
                    <a:pt x="900" y="1647"/>
                    <a:pt x="903" y="1640"/>
                    <a:pt x="903" y="1632"/>
                  </a:cubicBezTo>
                  <a:cubicBezTo>
                    <a:pt x="903" y="1568"/>
                    <a:pt x="903" y="1568"/>
                    <a:pt x="903" y="1568"/>
                  </a:cubicBezTo>
                  <a:cubicBezTo>
                    <a:pt x="967" y="1568"/>
                    <a:pt x="967" y="1568"/>
                    <a:pt x="967" y="1568"/>
                  </a:cubicBezTo>
                  <a:cubicBezTo>
                    <a:pt x="967" y="1856"/>
                    <a:pt x="967" y="1856"/>
                    <a:pt x="967" y="1856"/>
                  </a:cubicBezTo>
                  <a:cubicBezTo>
                    <a:pt x="718" y="1856"/>
                    <a:pt x="718" y="1856"/>
                    <a:pt x="718" y="1856"/>
                  </a:cubicBezTo>
                  <a:lnTo>
                    <a:pt x="774" y="1792"/>
                  </a:lnTo>
                  <a:close/>
                  <a:moveTo>
                    <a:pt x="405" y="1856"/>
                  </a:moveTo>
                  <a:cubicBezTo>
                    <a:pt x="638" y="1623"/>
                    <a:pt x="638" y="1623"/>
                    <a:pt x="638" y="1623"/>
                  </a:cubicBezTo>
                  <a:cubicBezTo>
                    <a:pt x="644" y="1617"/>
                    <a:pt x="647" y="1608"/>
                    <a:pt x="647" y="1600"/>
                  </a:cubicBezTo>
                  <a:cubicBezTo>
                    <a:pt x="647" y="1152"/>
                    <a:pt x="647" y="1152"/>
                    <a:pt x="647" y="1152"/>
                  </a:cubicBezTo>
                  <a:cubicBezTo>
                    <a:pt x="839" y="1152"/>
                    <a:pt x="839" y="1152"/>
                    <a:pt x="839" y="1152"/>
                  </a:cubicBezTo>
                  <a:cubicBezTo>
                    <a:pt x="839" y="1620"/>
                    <a:pt x="839" y="1620"/>
                    <a:pt x="839" y="1620"/>
                  </a:cubicBezTo>
                  <a:cubicBezTo>
                    <a:pt x="775" y="1693"/>
                    <a:pt x="775" y="1693"/>
                    <a:pt x="775" y="1693"/>
                  </a:cubicBezTo>
                  <a:cubicBezTo>
                    <a:pt x="775" y="1536"/>
                    <a:pt x="775" y="1536"/>
                    <a:pt x="775" y="1536"/>
                  </a:cubicBezTo>
                  <a:cubicBezTo>
                    <a:pt x="711" y="1536"/>
                    <a:pt x="711" y="1536"/>
                    <a:pt x="711" y="1536"/>
                  </a:cubicBezTo>
                  <a:cubicBezTo>
                    <a:pt x="711" y="1766"/>
                    <a:pt x="711" y="1766"/>
                    <a:pt x="711" y="1766"/>
                  </a:cubicBezTo>
                  <a:cubicBezTo>
                    <a:pt x="633" y="1856"/>
                    <a:pt x="633" y="1856"/>
                    <a:pt x="633" y="1856"/>
                  </a:cubicBezTo>
                  <a:lnTo>
                    <a:pt x="405" y="1856"/>
                  </a:lnTo>
                  <a:close/>
                  <a:moveTo>
                    <a:pt x="1274" y="1856"/>
                  </a:moveTo>
                  <a:cubicBezTo>
                    <a:pt x="1031" y="1856"/>
                    <a:pt x="1031" y="1856"/>
                    <a:pt x="1031" y="1856"/>
                  </a:cubicBezTo>
                  <a:cubicBezTo>
                    <a:pt x="1031" y="1568"/>
                    <a:pt x="1031" y="1568"/>
                    <a:pt x="1031" y="1568"/>
                  </a:cubicBezTo>
                  <a:cubicBezTo>
                    <a:pt x="1095" y="1568"/>
                    <a:pt x="1095" y="1568"/>
                    <a:pt x="1095" y="1568"/>
                  </a:cubicBezTo>
                  <a:cubicBezTo>
                    <a:pt x="1095" y="1664"/>
                    <a:pt x="1095" y="1664"/>
                    <a:pt x="1095" y="1664"/>
                  </a:cubicBezTo>
                  <a:cubicBezTo>
                    <a:pt x="1095" y="1672"/>
                    <a:pt x="1099" y="1681"/>
                    <a:pt x="1105" y="1687"/>
                  </a:cubicBezTo>
                  <a:lnTo>
                    <a:pt x="1274" y="1856"/>
                  </a:lnTo>
                  <a:close/>
                  <a:moveTo>
                    <a:pt x="1121" y="1420"/>
                  </a:moveTo>
                  <a:cubicBezTo>
                    <a:pt x="1031" y="1331"/>
                    <a:pt x="1031" y="1331"/>
                    <a:pt x="1031" y="1331"/>
                  </a:cubicBezTo>
                  <a:cubicBezTo>
                    <a:pt x="1031" y="1152"/>
                    <a:pt x="1031" y="1152"/>
                    <a:pt x="1031" y="1152"/>
                  </a:cubicBezTo>
                  <a:cubicBezTo>
                    <a:pt x="1127" y="1152"/>
                    <a:pt x="1127" y="1152"/>
                    <a:pt x="1127" y="1152"/>
                  </a:cubicBezTo>
                  <a:cubicBezTo>
                    <a:pt x="1127" y="1280"/>
                    <a:pt x="1127" y="1280"/>
                    <a:pt x="1127" y="1280"/>
                  </a:cubicBezTo>
                  <a:cubicBezTo>
                    <a:pt x="1127" y="1291"/>
                    <a:pt x="1133" y="1301"/>
                    <a:pt x="1142" y="1307"/>
                  </a:cubicBezTo>
                  <a:cubicBezTo>
                    <a:pt x="1154" y="1315"/>
                    <a:pt x="1165" y="1321"/>
                    <a:pt x="1176" y="1328"/>
                  </a:cubicBezTo>
                  <a:lnTo>
                    <a:pt x="1121" y="1420"/>
                  </a:lnTo>
                  <a:close/>
                  <a:moveTo>
                    <a:pt x="1393" y="137"/>
                  </a:moveTo>
                  <a:cubicBezTo>
                    <a:pt x="1462" y="171"/>
                    <a:pt x="1462" y="171"/>
                    <a:pt x="1462" y="171"/>
                  </a:cubicBezTo>
                  <a:cubicBezTo>
                    <a:pt x="1630" y="254"/>
                    <a:pt x="1736" y="426"/>
                    <a:pt x="1735" y="613"/>
                  </a:cubicBezTo>
                  <a:cubicBezTo>
                    <a:pt x="1735" y="663"/>
                    <a:pt x="1716" y="710"/>
                    <a:pt x="1681" y="745"/>
                  </a:cubicBezTo>
                  <a:cubicBezTo>
                    <a:pt x="1671" y="755"/>
                    <a:pt x="1669" y="769"/>
                    <a:pt x="1674" y="781"/>
                  </a:cubicBezTo>
                  <a:cubicBezTo>
                    <a:pt x="1782" y="1024"/>
                    <a:pt x="1782" y="1024"/>
                    <a:pt x="1782" y="1024"/>
                  </a:cubicBezTo>
                  <a:cubicBezTo>
                    <a:pt x="1703" y="1024"/>
                    <a:pt x="1703" y="1024"/>
                    <a:pt x="1703" y="1024"/>
                  </a:cubicBezTo>
                  <a:cubicBezTo>
                    <a:pt x="1686" y="1024"/>
                    <a:pt x="1671" y="1038"/>
                    <a:pt x="1671" y="1056"/>
                  </a:cubicBezTo>
                  <a:cubicBezTo>
                    <a:pt x="1671" y="1152"/>
                    <a:pt x="1671" y="1152"/>
                    <a:pt x="1671" y="1152"/>
                  </a:cubicBezTo>
                  <a:cubicBezTo>
                    <a:pt x="1666" y="1152"/>
                    <a:pt x="1666" y="1152"/>
                    <a:pt x="1666" y="1152"/>
                  </a:cubicBezTo>
                  <a:cubicBezTo>
                    <a:pt x="1616" y="1152"/>
                    <a:pt x="1569" y="1132"/>
                    <a:pt x="1534" y="1097"/>
                  </a:cubicBezTo>
                  <a:cubicBezTo>
                    <a:pt x="1521" y="1085"/>
                    <a:pt x="1501" y="1085"/>
                    <a:pt x="1489" y="1098"/>
                  </a:cubicBezTo>
                  <a:cubicBezTo>
                    <a:pt x="1477" y="1110"/>
                    <a:pt x="1477" y="1130"/>
                    <a:pt x="1489" y="1143"/>
                  </a:cubicBezTo>
                  <a:cubicBezTo>
                    <a:pt x="1527" y="1181"/>
                    <a:pt x="1576" y="1205"/>
                    <a:pt x="1629" y="1213"/>
                  </a:cubicBezTo>
                  <a:cubicBezTo>
                    <a:pt x="1617" y="1225"/>
                    <a:pt x="1617" y="1225"/>
                    <a:pt x="1617" y="1225"/>
                  </a:cubicBezTo>
                  <a:cubicBezTo>
                    <a:pt x="1611" y="1231"/>
                    <a:pt x="1607" y="1240"/>
                    <a:pt x="1607" y="1248"/>
                  </a:cubicBezTo>
                  <a:cubicBezTo>
                    <a:pt x="1607" y="1408"/>
                    <a:pt x="1607" y="1408"/>
                    <a:pt x="1607" y="1408"/>
                  </a:cubicBezTo>
                  <a:cubicBezTo>
                    <a:pt x="1450" y="1408"/>
                    <a:pt x="1450" y="1408"/>
                    <a:pt x="1450" y="1408"/>
                  </a:cubicBezTo>
                  <a:cubicBezTo>
                    <a:pt x="1376" y="1374"/>
                    <a:pt x="1305" y="1335"/>
                    <a:pt x="1237" y="1290"/>
                  </a:cubicBezTo>
                  <a:cubicBezTo>
                    <a:pt x="1237" y="1290"/>
                    <a:pt x="1237" y="1290"/>
                    <a:pt x="1237" y="1290"/>
                  </a:cubicBezTo>
                  <a:cubicBezTo>
                    <a:pt x="1236" y="1290"/>
                    <a:pt x="1236" y="1290"/>
                    <a:pt x="1236" y="1290"/>
                  </a:cubicBezTo>
                  <a:cubicBezTo>
                    <a:pt x="1221" y="1281"/>
                    <a:pt x="1206" y="1272"/>
                    <a:pt x="1191" y="1262"/>
                  </a:cubicBezTo>
                  <a:cubicBezTo>
                    <a:pt x="1191" y="1046"/>
                    <a:pt x="1191" y="1046"/>
                    <a:pt x="1191" y="1046"/>
                  </a:cubicBezTo>
                  <a:cubicBezTo>
                    <a:pt x="1331" y="990"/>
                    <a:pt x="1331" y="990"/>
                    <a:pt x="1331" y="990"/>
                  </a:cubicBezTo>
                  <a:cubicBezTo>
                    <a:pt x="1343" y="985"/>
                    <a:pt x="1351" y="973"/>
                    <a:pt x="1351" y="960"/>
                  </a:cubicBezTo>
                  <a:cubicBezTo>
                    <a:pt x="1351" y="832"/>
                    <a:pt x="1351" y="832"/>
                    <a:pt x="1351" y="832"/>
                  </a:cubicBezTo>
                  <a:cubicBezTo>
                    <a:pt x="1351" y="825"/>
                    <a:pt x="1349" y="818"/>
                    <a:pt x="1345" y="813"/>
                  </a:cubicBezTo>
                  <a:cubicBezTo>
                    <a:pt x="1255" y="693"/>
                    <a:pt x="1255" y="693"/>
                    <a:pt x="1255" y="693"/>
                  </a:cubicBezTo>
                  <a:cubicBezTo>
                    <a:pt x="1255" y="330"/>
                    <a:pt x="1255" y="330"/>
                    <a:pt x="1255" y="330"/>
                  </a:cubicBezTo>
                  <a:lnTo>
                    <a:pt x="1393" y="137"/>
                  </a:lnTo>
                  <a:close/>
                  <a:moveTo>
                    <a:pt x="807" y="64"/>
                  </a:moveTo>
                  <a:cubicBezTo>
                    <a:pt x="1063" y="64"/>
                    <a:pt x="1063" y="64"/>
                    <a:pt x="1063" y="64"/>
                  </a:cubicBezTo>
                  <a:cubicBezTo>
                    <a:pt x="1063" y="128"/>
                    <a:pt x="1063" y="128"/>
                    <a:pt x="1063" y="128"/>
                  </a:cubicBezTo>
                  <a:cubicBezTo>
                    <a:pt x="1063" y="146"/>
                    <a:pt x="1078" y="160"/>
                    <a:pt x="1095" y="160"/>
                  </a:cubicBezTo>
                  <a:cubicBezTo>
                    <a:pt x="1298" y="160"/>
                    <a:pt x="1298" y="160"/>
                    <a:pt x="1298" y="160"/>
                  </a:cubicBezTo>
                  <a:cubicBezTo>
                    <a:pt x="1197" y="301"/>
                    <a:pt x="1197" y="301"/>
                    <a:pt x="1197" y="301"/>
                  </a:cubicBezTo>
                  <a:cubicBezTo>
                    <a:pt x="1193" y="307"/>
                    <a:pt x="1191" y="313"/>
                    <a:pt x="1191" y="320"/>
                  </a:cubicBezTo>
                  <a:cubicBezTo>
                    <a:pt x="1073" y="320"/>
                    <a:pt x="1073" y="320"/>
                    <a:pt x="1073" y="320"/>
                  </a:cubicBezTo>
                  <a:cubicBezTo>
                    <a:pt x="1059" y="297"/>
                    <a:pt x="1059" y="297"/>
                    <a:pt x="1059" y="297"/>
                  </a:cubicBezTo>
                  <a:cubicBezTo>
                    <a:pt x="1051" y="283"/>
                    <a:pt x="1035" y="277"/>
                    <a:pt x="1020" y="283"/>
                  </a:cubicBezTo>
                  <a:cubicBezTo>
                    <a:pt x="897" y="329"/>
                    <a:pt x="897" y="329"/>
                    <a:pt x="897" y="329"/>
                  </a:cubicBezTo>
                  <a:cubicBezTo>
                    <a:pt x="890" y="324"/>
                    <a:pt x="883" y="320"/>
                    <a:pt x="876" y="316"/>
                  </a:cubicBezTo>
                  <a:cubicBezTo>
                    <a:pt x="854" y="187"/>
                    <a:pt x="854" y="187"/>
                    <a:pt x="854" y="187"/>
                  </a:cubicBezTo>
                  <a:cubicBezTo>
                    <a:pt x="851" y="171"/>
                    <a:pt x="838" y="160"/>
                    <a:pt x="822" y="160"/>
                  </a:cubicBezTo>
                  <a:cubicBezTo>
                    <a:pt x="807" y="160"/>
                    <a:pt x="807" y="160"/>
                    <a:pt x="807" y="160"/>
                  </a:cubicBezTo>
                  <a:lnTo>
                    <a:pt x="807" y="64"/>
                  </a:lnTo>
                  <a:close/>
                  <a:moveTo>
                    <a:pt x="463" y="416"/>
                  </a:moveTo>
                  <a:cubicBezTo>
                    <a:pt x="500" y="352"/>
                    <a:pt x="500" y="352"/>
                    <a:pt x="500" y="352"/>
                  </a:cubicBezTo>
                  <a:cubicBezTo>
                    <a:pt x="613" y="395"/>
                    <a:pt x="613" y="395"/>
                    <a:pt x="613" y="395"/>
                  </a:cubicBezTo>
                  <a:cubicBezTo>
                    <a:pt x="624" y="398"/>
                    <a:pt x="635" y="397"/>
                    <a:pt x="644" y="390"/>
                  </a:cubicBezTo>
                  <a:cubicBezTo>
                    <a:pt x="656" y="381"/>
                    <a:pt x="669" y="374"/>
                    <a:pt x="683" y="368"/>
                  </a:cubicBezTo>
                  <a:cubicBezTo>
                    <a:pt x="693" y="363"/>
                    <a:pt x="700" y="354"/>
                    <a:pt x="702" y="343"/>
                  </a:cubicBezTo>
                  <a:cubicBezTo>
                    <a:pt x="722" y="224"/>
                    <a:pt x="722" y="224"/>
                    <a:pt x="722" y="224"/>
                  </a:cubicBezTo>
                  <a:cubicBezTo>
                    <a:pt x="795" y="224"/>
                    <a:pt x="795" y="224"/>
                    <a:pt x="795" y="224"/>
                  </a:cubicBezTo>
                  <a:cubicBezTo>
                    <a:pt x="815" y="343"/>
                    <a:pt x="815" y="343"/>
                    <a:pt x="815" y="343"/>
                  </a:cubicBezTo>
                  <a:cubicBezTo>
                    <a:pt x="817" y="354"/>
                    <a:pt x="824" y="363"/>
                    <a:pt x="834" y="368"/>
                  </a:cubicBezTo>
                  <a:cubicBezTo>
                    <a:pt x="848" y="374"/>
                    <a:pt x="861" y="381"/>
                    <a:pt x="873" y="390"/>
                  </a:cubicBezTo>
                  <a:cubicBezTo>
                    <a:pt x="882" y="397"/>
                    <a:pt x="893" y="398"/>
                    <a:pt x="903" y="395"/>
                  </a:cubicBezTo>
                  <a:cubicBezTo>
                    <a:pt x="1017" y="352"/>
                    <a:pt x="1017" y="352"/>
                    <a:pt x="1017" y="352"/>
                  </a:cubicBezTo>
                  <a:cubicBezTo>
                    <a:pt x="1054" y="416"/>
                    <a:pt x="1054" y="416"/>
                    <a:pt x="1054" y="416"/>
                  </a:cubicBezTo>
                  <a:cubicBezTo>
                    <a:pt x="960" y="493"/>
                    <a:pt x="960" y="493"/>
                    <a:pt x="960" y="493"/>
                  </a:cubicBezTo>
                  <a:cubicBezTo>
                    <a:pt x="952" y="500"/>
                    <a:pt x="948" y="511"/>
                    <a:pt x="949" y="522"/>
                  </a:cubicBezTo>
                  <a:cubicBezTo>
                    <a:pt x="951" y="536"/>
                    <a:pt x="951" y="552"/>
                    <a:pt x="949" y="567"/>
                  </a:cubicBezTo>
                  <a:cubicBezTo>
                    <a:pt x="948" y="577"/>
                    <a:pt x="952" y="588"/>
                    <a:pt x="960" y="595"/>
                  </a:cubicBezTo>
                  <a:cubicBezTo>
                    <a:pt x="1054" y="672"/>
                    <a:pt x="1054" y="672"/>
                    <a:pt x="1054" y="672"/>
                  </a:cubicBezTo>
                  <a:cubicBezTo>
                    <a:pt x="1017" y="736"/>
                    <a:pt x="1017" y="736"/>
                    <a:pt x="1017" y="736"/>
                  </a:cubicBezTo>
                  <a:cubicBezTo>
                    <a:pt x="903" y="693"/>
                    <a:pt x="903" y="693"/>
                    <a:pt x="903" y="693"/>
                  </a:cubicBezTo>
                  <a:cubicBezTo>
                    <a:pt x="893" y="690"/>
                    <a:pt x="882" y="691"/>
                    <a:pt x="873" y="698"/>
                  </a:cubicBezTo>
                  <a:cubicBezTo>
                    <a:pt x="861" y="707"/>
                    <a:pt x="848" y="714"/>
                    <a:pt x="834" y="720"/>
                  </a:cubicBezTo>
                  <a:cubicBezTo>
                    <a:pt x="824" y="725"/>
                    <a:pt x="817" y="734"/>
                    <a:pt x="815" y="745"/>
                  </a:cubicBezTo>
                  <a:cubicBezTo>
                    <a:pt x="795" y="864"/>
                    <a:pt x="795" y="864"/>
                    <a:pt x="795" y="864"/>
                  </a:cubicBezTo>
                  <a:cubicBezTo>
                    <a:pt x="722" y="864"/>
                    <a:pt x="722" y="864"/>
                    <a:pt x="722" y="864"/>
                  </a:cubicBezTo>
                  <a:cubicBezTo>
                    <a:pt x="702" y="745"/>
                    <a:pt x="702" y="745"/>
                    <a:pt x="702" y="745"/>
                  </a:cubicBezTo>
                  <a:cubicBezTo>
                    <a:pt x="700" y="734"/>
                    <a:pt x="693" y="725"/>
                    <a:pt x="683" y="720"/>
                  </a:cubicBezTo>
                  <a:cubicBezTo>
                    <a:pt x="669" y="714"/>
                    <a:pt x="656" y="707"/>
                    <a:pt x="644" y="698"/>
                  </a:cubicBezTo>
                  <a:cubicBezTo>
                    <a:pt x="635" y="691"/>
                    <a:pt x="624" y="690"/>
                    <a:pt x="613" y="693"/>
                  </a:cubicBezTo>
                  <a:cubicBezTo>
                    <a:pt x="500" y="736"/>
                    <a:pt x="500" y="736"/>
                    <a:pt x="500" y="736"/>
                  </a:cubicBezTo>
                  <a:cubicBezTo>
                    <a:pt x="463" y="672"/>
                    <a:pt x="463" y="672"/>
                    <a:pt x="463" y="672"/>
                  </a:cubicBezTo>
                  <a:cubicBezTo>
                    <a:pt x="556" y="595"/>
                    <a:pt x="556" y="595"/>
                    <a:pt x="556" y="595"/>
                  </a:cubicBezTo>
                  <a:cubicBezTo>
                    <a:pt x="557" y="594"/>
                    <a:pt x="558" y="594"/>
                    <a:pt x="558" y="593"/>
                  </a:cubicBezTo>
                  <a:cubicBezTo>
                    <a:pt x="559" y="593"/>
                    <a:pt x="559" y="592"/>
                    <a:pt x="560" y="591"/>
                  </a:cubicBezTo>
                  <a:cubicBezTo>
                    <a:pt x="562" y="589"/>
                    <a:pt x="564" y="586"/>
                    <a:pt x="566" y="583"/>
                  </a:cubicBezTo>
                  <a:cubicBezTo>
                    <a:pt x="566" y="582"/>
                    <a:pt x="566" y="582"/>
                    <a:pt x="566" y="582"/>
                  </a:cubicBezTo>
                  <a:cubicBezTo>
                    <a:pt x="567" y="579"/>
                    <a:pt x="568" y="575"/>
                    <a:pt x="568" y="571"/>
                  </a:cubicBezTo>
                  <a:cubicBezTo>
                    <a:pt x="568" y="571"/>
                    <a:pt x="568" y="570"/>
                    <a:pt x="568" y="570"/>
                  </a:cubicBezTo>
                  <a:cubicBezTo>
                    <a:pt x="568" y="569"/>
                    <a:pt x="568" y="569"/>
                    <a:pt x="568" y="569"/>
                  </a:cubicBezTo>
                  <a:cubicBezTo>
                    <a:pt x="568" y="568"/>
                    <a:pt x="568" y="567"/>
                    <a:pt x="568" y="566"/>
                  </a:cubicBezTo>
                  <a:cubicBezTo>
                    <a:pt x="566" y="552"/>
                    <a:pt x="566" y="536"/>
                    <a:pt x="568" y="521"/>
                  </a:cubicBezTo>
                  <a:cubicBezTo>
                    <a:pt x="569" y="511"/>
                    <a:pt x="565" y="500"/>
                    <a:pt x="556" y="493"/>
                  </a:cubicBezTo>
                  <a:lnTo>
                    <a:pt x="463" y="416"/>
                  </a:lnTo>
                  <a:close/>
                  <a:moveTo>
                    <a:pt x="75" y="561"/>
                  </a:moveTo>
                  <a:cubicBezTo>
                    <a:pt x="79" y="554"/>
                    <a:pt x="85" y="548"/>
                    <a:pt x="94" y="545"/>
                  </a:cubicBezTo>
                  <a:cubicBezTo>
                    <a:pt x="110" y="541"/>
                    <a:pt x="127" y="550"/>
                    <a:pt x="132" y="567"/>
                  </a:cubicBezTo>
                  <a:cubicBezTo>
                    <a:pt x="137" y="583"/>
                    <a:pt x="129" y="600"/>
                    <a:pt x="113" y="606"/>
                  </a:cubicBezTo>
                  <a:cubicBezTo>
                    <a:pt x="96" y="612"/>
                    <a:pt x="78" y="602"/>
                    <a:pt x="73" y="585"/>
                  </a:cubicBezTo>
                  <a:cubicBezTo>
                    <a:pt x="70" y="578"/>
                    <a:pt x="71" y="569"/>
                    <a:pt x="75" y="5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6" name="Rectangle 112"/>
            <p:cNvSpPr>
              <a:spLocks noChangeArrowheads="1"/>
            </p:cNvSpPr>
            <p:nvPr/>
          </p:nvSpPr>
          <p:spPr bwMode="auto">
            <a:xfrm>
              <a:off x="6135688" y="5888038"/>
              <a:ext cx="333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7" name="Rectangle 113"/>
            <p:cNvSpPr>
              <a:spLocks noChangeArrowheads="1"/>
            </p:cNvSpPr>
            <p:nvPr/>
          </p:nvSpPr>
          <p:spPr bwMode="auto">
            <a:xfrm>
              <a:off x="6135688" y="5951538"/>
              <a:ext cx="333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8" name="Rectangle 114"/>
            <p:cNvSpPr>
              <a:spLocks noChangeArrowheads="1"/>
            </p:cNvSpPr>
            <p:nvPr/>
          </p:nvSpPr>
          <p:spPr bwMode="auto">
            <a:xfrm>
              <a:off x="6232526" y="5695950"/>
              <a:ext cx="317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9" name="Rectangle 115"/>
            <p:cNvSpPr>
              <a:spLocks noChangeArrowheads="1"/>
            </p:cNvSpPr>
            <p:nvPr/>
          </p:nvSpPr>
          <p:spPr bwMode="auto">
            <a:xfrm>
              <a:off x="6296026" y="5695950"/>
              <a:ext cx="317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0" name="Rectangle 116"/>
            <p:cNvSpPr>
              <a:spLocks noChangeArrowheads="1"/>
            </p:cNvSpPr>
            <p:nvPr/>
          </p:nvSpPr>
          <p:spPr bwMode="auto">
            <a:xfrm>
              <a:off x="6440488" y="5408613"/>
              <a:ext cx="31750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1" name="Rectangle 117"/>
            <p:cNvSpPr>
              <a:spLocks noChangeArrowheads="1"/>
            </p:cNvSpPr>
            <p:nvPr/>
          </p:nvSpPr>
          <p:spPr bwMode="auto">
            <a:xfrm>
              <a:off x="6440488" y="5503863"/>
              <a:ext cx="317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2" name="Rectangle 118"/>
            <p:cNvSpPr>
              <a:spLocks noChangeArrowheads="1"/>
            </p:cNvSpPr>
            <p:nvPr/>
          </p:nvSpPr>
          <p:spPr bwMode="auto">
            <a:xfrm>
              <a:off x="6440488" y="5567363"/>
              <a:ext cx="3175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63" name="Group 304"/>
          <p:cNvGrpSpPr/>
          <p:nvPr/>
        </p:nvGrpSpPr>
        <p:grpSpPr>
          <a:xfrm>
            <a:off x="5645724" y="5210967"/>
            <a:ext cx="666351" cy="665000"/>
            <a:chOff x="7591425" y="5407025"/>
            <a:chExt cx="782638" cy="781051"/>
          </a:xfrm>
          <a:solidFill>
            <a:schemeClr val="bg1"/>
          </a:solidFill>
        </p:grpSpPr>
        <p:sp>
          <p:nvSpPr>
            <p:cNvPr id="264" name="Freeform 122"/>
            <p:cNvSpPr>
              <a:spLocks/>
            </p:cNvSpPr>
            <p:nvPr/>
          </p:nvSpPr>
          <p:spPr bwMode="auto">
            <a:xfrm>
              <a:off x="7591425" y="5407025"/>
              <a:ext cx="182563" cy="182563"/>
            </a:xfrm>
            <a:custGeom>
              <a:avLst/>
              <a:gdLst>
                <a:gd name="T0" fmla="*/ 34 w 478"/>
                <a:gd name="T1" fmla="*/ 478 h 478"/>
                <a:gd name="T2" fmla="*/ 58 w 478"/>
                <a:gd name="T3" fmla="*/ 468 h 478"/>
                <a:gd name="T4" fmla="*/ 68 w 478"/>
                <a:gd name="T5" fmla="*/ 444 h 478"/>
                <a:gd name="T6" fmla="*/ 68 w 478"/>
                <a:gd name="T7" fmla="*/ 102 h 478"/>
                <a:gd name="T8" fmla="*/ 102 w 478"/>
                <a:gd name="T9" fmla="*/ 68 h 478"/>
                <a:gd name="T10" fmla="*/ 444 w 478"/>
                <a:gd name="T11" fmla="*/ 68 h 478"/>
                <a:gd name="T12" fmla="*/ 478 w 478"/>
                <a:gd name="T13" fmla="*/ 34 h 478"/>
                <a:gd name="T14" fmla="*/ 444 w 478"/>
                <a:gd name="T15" fmla="*/ 0 h 478"/>
                <a:gd name="T16" fmla="*/ 102 w 478"/>
                <a:gd name="T17" fmla="*/ 0 h 478"/>
                <a:gd name="T18" fmla="*/ 0 w 478"/>
                <a:gd name="T19" fmla="*/ 102 h 478"/>
                <a:gd name="T20" fmla="*/ 0 w 478"/>
                <a:gd name="T21" fmla="*/ 444 h 478"/>
                <a:gd name="T22" fmla="*/ 10 w 478"/>
                <a:gd name="T23" fmla="*/ 468 h 478"/>
                <a:gd name="T24" fmla="*/ 34 w 478"/>
                <a:gd name="T25" fmla="*/ 47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8" h="478">
                  <a:moveTo>
                    <a:pt x="34" y="478"/>
                  </a:moveTo>
                  <a:cubicBezTo>
                    <a:pt x="43" y="478"/>
                    <a:pt x="52" y="474"/>
                    <a:pt x="58" y="468"/>
                  </a:cubicBezTo>
                  <a:cubicBezTo>
                    <a:pt x="65" y="461"/>
                    <a:pt x="68" y="453"/>
                    <a:pt x="68" y="44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84"/>
                    <a:pt x="84" y="68"/>
                    <a:pt x="102" y="68"/>
                  </a:cubicBezTo>
                  <a:cubicBezTo>
                    <a:pt x="444" y="68"/>
                    <a:pt x="444" y="68"/>
                    <a:pt x="444" y="68"/>
                  </a:cubicBezTo>
                  <a:cubicBezTo>
                    <a:pt x="463" y="68"/>
                    <a:pt x="478" y="53"/>
                    <a:pt x="478" y="34"/>
                  </a:cubicBezTo>
                  <a:cubicBezTo>
                    <a:pt x="478" y="15"/>
                    <a:pt x="463" y="0"/>
                    <a:pt x="44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46" y="0"/>
                    <a:pt x="0" y="46"/>
                    <a:pt x="0" y="102"/>
                  </a:cubicBezTo>
                  <a:cubicBezTo>
                    <a:pt x="0" y="444"/>
                    <a:pt x="0" y="444"/>
                    <a:pt x="0" y="444"/>
                  </a:cubicBezTo>
                  <a:cubicBezTo>
                    <a:pt x="0" y="453"/>
                    <a:pt x="4" y="461"/>
                    <a:pt x="10" y="468"/>
                  </a:cubicBezTo>
                  <a:cubicBezTo>
                    <a:pt x="16" y="474"/>
                    <a:pt x="25" y="478"/>
                    <a:pt x="34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5" name="Freeform 123"/>
            <p:cNvSpPr>
              <a:spLocks/>
            </p:cNvSpPr>
            <p:nvPr/>
          </p:nvSpPr>
          <p:spPr bwMode="auto">
            <a:xfrm>
              <a:off x="8191500" y="5407025"/>
              <a:ext cx="182563" cy="182563"/>
            </a:xfrm>
            <a:custGeom>
              <a:avLst/>
              <a:gdLst>
                <a:gd name="T0" fmla="*/ 376 w 478"/>
                <a:gd name="T1" fmla="*/ 0 h 478"/>
                <a:gd name="T2" fmla="*/ 34 w 478"/>
                <a:gd name="T3" fmla="*/ 0 h 478"/>
                <a:gd name="T4" fmla="*/ 0 w 478"/>
                <a:gd name="T5" fmla="*/ 34 h 478"/>
                <a:gd name="T6" fmla="*/ 34 w 478"/>
                <a:gd name="T7" fmla="*/ 68 h 478"/>
                <a:gd name="T8" fmla="*/ 376 w 478"/>
                <a:gd name="T9" fmla="*/ 68 h 478"/>
                <a:gd name="T10" fmla="*/ 410 w 478"/>
                <a:gd name="T11" fmla="*/ 102 h 478"/>
                <a:gd name="T12" fmla="*/ 410 w 478"/>
                <a:gd name="T13" fmla="*/ 444 h 478"/>
                <a:gd name="T14" fmla="*/ 444 w 478"/>
                <a:gd name="T15" fmla="*/ 478 h 478"/>
                <a:gd name="T16" fmla="*/ 478 w 478"/>
                <a:gd name="T17" fmla="*/ 444 h 478"/>
                <a:gd name="T18" fmla="*/ 478 w 478"/>
                <a:gd name="T19" fmla="*/ 102 h 478"/>
                <a:gd name="T20" fmla="*/ 376 w 478"/>
                <a:gd name="T2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8" h="478">
                  <a:moveTo>
                    <a:pt x="376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376" y="68"/>
                    <a:pt x="376" y="68"/>
                    <a:pt x="376" y="68"/>
                  </a:cubicBezTo>
                  <a:cubicBezTo>
                    <a:pt x="394" y="68"/>
                    <a:pt x="410" y="84"/>
                    <a:pt x="410" y="102"/>
                  </a:cubicBezTo>
                  <a:cubicBezTo>
                    <a:pt x="410" y="444"/>
                    <a:pt x="410" y="444"/>
                    <a:pt x="410" y="444"/>
                  </a:cubicBezTo>
                  <a:cubicBezTo>
                    <a:pt x="410" y="463"/>
                    <a:pt x="425" y="478"/>
                    <a:pt x="444" y="478"/>
                  </a:cubicBezTo>
                  <a:cubicBezTo>
                    <a:pt x="463" y="478"/>
                    <a:pt x="478" y="463"/>
                    <a:pt x="478" y="444"/>
                  </a:cubicBezTo>
                  <a:cubicBezTo>
                    <a:pt x="478" y="102"/>
                    <a:pt x="478" y="102"/>
                    <a:pt x="478" y="102"/>
                  </a:cubicBezTo>
                  <a:cubicBezTo>
                    <a:pt x="478" y="46"/>
                    <a:pt x="432" y="0"/>
                    <a:pt x="3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6" name="Freeform 124"/>
            <p:cNvSpPr>
              <a:spLocks/>
            </p:cNvSpPr>
            <p:nvPr/>
          </p:nvSpPr>
          <p:spPr bwMode="auto">
            <a:xfrm>
              <a:off x="8191500" y="6005513"/>
              <a:ext cx="182563" cy="182563"/>
            </a:xfrm>
            <a:custGeom>
              <a:avLst/>
              <a:gdLst>
                <a:gd name="T0" fmla="*/ 444 w 478"/>
                <a:gd name="T1" fmla="*/ 0 h 478"/>
                <a:gd name="T2" fmla="*/ 420 w 478"/>
                <a:gd name="T3" fmla="*/ 10 h 478"/>
                <a:gd name="T4" fmla="*/ 410 w 478"/>
                <a:gd name="T5" fmla="*/ 34 h 478"/>
                <a:gd name="T6" fmla="*/ 410 w 478"/>
                <a:gd name="T7" fmla="*/ 376 h 478"/>
                <a:gd name="T8" fmla="*/ 376 w 478"/>
                <a:gd name="T9" fmla="*/ 410 h 478"/>
                <a:gd name="T10" fmla="*/ 34 w 478"/>
                <a:gd name="T11" fmla="*/ 410 h 478"/>
                <a:gd name="T12" fmla="*/ 0 w 478"/>
                <a:gd name="T13" fmla="*/ 444 h 478"/>
                <a:gd name="T14" fmla="*/ 34 w 478"/>
                <a:gd name="T15" fmla="*/ 478 h 478"/>
                <a:gd name="T16" fmla="*/ 376 w 478"/>
                <a:gd name="T17" fmla="*/ 478 h 478"/>
                <a:gd name="T18" fmla="*/ 478 w 478"/>
                <a:gd name="T19" fmla="*/ 376 h 478"/>
                <a:gd name="T20" fmla="*/ 478 w 478"/>
                <a:gd name="T21" fmla="*/ 34 h 478"/>
                <a:gd name="T22" fmla="*/ 468 w 478"/>
                <a:gd name="T23" fmla="*/ 10 h 478"/>
                <a:gd name="T24" fmla="*/ 444 w 478"/>
                <a:gd name="T25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8" h="478">
                  <a:moveTo>
                    <a:pt x="444" y="0"/>
                  </a:moveTo>
                  <a:cubicBezTo>
                    <a:pt x="435" y="0"/>
                    <a:pt x="426" y="4"/>
                    <a:pt x="420" y="10"/>
                  </a:cubicBezTo>
                  <a:cubicBezTo>
                    <a:pt x="413" y="17"/>
                    <a:pt x="410" y="25"/>
                    <a:pt x="410" y="34"/>
                  </a:cubicBezTo>
                  <a:cubicBezTo>
                    <a:pt x="410" y="376"/>
                    <a:pt x="410" y="376"/>
                    <a:pt x="410" y="376"/>
                  </a:cubicBezTo>
                  <a:cubicBezTo>
                    <a:pt x="410" y="394"/>
                    <a:pt x="394" y="410"/>
                    <a:pt x="376" y="410"/>
                  </a:cubicBezTo>
                  <a:cubicBezTo>
                    <a:pt x="34" y="410"/>
                    <a:pt x="34" y="410"/>
                    <a:pt x="34" y="410"/>
                  </a:cubicBezTo>
                  <a:cubicBezTo>
                    <a:pt x="15" y="410"/>
                    <a:pt x="0" y="425"/>
                    <a:pt x="0" y="444"/>
                  </a:cubicBezTo>
                  <a:cubicBezTo>
                    <a:pt x="0" y="463"/>
                    <a:pt x="15" y="478"/>
                    <a:pt x="34" y="478"/>
                  </a:cubicBezTo>
                  <a:cubicBezTo>
                    <a:pt x="376" y="478"/>
                    <a:pt x="376" y="478"/>
                    <a:pt x="376" y="478"/>
                  </a:cubicBezTo>
                  <a:cubicBezTo>
                    <a:pt x="432" y="478"/>
                    <a:pt x="478" y="432"/>
                    <a:pt x="478" y="376"/>
                  </a:cubicBezTo>
                  <a:cubicBezTo>
                    <a:pt x="478" y="34"/>
                    <a:pt x="478" y="34"/>
                    <a:pt x="478" y="34"/>
                  </a:cubicBezTo>
                  <a:cubicBezTo>
                    <a:pt x="478" y="25"/>
                    <a:pt x="474" y="17"/>
                    <a:pt x="468" y="10"/>
                  </a:cubicBezTo>
                  <a:cubicBezTo>
                    <a:pt x="462" y="4"/>
                    <a:pt x="453" y="0"/>
                    <a:pt x="4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7" name="Freeform 125"/>
            <p:cNvSpPr>
              <a:spLocks/>
            </p:cNvSpPr>
            <p:nvPr/>
          </p:nvSpPr>
          <p:spPr bwMode="auto">
            <a:xfrm>
              <a:off x="7591425" y="6005513"/>
              <a:ext cx="182563" cy="182563"/>
            </a:xfrm>
            <a:custGeom>
              <a:avLst/>
              <a:gdLst>
                <a:gd name="T0" fmla="*/ 444 w 478"/>
                <a:gd name="T1" fmla="*/ 410 h 478"/>
                <a:gd name="T2" fmla="*/ 102 w 478"/>
                <a:gd name="T3" fmla="*/ 410 h 478"/>
                <a:gd name="T4" fmla="*/ 68 w 478"/>
                <a:gd name="T5" fmla="*/ 376 h 478"/>
                <a:gd name="T6" fmla="*/ 68 w 478"/>
                <a:gd name="T7" fmla="*/ 34 h 478"/>
                <a:gd name="T8" fmla="*/ 34 w 478"/>
                <a:gd name="T9" fmla="*/ 0 h 478"/>
                <a:gd name="T10" fmla="*/ 0 w 478"/>
                <a:gd name="T11" fmla="*/ 34 h 478"/>
                <a:gd name="T12" fmla="*/ 0 w 478"/>
                <a:gd name="T13" fmla="*/ 376 h 478"/>
                <a:gd name="T14" fmla="*/ 102 w 478"/>
                <a:gd name="T15" fmla="*/ 478 h 478"/>
                <a:gd name="T16" fmla="*/ 444 w 478"/>
                <a:gd name="T17" fmla="*/ 478 h 478"/>
                <a:gd name="T18" fmla="*/ 478 w 478"/>
                <a:gd name="T19" fmla="*/ 444 h 478"/>
                <a:gd name="T20" fmla="*/ 444 w 478"/>
                <a:gd name="T21" fmla="*/ 41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8" h="478">
                  <a:moveTo>
                    <a:pt x="444" y="410"/>
                  </a:moveTo>
                  <a:cubicBezTo>
                    <a:pt x="102" y="410"/>
                    <a:pt x="102" y="410"/>
                    <a:pt x="102" y="410"/>
                  </a:cubicBezTo>
                  <a:cubicBezTo>
                    <a:pt x="84" y="410"/>
                    <a:pt x="68" y="394"/>
                    <a:pt x="68" y="376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432"/>
                    <a:pt x="46" y="478"/>
                    <a:pt x="102" y="478"/>
                  </a:cubicBezTo>
                  <a:cubicBezTo>
                    <a:pt x="444" y="478"/>
                    <a:pt x="444" y="478"/>
                    <a:pt x="444" y="478"/>
                  </a:cubicBezTo>
                  <a:cubicBezTo>
                    <a:pt x="463" y="478"/>
                    <a:pt x="478" y="463"/>
                    <a:pt x="478" y="444"/>
                  </a:cubicBezTo>
                  <a:cubicBezTo>
                    <a:pt x="478" y="425"/>
                    <a:pt x="463" y="410"/>
                    <a:pt x="444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68" name="Freeform 126"/>
            <p:cNvSpPr>
              <a:spLocks noEditPoints="1"/>
            </p:cNvSpPr>
            <p:nvPr/>
          </p:nvSpPr>
          <p:spPr bwMode="auto">
            <a:xfrm>
              <a:off x="7591425" y="5446713"/>
              <a:ext cx="782638" cy="703263"/>
            </a:xfrm>
            <a:custGeom>
              <a:avLst/>
              <a:gdLst>
                <a:gd name="T0" fmla="*/ 1069 w 2048"/>
                <a:gd name="T1" fmla="*/ 0 h 1844"/>
                <a:gd name="T2" fmla="*/ 34 w 2048"/>
                <a:gd name="T3" fmla="*/ 547 h 1844"/>
                <a:gd name="T4" fmla="*/ 376 w 2048"/>
                <a:gd name="T5" fmla="*/ 688 h 1844"/>
                <a:gd name="T6" fmla="*/ 281 w 2048"/>
                <a:gd name="T7" fmla="*/ 971 h 1844"/>
                <a:gd name="T8" fmla="*/ 403 w 2048"/>
                <a:gd name="T9" fmla="*/ 1161 h 1844"/>
                <a:gd name="T10" fmla="*/ 591 w 2048"/>
                <a:gd name="T11" fmla="*/ 1566 h 1844"/>
                <a:gd name="T12" fmla="*/ 1069 w 2048"/>
                <a:gd name="T13" fmla="*/ 1844 h 1844"/>
                <a:gd name="T14" fmla="*/ 1631 w 2048"/>
                <a:gd name="T15" fmla="*/ 1240 h 1844"/>
                <a:gd name="T16" fmla="*/ 1711 w 2048"/>
                <a:gd name="T17" fmla="*/ 1120 h 1844"/>
                <a:gd name="T18" fmla="*/ 1806 w 2048"/>
                <a:gd name="T19" fmla="*/ 836 h 1844"/>
                <a:gd name="T20" fmla="*/ 1672 w 2048"/>
                <a:gd name="T21" fmla="*/ 615 h 1844"/>
                <a:gd name="T22" fmla="*/ 392 w 2048"/>
                <a:gd name="T23" fmla="*/ 1080 h 1844"/>
                <a:gd name="T24" fmla="*/ 310 w 2048"/>
                <a:gd name="T25" fmla="*/ 825 h 1844"/>
                <a:gd name="T26" fmla="*/ 384 w 2048"/>
                <a:gd name="T27" fmla="*/ 876 h 1844"/>
                <a:gd name="T28" fmla="*/ 445 w 2048"/>
                <a:gd name="T29" fmla="*/ 740 h 1844"/>
                <a:gd name="T30" fmla="*/ 446 w 2048"/>
                <a:gd name="T31" fmla="*/ 742 h 1844"/>
                <a:gd name="T32" fmla="*/ 478 w 2048"/>
                <a:gd name="T33" fmla="*/ 1111 h 1844"/>
                <a:gd name="T34" fmla="*/ 546 w 2048"/>
                <a:gd name="T35" fmla="*/ 1399 h 1844"/>
                <a:gd name="T36" fmla="*/ 813 w 2048"/>
                <a:gd name="T37" fmla="*/ 956 h 1844"/>
                <a:gd name="T38" fmla="*/ 580 w 2048"/>
                <a:gd name="T39" fmla="*/ 615 h 1844"/>
                <a:gd name="T40" fmla="*/ 772 w 2048"/>
                <a:gd name="T41" fmla="*/ 615 h 1844"/>
                <a:gd name="T42" fmla="*/ 614 w 2048"/>
                <a:gd name="T43" fmla="*/ 1065 h 1844"/>
                <a:gd name="T44" fmla="*/ 614 w 2048"/>
                <a:gd name="T45" fmla="*/ 1065 h 1844"/>
                <a:gd name="T46" fmla="*/ 614 w 2048"/>
                <a:gd name="T47" fmla="*/ 1400 h 1844"/>
                <a:gd name="T48" fmla="*/ 871 w 2048"/>
                <a:gd name="T49" fmla="*/ 1719 h 1844"/>
                <a:gd name="T50" fmla="*/ 965 w 2048"/>
                <a:gd name="T51" fmla="*/ 1773 h 1844"/>
                <a:gd name="T52" fmla="*/ 990 w 2048"/>
                <a:gd name="T53" fmla="*/ 1536 h 1844"/>
                <a:gd name="T54" fmla="*/ 794 w 2048"/>
                <a:gd name="T55" fmla="*/ 1366 h 1844"/>
                <a:gd name="T56" fmla="*/ 990 w 2048"/>
                <a:gd name="T57" fmla="*/ 1195 h 1844"/>
                <a:gd name="T58" fmla="*/ 990 w 2048"/>
                <a:gd name="T59" fmla="*/ 1082 h 1844"/>
                <a:gd name="T60" fmla="*/ 856 w 2048"/>
                <a:gd name="T61" fmla="*/ 798 h 1844"/>
                <a:gd name="T62" fmla="*/ 481 w 2048"/>
                <a:gd name="T63" fmla="*/ 384 h 1844"/>
                <a:gd name="T64" fmla="*/ 1600 w 2048"/>
                <a:gd name="T65" fmla="*/ 547 h 1844"/>
                <a:gd name="T66" fmla="*/ 1468 w 2048"/>
                <a:gd name="T67" fmla="*/ 722 h 1844"/>
                <a:gd name="T68" fmla="*/ 1058 w 2048"/>
                <a:gd name="T69" fmla="*/ 1195 h 1844"/>
                <a:gd name="T70" fmla="*/ 1182 w 2048"/>
                <a:gd name="T71" fmla="*/ 1195 h 1844"/>
                <a:gd name="T72" fmla="*/ 1058 w 2048"/>
                <a:gd name="T73" fmla="*/ 1468 h 1844"/>
                <a:gd name="T74" fmla="*/ 1058 w 2048"/>
                <a:gd name="T75" fmla="*/ 1009 h 1844"/>
                <a:gd name="T76" fmla="*/ 1058 w 2048"/>
                <a:gd name="T77" fmla="*/ 1009 h 1844"/>
                <a:gd name="T78" fmla="*/ 1106 w 2048"/>
                <a:gd name="T79" fmla="*/ 615 h 1844"/>
                <a:gd name="T80" fmla="*/ 1058 w 2048"/>
                <a:gd name="T81" fmla="*/ 1678 h 1844"/>
                <a:gd name="T82" fmla="*/ 1083 w 2048"/>
                <a:gd name="T83" fmla="*/ 1773 h 1844"/>
                <a:gd name="T84" fmla="*/ 1434 w 2048"/>
                <a:gd name="T85" fmla="*/ 1490 h 1844"/>
                <a:gd name="T86" fmla="*/ 1314 w 2048"/>
                <a:gd name="T87" fmla="*/ 1400 h 1844"/>
                <a:gd name="T88" fmla="*/ 1314 w 2048"/>
                <a:gd name="T89" fmla="*/ 1332 h 1844"/>
                <a:gd name="T90" fmla="*/ 1452 w 2048"/>
                <a:gd name="T91" fmla="*/ 956 h 1844"/>
                <a:gd name="T92" fmla="*/ 1577 w 2048"/>
                <a:gd name="T93" fmla="*/ 806 h 1844"/>
                <a:gd name="T94" fmla="*/ 1563 w 2048"/>
                <a:gd name="T95" fmla="*/ 1240 h 1844"/>
                <a:gd name="T96" fmla="*/ 1571 w 2048"/>
                <a:gd name="T97" fmla="*/ 1105 h 1844"/>
                <a:gd name="T98" fmla="*/ 1536 w 2048"/>
                <a:gd name="T99" fmla="*/ 726 h 1844"/>
                <a:gd name="T100" fmla="*/ 1699 w 2048"/>
                <a:gd name="T101" fmla="*/ 752 h 1844"/>
                <a:gd name="T102" fmla="*/ 1703 w 2048"/>
                <a:gd name="T103" fmla="*/ 948 h 1844"/>
                <a:gd name="T104" fmla="*/ 1641 w 2048"/>
                <a:gd name="T105" fmla="*/ 1093 h 1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1844">
                  <a:moveTo>
                    <a:pt x="2014" y="547"/>
                  </a:moveTo>
                  <a:cubicBezTo>
                    <a:pt x="1668" y="547"/>
                    <a:pt x="1668" y="547"/>
                    <a:pt x="1668" y="547"/>
                  </a:cubicBezTo>
                  <a:cubicBezTo>
                    <a:pt x="1666" y="481"/>
                    <a:pt x="1652" y="416"/>
                    <a:pt x="1628" y="354"/>
                  </a:cubicBezTo>
                  <a:cubicBezTo>
                    <a:pt x="1558" y="212"/>
                    <a:pt x="1351" y="0"/>
                    <a:pt x="1069" y="0"/>
                  </a:cubicBezTo>
                  <a:cubicBezTo>
                    <a:pt x="979" y="0"/>
                    <a:pt x="979" y="0"/>
                    <a:pt x="979" y="0"/>
                  </a:cubicBezTo>
                  <a:cubicBezTo>
                    <a:pt x="697" y="0"/>
                    <a:pt x="490" y="212"/>
                    <a:pt x="420" y="354"/>
                  </a:cubicBezTo>
                  <a:cubicBezTo>
                    <a:pt x="396" y="416"/>
                    <a:pt x="382" y="481"/>
                    <a:pt x="380" y="547"/>
                  </a:cubicBezTo>
                  <a:cubicBezTo>
                    <a:pt x="34" y="547"/>
                    <a:pt x="34" y="547"/>
                    <a:pt x="34" y="547"/>
                  </a:cubicBezTo>
                  <a:cubicBezTo>
                    <a:pt x="15" y="547"/>
                    <a:pt x="0" y="562"/>
                    <a:pt x="0" y="581"/>
                  </a:cubicBezTo>
                  <a:cubicBezTo>
                    <a:pt x="0" y="600"/>
                    <a:pt x="15" y="615"/>
                    <a:pt x="34" y="615"/>
                  </a:cubicBezTo>
                  <a:cubicBezTo>
                    <a:pt x="376" y="615"/>
                    <a:pt x="376" y="615"/>
                    <a:pt x="376" y="615"/>
                  </a:cubicBezTo>
                  <a:cubicBezTo>
                    <a:pt x="376" y="640"/>
                    <a:pt x="375" y="665"/>
                    <a:pt x="376" y="688"/>
                  </a:cubicBezTo>
                  <a:cubicBezTo>
                    <a:pt x="369" y="686"/>
                    <a:pt x="363" y="685"/>
                    <a:pt x="357" y="684"/>
                  </a:cubicBezTo>
                  <a:cubicBezTo>
                    <a:pt x="324" y="680"/>
                    <a:pt x="291" y="691"/>
                    <a:pt x="268" y="715"/>
                  </a:cubicBezTo>
                  <a:cubicBezTo>
                    <a:pt x="241" y="749"/>
                    <a:pt x="232" y="794"/>
                    <a:pt x="242" y="836"/>
                  </a:cubicBezTo>
                  <a:cubicBezTo>
                    <a:pt x="251" y="882"/>
                    <a:pt x="264" y="927"/>
                    <a:pt x="281" y="971"/>
                  </a:cubicBezTo>
                  <a:cubicBezTo>
                    <a:pt x="286" y="987"/>
                    <a:pt x="286" y="987"/>
                    <a:pt x="286" y="987"/>
                  </a:cubicBezTo>
                  <a:cubicBezTo>
                    <a:pt x="290" y="999"/>
                    <a:pt x="294" y="1012"/>
                    <a:pt x="297" y="1024"/>
                  </a:cubicBezTo>
                  <a:cubicBezTo>
                    <a:pt x="305" y="1058"/>
                    <a:pt x="318" y="1091"/>
                    <a:pt x="337" y="1120"/>
                  </a:cubicBezTo>
                  <a:cubicBezTo>
                    <a:pt x="352" y="1143"/>
                    <a:pt x="376" y="1158"/>
                    <a:pt x="403" y="1161"/>
                  </a:cubicBezTo>
                  <a:cubicBezTo>
                    <a:pt x="405" y="1161"/>
                    <a:pt x="407" y="1161"/>
                    <a:pt x="408" y="1161"/>
                  </a:cubicBezTo>
                  <a:cubicBezTo>
                    <a:pt x="410" y="1161"/>
                    <a:pt x="411" y="1161"/>
                    <a:pt x="413" y="1161"/>
                  </a:cubicBezTo>
                  <a:cubicBezTo>
                    <a:pt x="415" y="1192"/>
                    <a:pt x="417" y="1220"/>
                    <a:pt x="417" y="1240"/>
                  </a:cubicBezTo>
                  <a:cubicBezTo>
                    <a:pt x="417" y="1357"/>
                    <a:pt x="527" y="1500"/>
                    <a:pt x="591" y="1566"/>
                  </a:cubicBezTo>
                  <a:cubicBezTo>
                    <a:pt x="629" y="1602"/>
                    <a:pt x="668" y="1636"/>
                    <a:pt x="710" y="1668"/>
                  </a:cubicBezTo>
                  <a:cubicBezTo>
                    <a:pt x="749" y="1699"/>
                    <a:pt x="787" y="1732"/>
                    <a:pt x="822" y="1766"/>
                  </a:cubicBezTo>
                  <a:cubicBezTo>
                    <a:pt x="863" y="1811"/>
                    <a:pt x="919" y="1839"/>
                    <a:pt x="979" y="1844"/>
                  </a:cubicBezTo>
                  <a:cubicBezTo>
                    <a:pt x="1069" y="1844"/>
                    <a:pt x="1069" y="1844"/>
                    <a:pt x="1069" y="1844"/>
                  </a:cubicBezTo>
                  <a:cubicBezTo>
                    <a:pt x="1129" y="1839"/>
                    <a:pt x="1185" y="1811"/>
                    <a:pt x="1226" y="1766"/>
                  </a:cubicBezTo>
                  <a:cubicBezTo>
                    <a:pt x="1261" y="1732"/>
                    <a:pt x="1299" y="1699"/>
                    <a:pt x="1338" y="1668"/>
                  </a:cubicBezTo>
                  <a:cubicBezTo>
                    <a:pt x="1380" y="1636"/>
                    <a:pt x="1419" y="1602"/>
                    <a:pt x="1457" y="1565"/>
                  </a:cubicBezTo>
                  <a:cubicBezTo>
                    <a:pt x="1521" y="1500"/>
                    <a:pt x="1631" y="1357"/>
                    <a:pt x="1631" y="1240"/>
                  </a:cubicBezTo>
                  <a:cubicBezTo>
                    <a:pt x="1631" y="1220"/>
                    <a:pt x="1633" y="1192"/>
                    <a:pt x="1635" y="1161"/>
                  </a:cubicBezTo>
                  <a:cubicBezTo>
                    <a:pt x="1637" y="1161"/>
                    <a:pt x="1638" y="1161"/>
                    <a:pt x="1640" y="1161"/>
                  </a:cubicBezTo>
                  <a:cubicBezTo>
                    <a:pt x="1641" y="1161"/>
                    <a:pt x="1643" y="1161"/>
                    <a:pt x="1645" y="1161"/>
                  </a:cubicBezTo>
                  <a:cubicBezTo>
                    <a:pt x="1672" y="1158"/>
                    <a:pt x="1696" y="1143"/>
                    <a:pt x="1711" y="1120"/>
                  </a:cubicBezTo>
                  <a:cubicBezTo>
                    <a:pt x="1730" y="1091"/>
                    <a:pt x="1743" y="1058"/>
                    <a:pt x="1751" y="1024"/>
                  </a:cubicBezTo>
                  <a:cubicBezTo>
                    <a:pt x="1754" y="1012"/>
                    <a:pt x="1758" y="999"/>
                    <a:pt x="1762" y="987"/>
                  </a:cubicBezTo>
                  <a:cubicBezTo>
                    <a:pt x="1767" y="971"/>
                    <a:pt x="1767" y="971"/>
                    <a:pt x="1767" y="971"/>
                  </a:cubicBezTo>
                  <a:cubicBezTo>
                    <a:pt x="1784" y="927"/>
                    <a:pt x="1797" y="882"/>
                    <a:pt x="1806" y="836"/>
                  </a:cubicBezTo>
                  <a:cubicBezTo>
                    <a:pt x="1816" y="794"/>
                    <a:pt x="1807" y="749"/>
                    <a:pt x="1780" y="715"/>
                  </a:cubicBezTo>
                  <a:cubicBezTo>
                    <a:pt x="1757" y="691"/>
                    <a:pt x="1724" y="680"/>
                    <a:pt x="1691" y="684"/>
                  </a:cubicBezTo>
                  <a:cubicBezTo>
                    <a:pt x="1685" y="685"/>
                    <a:pt x="1679" y="686"/>
                    <a:pt x="1672" y="688"/>
                  </a:cubicBezTo>
                  <a:cubicBezTo>
                    <a:pt x="1673" y="665"/>
                    <a:pt x="1672" y="640"/>
                    <a:pt x="1672" y="615"/>
                  </a:cubicBezTo>
                  <a:cubicBezTo>
                    <a:pt x="2014" y="615"/>
                    <a:pt x="2014" y="615"/>
                    <a:pt x="2014" y="615"/>
                  </a:cubicBezTo>
                  <a:cubicBezTo>
                    <a:pt x="2033" y="615"/>
                    <a:pt x="2048" y="600"/>
                    <a:pt x="2048" y="581"/>
                  </a:cubicBezTo>
                  <a:cubicBezTo>
                    <a:pt x="2048" y="562"/>
                    <a:pt x="2033" y="547"/>
                    <a:pt x="2014" y="547"/>
                  </a:cubicBezTo>
                  <a:close/>
                  <a:moveTo>
                    <a:pt x="392" y="1080"/>
                  </a:moveTo>
                  <a:cubicBezTo>
                    <a:pt x="379" y="1057"/>
                    <a:pt x="369" y="1032"/>
                    <a:pt x="363" y="1006"/>
                  </a:cubicBezTo>
                  <a:cubicBezTo>
                    <a:pt x="359" y="992"/>
                    <a:pt x="355" y="978"/>
                    <a:pt x="351" y="965"/>
                  </a:cubicBezTo>
                  <a:cubicBezTo>
                    <a:pt x="345" y="948"/>
                    <a:pt x="345" y="948"/>
                    <a:pt x="345" y="948"/>
                  </a:cubicBezTo>
                  <a:cubicBezTo>
                    <a:pt x="330" y="908"/>
                    <a:pt x="318" y="867"/>
                    <a:pt x="310" y="825"/>
                  </a:cubicBezTo>
                  <a:cubicBezTo>
                    <a:pt x="304" y="804"/>
                    <a:pt x="306" y="782"/>
                    <a:pt x="316" y="763"/>
                  </a:cubicBezTo>
                  <a:cubicBezTo>
                    <a:pt x="325" y="754"/>
                    <a:pt x="337" y="750"/>
                    <a:pt x="349" y="752"/>
                  </a:cubicBezTo>
                  <a:cubicBezTo>
                    <a:pt x="360" y="753"/>
                    <a:pt x="369" y="758"/>
                    <a:pt x="377" y="765"/>
                  </a:cubicBezTo>
                  <a:cubicBezTo>
                    <a:pt x="380" y="827"/>
                    <a:pt x="383" y="870"/>
                    <a:pt x="384" y="876"/>
                  </a:cubicBezTo>
                  <a:cubicBezTo>
                    <a:pt x="384" y="878"/>
                    <a:pt x="398" y="988"/>
                    <a:pt x="407" y="1093"/>
                  </a:cubicBezTo>
                  <a:cubicBezTo>
                    <a:pt x="401" y="1090"/>
                    <a:pt x="396" y="1086"/>
                    <a:pt x="392" y="1080"/>
                  </a:cubicBezTo>
                  <a:close/>
                  <a:moveTo>
                    <a:pt x="446" y="742"/>
                  </a:moveTo>
                  <a:cubicBezTo>
                    <a:pt x="446" y="741"/>
                    <a:pt x="445" y="741"/>
                    <a:pt x="445" y="740"/>
                  </a:cubicBezTo>
                  <a:cubicBezTo>
                    <a:pt x="444" y="700"/>
                    <a:pt x="443" y="658"/>
                    <a:pt x="445" y="615"/>
                  </a:cubicBezTo>
                  <a:cubicBezTo>
                    <a:pt x="512" y="615"/>
                    <a:pt x="512" y="615"/>
                    <a:pt x="512" y="615"/>
                  </a:cubicBezTo>
                  <a:cubicBezTo>
                    <a:pt x="512" y="726"/>
                    <a:pt x="512" y="726"/>
                    <a:pt x="512" y="726"/>
                  </a:cubicBezTo>
                  <a:cubicBezTo>
                    <a:pt x="446" y="742"/>
                    <a:pt x="446" y="742"/>
                    <a:pt x="446" y="742"/>
                  </a:cubicBezTo>
                  <a:cubicBezTo>
                    <a:pt x="446" y="742"/>
                    <a:pt x="446" y="742"/>
                    <a:pt x="446" y="742"/>
                  </a:cubicBezTo>
                  <a:close/>
                  <a:moveTo>
                    <a:pt x="546" y="1399"/>
                  </a:moveTo>
                  <a:cubicBezTo>
                    <a:pt x="512" y="1352"/>
                    <a:pt x="491" y="1298"/>
                    <a:pt x="485" y="1240"/>
                  </a:cubicBezTo>
                  <a:cubicBezTo>
                    <a:pt x="485" y="1208"/>
                    <a:pt x="482" y="1161"/>
                    <a:pt x="478" y="1111"/>
                  </a:cubicBezTo>
                  <a:cubicBezTo>
                    <a:pt x="478" y="1109"/>
                    <a:pt x="477" y="1107"/>
                    <a:pt x="477" y="1105"/>
                  </a:cubicBezTo>
                  <a:cubicBezTo>
                    <a:pt x="470" y="1023"/>
                    <a:pt x="460" y="935"/>
                    <a:pt x="455" y="893"/>
                  </a:cubicBezTo>
                  <a:cubicBezTo>
                    <a:pt x="546" y="1003"/>
                    <a:pt x="546" y="1003"/>
                    <a:pt x="546" y="1003"/>
                  </a:cubicBezTo>
                  <a:lnTo>
                    <a:pt x="546" y="1399"/>
                  </a:lnTo>
                  <a:close/>
                  <a:moveTo>
                    <a:pt x="471" y="806"/>
                  </a:moveTo>
                  <a:cubicBezTo>
                    <a:pt x="548" y="787"/>
                    <a:pt x="548" y="787"/>
                    <a:pt x="548" y="787"/>
                  </a:cubicBezTo>
                  <a:cubicBezTo>
                    <a:pt x="790" y="817"/>
                    <a:pt x="790" y="817"/>
                    <a:pt x="790" y="817"/>
                  </a:cubicBezTo>
                  <a:cubicBezTo>
                    <a:pt x="813" y="956"/>
                    <a:pt x="813" y="956"/>
                    <a:pt x="813" y="956"/>
                  </a:cubicBezTo>
                  <a:cubicBezTo>
                    <a:pt x="596" y="956"/>
                    <a:pt x="596" y="956"/>
                    <a:pt x="596" y="956"/>
                  </a:cubicBezTo>
                  <a:lnTo>
                    <a:pt x="471" y="806"/>
                  </a:lnTo>
                  <a:close/>
                  <a:moveTo>
                    <a:pt x="580" y="722"/>
                  </a:moveTo>
                  <a:cubicBezTo>
                    <a:pt x="580" y="615"/>
                    <a:pt x="580" y="615"/>
                    <a:pt x="580" y="615"/>
                  </a:cubicBezTo>
                  <a:cubicBezTo>
                    <a:pt x="696" y="615"/>
                    <a:pt x="696" y="615"/>
                    <a:pt x="696" y="615"/>
                  </a:cubicBezTo>
                  <a:cubicBezTo>
                    <a:pt x="760" y="745"/>
                    <a:pt x="760" y="745"/>
                    <a:pt x="760" y="745"/>
                  </a:cubicBezTo>
                  <a:lnTo>
                    <a:pt x="580" y="722"/>
                  </a:lnTo>
                  <a:close/>
                  <a:moveTo>
                    <a:pt x="772" y="615"/>
                  </a:moveTo>
                  <a:cubicBezTo>
                    <a:pt x="942" y="615"/>
                    <a:pt x="942" y="615"/>
                    <a:pt x="942" y="615"/>
                  </a:cubicBezTo>
                  <a:cubicBezTo>
                    <a:pt x="829" y="729"/>
                    <a:pt x="829" y="729"/>
                    <a:pt x="829" y="729"/>
                  </a:cubicBezTo>
                  <a:lnTo>
                    <a:pt x="772" y="615"/>
                  </a:lnTo>
                  <a:close/>
                  <a:moveTo>
                    <a:pt x="614" y="1065"/>
                  </a:moveTo>
                  <a:cubicBezTo>
                    <a:pt x="807" y="1234"/>
                    <a:pt x="807" y="1234"/>
                    <a:pt x="807" y="1234"/>
                  </a:cubicBezTo>
                  <a:cubicBezTo>
                    <a:pt x="734" y="1332"/>
                    <a:pt x="734" y="1332"/>
                    <a:pt x="734" y="1332"/>
                  </a:cubicBezTo>
                  <a:cubicBezTo>
                    <a:pt x="614" y="1332"/>
                    <a:pt x="614" y="1332"/>
                    <a:pt x="614" y="1332"/>
                  </a:cubicBezTo>
                  <a:lnTo>
                    <a:pt x="614" y="1065"/>
                  </a:lnTo>
                  <a:close/>
                  <a:moveTo>
                    <a:pt x="661" y="1538"/>
                  </a:moveTo>
                  <a:cubicBezTo>
                    <a:pt x="654" y="1531"/>
                    <a:pt x="647" y="1524"/>
                    <a:pt x="640" y="1518"/>
                  </a:cubicBezTo>
                  <a:cubicBezTo>
                    <a:pt x="632" y="1509"/>
                    <a:pt x="623" y="1500"/>
                    <a:pt x="614" y="1490"/>
                  </a:cubicBezTo>
                  <a:cubicBezTo>
                    <a:pt x="614" y="1400"/>
                    <a:pt x="614" y="1400"/>
                    <a:pt x="614" y="1400"/>
                  </a:cubicBezTo>
                  <a:cubicBezTo>
                    <a:pt x="734" y="1400"/>
                    <a:pt x="734" y="1400"/>
                    <a:pt x="734" y="1400"/>
                  </a:cubicBezTo>
                  <a:cubicBezTo>
                    <a:pt x="799" y="1486"/>
                    <a:pt x="799" y="1486"/>
                    <a:pt x="799" y="1486"/>
                  </a:cubicBezTo>
                  <a:lnTo>
                    <a:pt x="661" y="1538"/>
                  </a:lnTo>
                  <a:close/>
                  <a:moveTo>
                    <a:pt x="871" y="1719"/>
                  </a:moveTo>
                  <a:cubicBezTo>
                    <a:pt x="833" y="1682"/>
                    <a:pt x="794" y="1648"/>
                    <a:pt x="753" y="1615"/>
                  </a:cubicBezTo>
                  <a:cubicBezTo>
                    <a:pt x="742" y="1607"/>
                    <a:pt x="731" y="1598"/>
                    <a:pt x="720" y="1589"/>
                  </a:cubicBezTo>
                  <a:cubicBezTo>
                    <a:pt x="838" y="1545"/>
                    <a:pt x="838" y="1545"/>
                    <a:pt x="838" y="1545"/>
                  </a:cubicBezTo>
                  <a:cubicBezTo>
                    <a:pt x="965" y="1773"/>
                    <a:pt x="965" y="1773"/>
                    <a:pt x="965" y="1773"/>
                  </a:cubicBezTo>
                  <a:cubicBezTo>
                    <a:pt x="929" y="1765"/>
                    <a:pt x="896" y="1746"/>
                    <a:pt x="871" y="1719"/>
                  </a:cubicBezTo>
                  <a:close/>
                  <a:moveTo>
                    <a:pt x="990" y="1678"/>
                  </a:moveTo>
                  <a:cubicBezTo>
                    <a:pt x="911" y="1536"/>
                    <a:pt x="911" y="1536"/>
                    <a:pt x="911" y="1536"/>
                  </a:cubicBezTo>
                  <a:cubicBezTo>
                    <a:pt x="990" y="1536"/>
                    <a:pt x="990" y="1536"/>
                    <a:pt x="990" y="1536"/>
                  </a:cubicBezTo>
                  <a:lnTo>
                    <a:pt x="990" y="1678"/>
                  </a:lnTo>
                  <a:close/>
                  <a:moveTo>
                    <a:pt x="990" y="1468"/>
                  </a:moveTo>
                  <a:cubicBezTo>
                    <a:pt x="870" y="1468"/>
                    <a:pt x="870" y="1468"/>
                    <a:pt x="870" y="1468"/>
                  </a:cubicBezTo>
                  <a:cubicBezTo>
                    <a:pt x="794" y="1366"/>
                    <a:pt x="794" y="1366"/>
                    <a:pt x="794" y="1366"/>
                  </a:cubicBezTo>
                  <a:cubicBezTo>
                    <a:pt x="870" y="1263"/>
                    <a:pt x="870" y="1263"/>
                    <a:pt x="870" y="1263"/>
                  </a:cubicBezTo>
                  <a:cubicBezTo>
                    <a:pt x="990" y="1263"/>
                    <a:pt x="990" y="1263"/>
                    <a:pt x="990" y="1263"/>
                  </a:cubicBezTo>
                  <a:lnTo>
                    <a:pt x="990" y="1468"/>
                  </a:lnTo>
                  <a:close/>
                  <a:moveTo>
                    <a:pt x="990" y="1195"/>
                  </a:moveTo>
                  <a:cubicBezTo>
                    <a:pt x="866" y="1195"/>
                    <a:pt x="866" y="1195"/>
                    <a:pt x="866" y="1195"/>
                  </a:cubicBezTo>
                  <a:cubicBezTo>
                    <a:pt x="671" y="1024"/>
                    <a:pt x="671" y="1024"/>
                    <a:pt x="671" y="1024"/>
                  </a:cubicBezTo>
                  <a:cubicBezTo>
                    <a:pt x="845" y="1024"/>
                    <a:pt x="845" y="1024"/>
                    <a:pt x="845" y="1024"/>
                  </a:cubicBezTo>
                  <a:cubicBezTo>
                    <a:pt x="990" y="1082"/>
                    <a:pt x="990" y="1082"/>
                    <a:pt x="990" y="1082"/>
                  </a:cubicBezTo>
                  <a:cubicBezTo>
                    <a:pt x="990" y="1195"/>
                    <a:pt x="990" y="1195"/>
                    <a:pt x="990" y="1195"/>
                  </a:cubicBezTo>
                  <a:close/>
                  <a:moveTo>
                    <a:pt x="990" y="1009"/>
                  </a:moveTo>
                  <a:cubicBezTo>
                    <a:pt x="884" y="967"/>
                    <a:pt x="884" y="967"/>
                    <a:pt x="884" y="967"/>
                  </a:cubicBezTo>
                  <a:cubicBezTo>
                    <a:pt x="856" y="798"/>
                    <a:pt x="856" y="798"/>
                    <a:pt x="856" y="798"/>
                  </a:cubicBezTo>
                  <a:cubicBezTo>
                    <a:pt x="990" y="663"/>
                    <a:pt x="990" y="663"/>
                    <a:pt x="990" y="663"/>
                  </a:cubicBezTo>
                  <a:cubicBezTo>
                    <a:pt x="990" y="1009"/>
                    <a:pt x="990" y="1009"/>
                    <a:pt x="990" y="1009"/>
                  </a:cubicBezTo>
                  <a:close/>
                  <a:moveTo>
                    <a:pt x="448" y="547"/>
                  </a:moveTo>
                  <a:cubicBezTo>
                    <a:pt x="450" y="491"/>
                    <a:pt x="461" y="436"/>
                    <a:pt x="481" y="384"/>
                  </a:cubicBezTo>
                  <a:cubicBezTo>
                    <a:pt x="542" y="262"/>
                    <a:pt x="730" y="69"/>
                    <a:pt x="979" y="69"/>
                  </a:cubicBezTo>
                  <a:cubicBezTo>
                    <a:pt x="1069" y="69"/>
                    <a:pt x="1069" y="69"/>
                    <a:pt x="1069" y="69"/>
                  </a:cubicBezTo>
                  <a:cubicBezTo>
                    <a:pt x="1318" y="69"/>
                    <a:pt x="1506" y="262"/>
                    <a:pt x="1567" y="384"/>
                  </a:cubicBezTo>
                  <a:cubicBezTo>
                    <a:pt x="1587" y="436"/>
                    <a:pt x="1598" y="491"/>
                    <a:pt x="1600" y="547"/>
                  </a:cubicBezTo>
                  <a:cubicBezTo>
                    <a:pt x="1024" y="547"/>
                    <a:pt x="1024" y="547"/>
                    <a:pt x="1024" y="547"/>
                  </a:cubicBezTo>
                  <a:lnTo>
                    <a:pt x="448" y="547"/>
                  </a:lnTo>
                  <a:close/>
                  <a:moveTo>
                    <a:pt x="1468" y="615"/>
                  </a:moveTo>
                  <a:cubicBezTo>
                    <a:pt x="1468" y="722"/>
                    <a:pt x="1468" y="722"/>
                    <a:pt x="1468" y="722"/>
                  </a:cubicBezTo>
                  <a:cubicBezTo>
                    <a:pt x="1288" y="745"/>
                    <a:pt x="1288" y="745"/>
                    <a:pt x="1288" y="745"/>
                  </a:cubicBezTo>
                  <a:cubicBezTo>
                    <a:pt x="1352" y="615"/>
                    <a:pt x="1352" y="615"/>
                    <a:pt x="1352" y="615"/>
                  </a:cubicBezTo>
                  <a:lnTo>
                    <a:pt x="1468" y="615"/>
                  </a:lnTo>
                  <a:close/>
                  <a:moveTo>
                    <a:pt x="1058" y="1195"/>
                  </a:moveTo>
                  <a:cubicBezTo>
                    <a:pt x="1058" y="1082"/>
                    <a:pt x="1058" y="1082"/>
                    <a:pt x="1058" y="1082"/>
                  </a:cubicBezTo>
                  <a:cubicBezTo>
                    <a:pt x="1203" y="1024"/>
                    <a:pt x="1203" y="1024"/>
                    <a:pt x="1203" y="1024"/>
                  </a:cubicBezTo>
                  <a:cubicBezTo>
                    <a:pt x="1377" y="1024"/>
                    <a:pt x="1377" y="1024"/>
                    <a:pt x="1377" y="1024"/>
                  </a:cubicBezTo>
                  <a:cubicBezTo>
                    <a:pt x="1182" y="1195"/>
                    <a:pt x="1182" y="1195"/>
                    <a:pt x="1182" y="1195"/>
                  </a:cubicBezTo>
                  <a:lnTo>
                    <a:pt x="1058" y="1195"/>
                  </a:lnTo>
                  <a:close/>
                  <a:moveTo>
                    <a:pt x="1254" y="1366"/>
                  </a:moveTo>
                  <a:cubicBezTo>
                    <a:pt x="1178" y="1468"/>
                    <a:pt x="1178" y="1468"/>
                    <a:pt x="1178" y="1468"/>
                  </a:cubicBezTo>
                  <a:cubicBezTo>
                    <a:pt x="1058" y="1468"/>
                    <a:pt x="1058" y="1468"/>
                    <a:pt x="1058" y="1468"/>
                  </a:cubicBezTo>
                  <a:cubicBezTo>
                    <a:pt x="1058" y="1263"/>
                    <a:pt x="1058" y="1263"/>
                    <a:pt x="1058" y="1263"/>
                  </a:cubicBezTo>
                  <a:cubicBezTo>
                    <a:pt x="1178" y="1263"/>
                    <a:pt x="1178" y="1263"/>
                    <a:pt x="1178" y="1263"/>
                  </a:cubicBezTo>
                  <a:lnTo>
                    <a:pt x="1254" y="1366"/>
                  </a:lnTo>
                  <a:close/>
                  <a:moveTo>
                    <a:pt x="1058" y="1009"/>
                  </a:moveTo>
                  <a:cubicBezTo>
                    <a:pt x="1058" y="663"/>
                    <a:pt x="1058" y="663"/>
                    <a:pt x="1058" y="663"/>
                  </a:cubicBezTo>
                  <a:cubicBezTo>
                    <a:pt x="1192" y="798"/>
                    <a:pt x="1192" y="798"/>
                    <a:pt x="1192" y="798"/>
                  </a:cubicBezTo>
                  <a:cubicBezTo>
                    <a:pt x="1164" y="967"/>
                    <a:pt x="1164" y="967"/>
                    <a:pt x="1164" y="967"/>
                  </a:cubicBezTo>
                  <a:lnTo>
                    <a:pt x="1058" y="1009"/>
                  </a:lnTo>
                  <a:close/>
                  <a:moveTo>
                    <a:pt x="1106" y="615"/>
                  </a:moveTo>
                  <a:cubicBezTo>
                    <a:pt x="1276" y="615"/>
                    <a:pt x="1276" y="615"/>
                    <a:pt x="1276" y="615"/>
                  </a:cubicBezTo>
                  <a:cubicBezTo>
                    <a:pt x="1219" y="729"/>
                    <a:pt x="1219" y="729"/>
                    <a:pt x="1219" y="729"/>
                  </a:cubicBezTo>
                  <a:lnTo>
                    <a:pt x="1106" y="615"/>
                  </a:lnTo>
                  <a:close/>
                  <a:moveTo>
                    <a:pt x="1058" y="1678"/>
                  </a:moveTo>
                  <a:cubicBezTo>
                    <a:pt x="1058" y="1536"/>
                    <a:pt x="1058" y="1536"/>
                    <a:pt x="1058" y="1536"/>
                  </a:cubicBezTo>
                  <a:cubicBezTo>
                    <a:pt x="1137" y="1536"/>
                    <a:pt x="1137" y="1536"/>
                    <a:pt x="1137" y="1536"/>
                  </a:cubicBezTo>
                  <a:lnTo>
                    <a:pt x="1058" y="1678"/>
                  </a:lnTo>
                  <a:close/>
                  <a:moveTo>
                    <a:pt x="1295" y="1615"/>
                  </a:moveTo>
                  <a:cubicBezTo>
                    <a:pt x="1295" y="1615"/>
                    <a:pt x="1295" y="1615"/>
                    <a:pt x="1295" y="1615"/>
                  </a:cubicBezTo>
                  <a:cubicBezTo>
                    <a:pt x="1254" y="1648"/>
                    <a:pt x="1215" y="1682"/>
                    <a:pt x="1177" y="1719"/>
                  </a:cubicBezTo>
                  <a:cubicBezTo>
                    <a:pt x="1152" y="1746"/>
                    <a:pt x="1119" y="1765"/>
                    <a:pt x="1083" y="1773"/>
                  </a:cubicBezTo>
                  <a:cubicBezTo>
                    <a:pt x="1210" y="1545"/>
                    <a:pt x="1210" y="1545"/>
                    <a:pt x="1210" y="1545"/>
                  </a:cubicBezTo>
                  <a:cubicBezTo>
                    <a:pt x="1328" y="1589"/>
                    <a:pt x="1328" y="1589"/>
                    <a:pt x="1328" y="1589"/>
                  </a:cubicBezTo>
                  <a:cubicBezTo>
                    <a:pt x="1317" y="1598"/>
                    <a:pt x="1306" y="1607"/>
                    <a:pt x="1295" y="1615"/>
                  </a:cubicBezTo>
                  <a:close/>
                  <a:moveTo>
                    <a:pt x="1434" y="1490"/>
                  </a:moveTo>
                  <a:cubicBezTo>
                    <a:pt x="1425" y="1500"/>
                    <a:pt x="1416" y="1509"/>
                    <a:pt x="1408" y="1518"/>
                  </a:cubicBezTo>
                  <a:cubicBezTo>
                    <a:pt x="1401" y="1524"/>
                    <a:pt x="1394" y="1531"/>
                    <a:pt x="1387" y="1538"/>
                  </a:cubicBezTo>
                  <a:cubicBezTo>
                    <a:pt x="1249" y="1486"/>
                    <a:pt x="1249" y="1486"/>
                    <a:pt x="1249" y="1486"/>
                  </a:cubicBezTo>
                  <a:cubicBezTo>
                    <a:pt x="1314" y="1400"/>
                    <a:pt x="1314" y="1400"/>
                    <a:pt x="1314" y="1400"/>
                  </a:cubicBezTo>
                  <a:cubicBezTo>
                    <a:pt x="1434" y="1400"/>
                    <a:pt x="1434" y="1400"/>
                    <a:pt x="1434" y="1400"/>
                  </a:cubicBezTo>
                  <a:lnTo>
                    <a:pt x="1434" y="1490"/>
                  </a:lnTo>
                  <a:close/>
                  <a:moveTo>
                    <a:pt x="1434" y="1332"/>
                  </a:moveTo>
                  <a:cubicBezTo>
                    <a:pt x="1314" y="1332"/>
                    <a:pt x="1314" y="1332"/>
                    <a:pt x="1314" y="1332"/>
                  </a:cubicBezTo>
                  <a:cubicBezTo>
                    <a:pt x="1241" y="1234"/>
                    <a:pt x="1241" y="1234"/>
                    <a:pt x="1241" y="1234"/>
                  </a:cubicBezTo>
                  <a:cubicBezTo>
                    <a:pt x="1434" y="1065"/>
                    <a:pt x="1434" y="1065"/>
                    <a:pt x="1434" y="1065"/>
                  </a:cubicBezTo>
                  <a:cubicBezTo>
                    <a:pt x="1434" y="1332"/>
                    <a:pt x="1434" y="1332"/>
                    <a:pt x="1434" y="1332"/>
                  </a:cubicBezTo>
                  <a:close/>
                  <a:moveTo>
                    <a:pt x="1452" y="956"/>
                  </a:moveTo>
                  <a:cubicBezTo>
                    <a:pt x="1235" y="956"/>
                    <a:pt x="1235" y="956"/>
                    <a:pt x="1235" y="956"/>
                  </a:cubicBezTo>
                  <a:cubicBezTo>
                    <a:pt x="1258" y="817"/>
                    <a:pt x="1258" y="817"/>
                    <a:pt x="1258" y="817"/>
                  </a:cubicBezTo>
                  <a:cubicBezTo>
                    <a:pt x="1500" y="787"/>
                    <a:pt x="1500" y="787"/>
                    <a:pt x="1500" y="787"/>
                  </a:cubicBezTo>
                  <a:cubicBezTo>
                    <a:pt x="1577" y="806"/>
                    <a:pt x="1577" y="806"/>
                    <a:pt x="1577" y="806"/>
                  </a:cubicBezTo>
                  <a:lnTo>
                    <a:pt x="1452" y="956"/>
                  </a:lnTo>
                  <a:close/>
                  <a:moveTo>
                    <a:pt x="1571" y="1105"/>
                  </a:moveTo>
                  <a:cubicBezTo>
                    <a:pt x="1571" y="1107"/>
                    <a:pt x="1570" y="1109"/>
                    <a:pt x="1570" y="1111"/>
                  </a:cubicBezTo>
                  <a:cubicBezTo>
                    <a:pt x="1566" y="1161"/>
                    <a:pt x="1563" y="1208"/>
                    <a:pt x="1563" y="1240"/>
                  </a:cubicBezTo>
                  <a:cubicBezTo>
                    <a:pt x="1557" y="1298"/>
                    <a:pt x="1536" y="1352"/>
                    <a:pt x="1502" y="1399"/>
                  </a:cubicBezTo>
                  <a:cubicBezTo>
                    <a:pt x="1502" y="1003"/>
                    <a:pt x="1502" y="1003"/>
                    <a:pt x="1502" y="1003"/>
                  </a:cubicBezTo>
                  <a:cubicBezTo>
                    <a:pt x="1593" y="893"/>
                    <a:pt x="1593" y="893"/>
                    <a:pt x="1593" y="893"/>
                  </a:cubicBezTo>
                  <a:cubicBezTo>
                    <a:pt x="1588" y="935"/>
                    <a:pt x="1578" y="1023"/>
                    <a:pt x="1571" y="1105"/>
                  </a:cubicBezTo>
                  <a:close/>
                  <a:moveTo>
                    <a:pt x="1603" y="740"/>
                  </a:moveTo>
                  <a:cubicBezTo>
                    <a:pt x="1603" y="740"/>
                    <a:pt x="1602" y="741"/>
                    <a:pt x="1602" y="742"/>
                  </a:cubicBezTo>
                  <a:cubicBezTo>
                    <a:pt x="1602" y="742"/>
                    <a:pt x="1602" y="742"/>
                    <a:pt x="1602" y="742"/>
                  </a:cubicBezTo>
                  <a:cubicBezTo>
                    <a:pt x="1536" y="726"/>
                    <a:pt x="1536" y="726"/>
                    <a:pt x="1536" y="726"/>
                  </a:cubicBezTo>
                  <a:cubicBezTo>
                    <a:pt x="1536" y="615"/>
                    <a:pt x="1536" y="615"/>
                    <a:pt x="1536" y="615"/>
                  </a:cubicBezTo>
                  <a:cubicBezTo>
                    <a:pt x="1603" y="615"/>
                    <a:pt x="1603" y="615"/>
                    <a:pt x="1603" y="615"/>
                  </a:cubicBezTo>
                  <a:cubicBezTo>
                    <a:pt x="1605" y="658"/>
                    <a:pt x="1604" y="700"/>
                    <a:pt x="1603" y="740"/>
                  </a:cubicBezTo>
                  <a:close/>
                  <a:moveTo>
                    <a:pt x="1699" y="752"/>
                  </a:moveTo>
                  <a:cubicBezTo>
                    <a:pt x="1699" y="752"/>
                    <a:pt x="1699" y="752"/>
                    <a:pt x="1699" y="752"/>
                  </a:cubicBezTo>
                  <a:cubicBezTo>
                    <a:pt x="1711" y="750"/>
                    <a:pt x="1723" y="754"/>
                    <a:pt x="1732" y="763"/>
                  </a:cubicBezTo>
                  <a:cubicBezTo>
                    <a:pt x="1742" y="782"/>
                    <a:pt x="1744" y="804"/>
                    <a:pt x="1738" y="825"/>
                  </a:cubicBezTo>
                  <a:cubicBezTo>
                    <a:pt x="1730" y="867"/>
                    <a:pt x="1718" y="908"/>
                    <a:pt x="1703" y="948"/>
                  </a:cubicBezTo>
                  <a:cubicBezTo>
                    <a:pt x="1697" y="965"/>
                    <a:pt x="1697" y="965"/>
                    <a:pt x="1697" y="965"/>
                  </a:cubicBezTo>
                  <a:cubicBezTo>
                    <a:pt x="1693" y="978"/>
                    <a:pt x="1689" y="992"/>
                    <a:pt x="1685" y="1006"/>
                  </a:cubicBezTo>
                  <a:cubicBezTo>
                    <a:pt x="1679" y="1032"/>
                    <a:pt x="1670" y="1057"/>
                    <a:pt x="1656" y="1080"/>
                  </a:cubicBezTo>
                  <a:cubicBezTo>
                    <a:pt x="1652" y="1086"/>
                    <a:pt x="1647" y="1090"/>
                    <a:pt x="1641" y="1093"/>
                  </a:cubicBezTo>
                  <a:cubicBezTo>
                    <a:pt x="1650" y="988"/>
                    <a:pt x="1664" y="877"/>
                    <a:pt x="1664" y="875"/>
                  </a:cubicBezTo>
                  <a:cubicBezTo>
                    <a:pt x="1665" y="870"/>
                    <a:pt x="1668" y="826"/>
                    <a:pt x="1671" y="765"/>
                  </a:cubicBezTo>
                  <a:cubicBezTo>
                    <a:pt x="1679" y="758"/>
                    <a:pt x="1688" y="753"/>
                    <a:pt x="1699" y="7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69" name="Group 321"/>
          <p:cNvGrpSpPr/>
          <p:nvPr/>
        </p:nvGrpSpPr>
        <p:grpSpPr>
          <a:xfrm>
            <a:off x="5558691" y="2720942"/>
            <a:ext cx="771572" cy="787393"/>
            <a:chOff x="8601076" y="5407025"/>
            <a:chExt cx="1006475" cy="1027113"/>
          </a:xfrm>
          <a:solidFill>
            <a:schemeClr val="bg1"/>
          </a:solidFill>
        </p:grpSpPr>
        <p:sp>
          <p:nvSpPr>
            <p:cNvPr id="270" name="Freeform 130"/>
            <p:cNvSpPr>
              <a:spLocks noEditPoints="1"/>
            </p:cNvSpPr>
            <p:nvPr/>
          </p:nvSpPr>
          <p:spPr bwMode="auto">
            <a:xfrm>
              <a:off x="8932863" y="5613400"/>
              <a:ext cx="342900" cy="239713"/>
            </a:xfrm>
            <a:custGeom>
              <a:avLst/>
              <a:gdLst>
                <a:gd name="T0" fmla="*/ 341 w 682"/>
                <a:gd name="T1" fmla="*/ 0 h 479"/>
                <a:gd name="T2" fmla="*/ 0 w 682"/>
                <a:gd name="T3" fmla="*/ 102 h 479"/>
                <a:gd name="T4" fmla="*/ 0 w 682"/>
                <a:gd name="T5" fmla="*/ 443 h 479"/>
                <a:gd name="T6" fmla="*/ 30 w 682"/>
                <a:gd name="T7" fmla="*/ 477 h 479"/>
                <a:gd name="T8" fmla="*/ 67 w 682"/>
                <a:gd name="T9" fmla="*/ 451 h 479"/>
                <a:gd name="T10" fmla="*/ 341 w 682"/>
                <a:gd name="T11" fmla="*/ 409 h 479"/>
                <a:gd name="T12" fmla="*/ 615 w 682"/>
                <a:gd name="T13" fmla="*/ 451 h 479"/>
                <a:gd name="T14" fmla="*/ 652 w 682"/>
                <a:gd name="T15" fmla="*/ 477 h 479"/>
                <a:gd name="T16" fmla="*/ 682 w 682"/>
                <a:gd name="T17" fmla="*/ 443 h 479"/>
                <a:gd name="T18" fmla="*/ 682 w 682"/>
                <a:gd name="T19" fmla="*/ 102 h 479"/>
                <a:gd name="T20" fmla="*/ 341 w 682"/>
                <a:gd name="T21" fmla="*/ 0 h 479"/>
                <a:gd name="T22" fmla="*/ 614 w 682"/>
                <a:gd name="T23" fmla="*/ 375 h 479"/>
                <a:gd name="T24" fmla="*/ 341 w 682"/>
                <a:gd name="T25" fmla="*/ 341 h 479"/>
                <a:gd name="T26" fmla="*/ 68 w 682"/>
                <a:gd name="T27" fmla="*/ 375 h 479"/>
                <a:gd name="T28" fmla="*/ 68 w 682"/>
                <a:gd name="T29" fmla="*/ 109 h 479"/>
                <a:gd name="T30" fmla="*/ 341 w 682"/>
                <a:gd name="T31" fmla="*/ 68 h 479"/>
                <a:gd name="T32" fmla="*/ 614 w 682"/>
                <a:gd name="T33" fmla="*/ 109 h 479"/>
                <a:gd name="T34" fmla="*/ 614 w 682"/>
                <a:gd name="T35" fmla="*/ 37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2" h="479">
                  <a:moveTo>
                    <a:pt x="341" y="0"/>
                  </a:moveTo>
                  <a:cubicBezTo>
                    <a:pt x="261" y="0"/>
                    <a:pt x="0" y="7"/>
                    <a:pt x="0" y="102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61"/>
                    <a:pt x="13" y="475"/>
                    <a:pt x="30" y="477"/>
                  </a:cubicBezTo>
                  <a:cubicBezTo>
                    <a:pt x="47" y="479"/>
                    <a:pt x="63" y="468"/>
                    <a:pt x="67" y="451"/>
                  </a:cubicBezTo>
                  <a:cubicBezTo>
                    <a:pt x="86" y="436"/>
                    <a:pt x="182" y="409"/>
                    <a:pt x="341" y="409"/>
                  </a:cubicBezTo>
                  <a:cubicBezTo>
                    <a:pt x="500" y="409"/>
                    <a:pt x="596" y="436"/>
                    <a:pt x="615" y="451"/>
                  </a:cubicBezTo>
                  <a:cubicBezTo>
                    <a:pt x="619" y="468"/>
                    <a:pt x="635" y="479"/>
                    <a:pt x="652" y="477"/>
                  </a:cubicBezTo>
                  <a:cubicBezTo>
                    <a:pt x="669" y="475"/>
                    <a:pt x="682" y="461"/>
                    <a:pt x="682" y="443"/>
                  </a:cubicBezTo>
                  <a:cubicBezTo>
                    <a:pt x="682" y="102"/>
                    <a:pt x="682" y="102"/>
                    <a:pt x="682" y="102"/>
                  </a:cubicBezTo>
                  <a:cubicBezTo>
                    <a:pt x="682" y="7"/>
                    <a:pt x="421" y="0"/>
                    <a:pt x="341" y="0"/>
                  </a:cubicBezTo>
                  <a:close/>
                  <a:moveTo>
                    <a:pt x="614" y="375"/>
                  </a:moveTo>
                  <a:cubicBezTo>
                    <a:pt x="531" y="344"/>
                    <a:pt x="395" y="341"/>
                    <a:pt x="341" y="341"/>
                  </a:cubicBezTo>
                  <a:cubicBezTo>
                    <a:pt x="287" y="341"/>
                    <a:pt x="151" y="344"/>
                    <a:pt x="68" y="375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89" y="94"/>
                    <a:pt x="184" y="68"/>
                    <a:pt x="341" y="68"/>
                  </a:cubicBezTo>
                  <a:cubicBezTo>
                    <a:pt x="498" y="68"/>
                    <a:pt x="593" y="94"/>
                    <a:pt x="614" y="109"/>
                  </a:cubicBezTo>
                  <a:lnTo>
                    <a:pt x="614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1" name="Freeform 131"/>
            <p:cNvSpPr>
              <a:spLocks noEditPoints="1"/>
            </p:cNvSpPr>
            <p:nvPr/>
          </p:nvSpPr>
          <p:spPr bwMode="auto">
            <a:xfrm>
              <a:off x="8932863" y="6161088"/>
              <a:ext cx="342900" cy="204788"/>
            </a:xfrm>
            <a:custGeom>
              <a:avLst/>
              <a:gdLst>
                <a:gd name="T0" fmla="*/ 0 w 682"/>
                <a:gd name="T1" fmla="*/ 34 h 409"/>
                <a:gd name="T2" fmla="*/ 0 w 682"/>
                <a:gd name="T3" fmla="*/ 307 h 409"/>
                <a:gd name="T4" fmla="*/ 303 w 682"/>
                <a:gd name="T5" fmla="*/ 409 h 409"/>
                <a:gd name="T6" fmla="*/ 307 w 682"/>
                <a:gd name="T7" fmla="*/ 409 h 409"/>
                <a:gd name="T8" fmla="*/ 310 w 682"/>
                <a:gd name="T9" fmla="*/ 409 h 409"/>
                <a:gd name="T10" fmla="*/ 341 w 682"/>
                <a:gd name="T11" fmla="*/ 409 h 409"/>
                <a:gd name="T12" fmla="*/ 682 w 682"/>
                <a:gd name="T13" fmla="*/ 307 h 409"/>
                <a:gd name="T14" fmla="*/ 682 w 682"/>
                <a:gd name="T15" fmla="*/ 34 h 409"/>
                <a:gd name="T16" fmla="*/ 648 w 682"/>
                <a:gd name="T17" fmla="*/ 0 h 409"/>
                <a:gd name="T18" fmla="*/ 34 w 682"/>
                <a:gd name="T19" fmla="*/ 0 h 409"/>
                <a:gd name="T20" fmla="*/ 0 w 682"/>
                <a:gd name="T21" fmla="*/ 34 h 409"/>
                <a:gd name="T22" fmla="*/ 614 w 682"/>
                <a:gd name="T23" fmla="*/ 68 h 409"/>
                <a:gd name="T24" fmla="*/ 614 w 682"/>
                <a:gd name="T25" fmla="*/ 300 h 409"/>
                <a:gd name="T26" fmla="*/ 367 w 682"/>
                <a:gd name="T27" fmla="*/ 341 h 409"/>
                <a:gd name="T28" fmla="*/ 531 w 682"/>
                <a:gd name="T29" fmla="*/ 68 h 409"/>
                <a:gd name="T30" fmla="*/ 614 w 682"/>
                <a:gd name="T31" fmla="*/ 68 h 409"/>
                <a:gd name="T32" fmla="*/ 451 w 682"/>
                <a:gd name="T33" fmla="*/ 68 h 409"/>
                <a:gd name="T34" fmla="*/ 288 w 682"/>
                <a:gd name="T35" fmla="*/ 340 h 409"/>
                <a:gd name="T36" fmla="*/ 201 w 682"/>
                <a:gd name="T37" fmla="*/ 333 h 409"/>
                <a:gd name="T38" fmla="*/ 360 w 682"/>
                <a:gd name="T39" fmla="*/ 68 h 409"/>
                <a:gd name="T40" fmla="*/ 451 w 682"/>
                <a:gd name="T41" fmla="*/ 68 h 409"/>
                <a:gd name="T42" fmla="*/ 68 w 682"/>
                <a:gd name="T43" fmla="*/ 68 h 409"/>
                <a:gd name="T44" fmla="*/ 281 w 682"/>
                <a:gd name="T45" fmla="*/ 68 h 409"/>
                <a:gd name="T46" fmla="*/ 129 w 682"/>
                <a:gd name="T47" fmla="*/ 321 h 409"/>
                <a:gd name="T48" fmla="*/ 68 w 682"/>
                <a:gd name="T49" fmla="*/ 300 h 409"/>
                <a:gd name="T50" fmla="*/ 68 w 682"/>
                <a:gd name="T51" fmla="*/ 68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2" h="409">
                  <a:moveTo>
                    <a:pt x="0" y="34"/>
                  </a:moveTo>
                  <a:cubicBezTo>
                    <a:pt x="0" y="307"/>
                    <a:pt x="0" y="307"/>
                    <a:pt x="0" y="307"/>
                  </a:cubicBezTo>
                  <a:cubicBezTo>
                    <a:pt x="0" y="390"/>
                    <a:pt x="199" y="406"/>
                    <a:pt x="303" y="409"/>
                  </a:cubicBezTo>
                  <a:cubicBezTo>
                    <a:pt x="304" y="409"/>
                    <a:pt x="306" y="409"/>
                    <a:pt x="307" y="409"/>
                  </a:cubicBezTo>
                  <a:cubicBezTo>
                    <a:pt x="308" y="409"/>
                    <a:pt x="309" y="409"/>
                    <a:pt x="310" y="409"/>
                  </a:cubicBezTo>
                  <a:cubicBezTo>
                    <a:pt x="322" y="409"/>
                    <a:pt x="333" y="409"/>
                    <a:pt x="341" y="409"/>
                  </a:cubicBezTo>
                  <a:cubicBezTo>
                    <a:pt x="421" y="409"/>
                    <a:pt x="682" y="402"/>
                    <a:pt x="682" y="307"/>
                  </a:cubicBezTo>
                  <a:cubicBezTo>
                    <a:pt x="682" y="34"/>
                    <a:pt x="682" y="34"/>
                    <a:pt x="682" y="34"/>
                  </a:cubicBezTo>
                  <a:cubicBezTo>
                    <a:pt x="682" y="15"/>
                    <a:pt x="667" y="0"/>
                    <a:pt x="64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lose/>
                  <a:moveTo>
                    <a:pt x="614" y="68"/>
                  </a:moveTo>
                  <a:cubicBezTo>
                    <a:pt x="614" y="300"/>
                    <a:pt x="614" y="300"/>
                    <a:pt x="614" y="300"/>
                  </a:cubicBezTo>
                  <a:cubicBezTo>
                    <a:pt x="594" y="314"/>
                    <a:pt x="508" y="338"/>
                    <a:pt x="367" y="341"/>
                  </a:cubicBezTo>
                  <a:cubicBezTo>
                    <a:pt x="531" y="68"/>
                    <a:pt x="531" y="68"/>
                    <a:pt x="531" y="68"/>
                  </a:cubicBezTo>
                  <a:cubicBezTo>
                    <a:pt x="614" y="68"/>
                    <a:pt x="614" y="68"/>
                    <a:pt x="614" y="68"/>
                  </a:cubicBezTo>
                  <a:close/>
                  <a:moveTo>
                    <a:pt x="451" y="68"/>
                  </a:moveTo>
                  <a:cubicBezTo>
                    <a:pt x="288" y="340"/>
                    <a:pt x="288" y="340"/>
                    <a:pt x="288" y="340"/>
                  </a:cubicBezTo>
                  <a:cubicBezTo>
                    <a:pt x="256" y="339"/>
                    <a:pt x="227" y="336"/>
                    <a:pt x="201" y="333"/>
                  </a:cubicBezTo>
                  <a:cubicBezTo>
                    <a:pt x="360" y="68"/>
                    <a:pt x="360" y="68"/>
                    <a:pt x="360" y="68"/>
                  </a:cubicBezTo>
                  <a:lnTo>
                    <a:pt x="451" y="68"/>
                  </a:lnTo>
                  <a:close/>
                  <a:moveTo>
                    <a:pt x="68" y="68"/>
                  </a:moveTo>
                  <a:cubicBezTo>
                    <a:pt x="281" y="68"/>
                    <a:pt x="281" y="68"/>
                    <a:pt x="281" y="68"/>
                  </a:cubicBezTo>
                  <a:cubicBezTo>
                    <a:pt x="129" y="321"/>
                    <a:pt x="129" y="321"/>
                    <a:pt x="129" y="321"/>
                  </a:cubicBezTo>
                  <a:cubicBezTo>
                    <a:pt x="108" y="318"/>
                    <a:pt x="87" y="310"/>
                    <a:pt x="68" y="300"/>
                  </a:cubicBezTo>
                  <a:cubicBezTo>
                    <a:pt x="68" y="68"/>
                    <a:pt x="68" y="68"/>
                    <a:pt x="6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2" name="Freeform 132"/>
            <p:cNvSpPr>
              <a:spLocks/>
            </p:cNvSpPr>
            <p:nvPr/>
          </p:nvSpPr>
          <p:spPr bwMode="auto">
            <a:xfrm>
              <a:off x="9086851" y="6075363"/>
              <a:ext cx="36513" cy="33338"/>
            </a:xfrm>
            <a:custGeom>
              <a:avLst/>
              <a:gdLst>
                <a:gd name="T0" fmla="*/ 48 w 72"/>
                <a:gd name="T1" fmla="*/ 3 h 69"/>
                <a:gd name="T2" fmla="*/ 42 w 72"/>
                <a:gd name="T3" fmla="*/ 1 h 69"/>
                <a:gd name="T4" fmla="*/ 28 w 72"/>
                <a:gd name="T5" fmla="*/ 1 h 69"/>
                <a:gd name="T6" fmla="*/ 22 w 72"/>
                <a:gd name="T7" fmla="*/ 3 h 69"/>
                <a:gd name="T8" fmla="*/ 16 w 72"/>
                <a:gd name="T9" fmla="*/ 6 h 69"/>
                <a:gd name="T10" fmla="*/ 11 w 72"/>
                <a:gd name="T11" fmla="*/ 10 h 69"/>
                <a:gd name="T12" fmla="*/ 4 w 72"/>
                <a:gd name="T13" fmla="*/ 21 h 69"/>
                <a:gd name="T14" fmla="*/ 4 w 72"/>
                <a:gd name="T15" fmla="*/ 47 h 69"/>
                <a:gd name="T16" fmla="*/ 11 w 72"/>
                <a:gd name="T17" fmla="*/ 59 h 69"/>
                <a:gd name="T18" fmla="*/ 16 w 72"/>
                <a:gd name="T19" fmla="*/ 63 h 69"/>
                <a:gd name="T20" fmla="*/ 22 w 72"/>
                <a:gd name="T21" fmla="*/ 66 h 69"/>
                <a:gd name="T22" fmla="*/ 28 w 72"/>
                <a:gd name="T23" fmla="*/ 68 h 69"/>
                <a:gd name="T24" fmla="*/ 42 w 72"/>
                <a:gd name="T25" fmla="*/ 68 h 69"/>
                <a:gd name="T26" fmla="*/ 48 w 72"/>
                <a:gd name="T27" fmla="*/ 66 h 69"/>
                <a:gd name="T28" fmla="*/ 54 w 72"/>
                <a:gd name="T29" fmla="*/ 63 h 69"/>
                <a:gd name="T30" fmla="*/ 59 w 72"/>
                <a:gd name="T31" fmla="*/ 59 h 69"/>
                <a:gd name="T32" fmla="*/ 59 w 72"/>
                <a:gd name="T33" fmla="*/ 10 h 69"/>
                <a:gd name="T34" fmla="*/ 54 w 72"/>
                <a:gd name="T35" fmla="*/ 6 h 69"/>
                <a:gd name="T36" fmla="*/ 48 w 72"/>
                <a:gd name="T37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69">
                  <a:moveTo>
                    <a:pt x="48" y="3"/>
                  </a:moveTo>
                  <a:cubicBezTo>
                    <a:pt x="46" y="2"/>
                    <a:pt x="44" y="1"/>
                    <a:pt x="42" y="1"/>
                  </a:cubicBezTo>
                  <a:cubicBezTo>
                    <a:pt x="37" y="0"/>
                    <a:pt x="33" y="0"/>
                    <a:pt x="28" y="1"/>
                  </a:cubicBezTo>
                  <a:cubicBezTo>
                    <a:pt x="26" y="1"/>
                    <a:pt x="24" y="2"/>
                    <a:pt x="22" y="3"/>
                  </a:cubicBezTo>
                  <a:cubicBezTo>
                    <a:pt x="20" y="4"/>
                    <a:pt x="18" y="5"/>
                    <a:pt x="16" y="6"/>
                  </a:cubicBezTo>
                  <a:cubicBezTo>
                    <a:pt x="14" y="7"/>
                    <a:pt x="12" y="9"/>
                    <a:pt x="11" y="10"/>
                  </a:cubicBezTo>
                  <a:cubicBezTo>
                    <a:pt x="8" y="13"/>
                    <a:pt x="5" y="17"/>
                    <a:pt x="4" y="21"/>
                  </a:cubicBezTo>
                  <a:cubicBezTo>
                    <a:pt x="0" y="30"/>
                    <a:pt x="0" y="39"/>
                    <a:pt x="4" y="47"/>
                  </a:cubicBezTo>
                  <a:cubicBezTo>
                    <a:pt x="5" y="51"/>
                    <a:pt x="8" y="55"/>
                    <a:pt x="11" y="59"/>
                  </a:cubicBezTo>
                  <a:cubicBezTo>
                    <a:pt x="12" y="60"/>
                    <a:pt x="14" y="61"/>
                    <a:pt x="16" y="63"/>
                  </a:cubicBezTo>
                  <a:cubicBezTo>
                    <a:pt x="18" y="64"/>
                    <a:pt x="20" y="65"/>
                    <a:pt x="22" y="66"/>
                  </a:cubicBezTo>
                  <a:cubicBezTo>
                    <a:pt x="24" y="67"/>
                    <a:pt x="26" y="67"/>
                    <a:pt x="28" y="68"/>
                  </a:cubicBezTo>
                  <a:cubicBezTo>
                    <a:pt x="33" y="69"/>
                    <a:pt x="37" y="69"/>
                    <a:pt x="42" y="68"/>
                  </a:cubicBezTo>
                  <a:cubicBezTo>
                    <a:pt x="44" y="67"/>
                    <a:pt x="46" y="67"/>
                    <a:pt x="48" y="66"/>
                  </a:cubicBezTo>
                  <a:cubicBezTo>
                    <a:pt x="50" y="65"/>
                    <a:pt x="52" y="64"/>
                    <a:pt x="54" y="63"/>
                  </a:cubicBezTo>
                  <a:cubicBezTo>
                    <a:pt x="56" y="61"/>
                    <a:pt x="58" y="60"/>
                    <a:pt x="59" y="59"/>
                  </a:cubicBezTo>
                  <a:cubicBezTo>
                    <a:pt x="72" y="45"/>
                    <a:pt x="72" y="24"/>
                    <a:pt x="59" y="10"/>
                  </a:cubicBezTo>
                  <a:cubicBezTo>
                    <a:pt x="58" y="9"/>
                    <a:pt x="56" y="7"/>
                    <a:pt x="54" y="6"/>
                  </a:cubicBezTo>
                  <a:cubicBezTo>
                    <a:pt x="52" y="5"/>
                    <a:pt x="50" y="4"/>
                    <a:pt x="4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3" name="Freeform 133"/>
            <p:cNvSpPr>
              <a:spLocks noEditPoints="1"/>
            </p:cNvSpPr>
            <p:nvPr/>
          </p:nvSpPr>
          <p:spPr bwMode="auto">
            <a:xfrm>
              <a:off x="8793163" y="5407025"/>
              <a:ext cx="622300" cy="1027113"/>
            </a:xfrm>
            <a:custGeom>
              <a:avLst/>
              <a:gdLst>
                <a:gd name="T0" fmla="*/ 1204 w 1242"/>
                <a:gd name="T1" fmla="*/ 744 h 2048"/>
                <a:gd name="T2" fmla="*/ 1099 w 1242"/>
                <a:gd name="T3" fmla="*/ 444 h 2048"/>
                <a:gd name="T4" fmla="*/ 1044 w 1242"/>
                <a:gd name="T5" fmla="*/ 230 h 2048"/>
                <a:gd name="T6" fmla="*/ 888 w 1242"/>
                <a:gd name="T7" fmla="*/ 66 h 2048"/>
                <a:gd name="T8" fmla="*/ 655 w 1242"/>
                <a:gd name="T9" fmla="*/ 0 h 2048"/>
                <a:gd name="T10" fmla="*/ 355 w 1242"/>
                <a:gd name="T11" fmla="*/ 65 h 2048"/>
                <a:gd name="T12" fmla="*/ 353 w 1242"/>
                <a:gd name="T13" fmla="*/ 66 h 2048"/>
                <a:gd name="T14" fmla="*/ 183 w 1242"/>
                <a:gd name="T15" fmla="*/ 260 h 2048"/>
                <a:gd name="T16" fmla="*/ 143 w 1242"/>
                <a:gd name="T17" fmla="*/ 444 h 2048"/>
                <a:gd name="T18" fmla="*/ 38 w 1242"/>
                <a:gd name="T19" fmla="*/ 744 h 2048"/>
                <a:gd name="T20" fmla="*/ 86 w 1242"/>
                <a:gd name="T21" fmla="*/ 887 h 2048"/>
                <a:gd name="T22" fmla="*/ 143 w 1242"/>
                <a:gd name="T23" fmla="*/ 1741 h 2048"/>
                <a:gd name="T24" fmla="*/ 792 w 1242"/>
                <a:gd name="T25" fmla="*/ 2048 h 2048"/>
                <a:gd name="T26" fmla="*/ 1099 w 1242"/>
                <a:gd name="T27" fmla="*/ 887 h 2048"/>
                <a:gd name="T28" fmla="*/ 1231 w 1242"/>
                <a:gd name="T29" fmla="*/ 833 h 2048"/>
                <a:gd name="T30" fmla="*/ 86 w 1242"/>
                <a:gd name="T31" fmla="*/ 819 h 2048"/>
                <a:gd name="T32" fmla="*/ 79 w 1242"/>
                <a:gd name="T33" fmla="*/ 799 h 2048"/>
                <a:gd name="T34" fmla="*/ 143 w 1242"/>
                <a:gd name="T35" fmla="*/ 819 h 2048"/>
                <a:gd name="T36" fmla="*/ 890 w 1242"/>
                <a:gd name="T37" fmla="*/ 151 h 2048"/>
                <a:gd name="T38" fmla="*/ 936 w 1242"/>
                <a:gd name="T39" fmla="*/ 194 h 2048"/>
                <a:gd name="T40" fmla="*/ 967 w 1242"/>
                <a:gd name="T41" fmla="*/ 235 h 2048"/>
                <a:gd name="T42" fmla="*/ 984 w 1242"/>
                <a:gd name="T43" fmla="*/ 264 h 2048"/>
                <a:gd name="T44" fmla="*/ 860 w 1242"/>
                <a:gd name="T45" fmla="*/ 188 h 2048"/>
                <a:gd name="T46" fmla="*/ 367 w 1242"/>
                <a:gd name="T47" fmla="*/ 140 h 2048"/>
                <a:gd name="T48" fmla="*/ 297 w 1242"/>
                <a:gd name="T49" fmla="*/ 273 h 2048"/>
                <a:gd name="T50" fmla="*/ 367 w 1242"/>
                <a:gd name="T51" fmla="*/ 140 h 2048"/>
                <a:gd name="T52" fmla="*/ 239 w 1242"/>
                <a:gd name="T53" fmla="*/ 1010 h 2048"/>
                <a:gd name="T54" fmla="*/ 280 w 1242"/>
                <a:gd name="T55" fmla="*/ 1161 h 2048"/>
                <a:gd name="T56" fmla="*/ 211 w 1242"/>
                <a:gd name="T57" fmla="*/ 990 h 2048"/>
                <a:gd name="T58" fmla="*/ 280 w 1242"/>
                <a:gd name="T59" fmla="*/ 1229 h 2048"/>
                <a:gd name="T60" fmla="*/ 250 w 1242"/>
                <a:gd name="T61" fmla="*/ 1381 h 2048"/>
                <a:gd name="T62" fmla="*/ 211 w 1242"/>
                <a:gd name="T63" fmla="*/ 1229 h 2048"/>
                <a:gd name="T64" fmla="*/ 992 w 1242"/>
                <a:gd name="T65" fmla="*/ 1381 h 2048"/>
                <a:gd name="T66" fmla="*/ 962 w 1242"/>
                <a:gd name="T67" fmla="*/ 1229 h 2048"/>
                <a:gd name="T68" fmla="*/ 1031 w 1242"/>
                <a:gd name="T69" fmla="*/ 1419 h 2048"/>
                <a:gd name="T70" fmla="*/ 962 w 1242"/>
                <a:gd name="T71" fmla="*/ 1161 h 2048"/>
                <a:gd name="T72" fmla="*/ 1003 w 1242"/>
                <a:gd name="T73" fmla="*/ 1010 h 2048"/>
                <a:gd name="T74" fmla="*/ 1031 w 1242"/>
                <a:gd name="T75" fmla="*/ 1161 h 2048"/>
                <a:gd name="T76" fmla="*/ 962 w 1242"/>
                <a:gd name="T77" fmla="*/ 956 h 2048"/>
                <a:gd name="T78" fmla="*/ 894 w 1242"/>
                <a:gd name="T79" fmla="*/ 1309 h 2048"/>
                <a:gd name="T80" fmla="*/ 1031 w 1242"/>
                <a:gd name="T81" fmla="*/ 1516 h 2048"/>
                <a:gd name="T82" fmla="*/ 792 w 1242"/>
                <a:gd name="T83" fmla="*/ 1980 h 2048"/>
                <a:gd name="T84" fmla="*/ 211 w 1242"/>
                <a:gd name="T85" fmla="*/ 1741 h 2048"/>
                <a:gd name="T86" fmla="*/ 298 w 1242"/>
                <a:gd name="T87" fmla="*/ 1429 h 2048"/>
                <a:gd name="T88" fmla="*/ 348 w 1242"/>
                <a:gd name="T89" fmla="*/ 1092 h 2048"/>
                <a:gd name="T90" fmla="*/ 211 w 1242"/>
                <a:gd name="T91" fmla="*/ 905 h 2048"/>
                <a:gd name="T92" fmla="*/ 230 w 1242"/>
                <a:gd name="T93" fmla="*/ 326 h 2048"/>
                <a:gd name="T94" fmla="*/ 450 w 1242"/>
                <a:gd name="T95" fmla="*/ 188 h 2048"/>
                <a:gd name="T96" fmla="*/ 587 w 1242"/>
                <a:gd name="T97" fmla="*/ 68 h 2048"/>
                <a:gd name="T98" fmla="*/ 816 w 1242"/>
                <a:gd name="T99" fmla="*/ 105 h 2048"/>
                <a:gd name="T100" fmla="*/ 945 w 1242"/>
                <a:gd name="T101" fmla="*/ 341 h 2048"/>
                <a:gd name="T102" fmla="*/ 1031 w 1242"/>
                <a:gd name="T103" fmla="*/ 444 h 2048"/>
                <a:gd name="T104" fmla="*/ 1156 w 1242"/>
                <a:gd name="T105" fmla="*/ 819 h 2048"/>
                <a:gd name="T106" fmla="*/ 1099 w 1242"/>
                <a:gd name="T107" fmla="*/ 751 h 2048"/>
                <a:gd name="T108" fmla="*/ 1167 w 1242"/>
                <a:gd name="T109" fmla="*/ 80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42" h="2048">
                  <a:moveTo>
                    <a:pt x="1231" y="833"/>
                  </a:moveTo>
                  <a:cubicBezTo>
                    <a:pt x="1242" y="800"/>
                    <a:pt x="1231" y="765"/>
                    <a:pt x="1204" y="744"/>
                  </a:cubicBezTo>
                  <a:cubicBezTo>
                    <a:pt x="1099" y="666"/>
                    <a:pt x="1099" y="666"/>
                    <a:pt x="1099" y="666"/>
                  </a:cubicBezTo>
                  <a:cubicBezTo>
                    <a:pt x="1099" y="444"/>
                    <a:pt x="1099" y="444"/>
                    <a:pt x="1099" y="444"/>
                  </a:cubicBezTo>
                  <a:cubicBezTo>
                    <a:pt x="1099" y="380"/>
                    <a:pt x="1085" y="317"/>
                    <a:pt x="1059" y="259"/>
                  </a:cubicBezTo>
                  <a:cubicBezTo>
                    <a:pt x="1054" y="249"/>
                    <a:pt x="1049" y="239"/>
                    <a:pt x="1044" y="230"/>
                  </a:cubicBezTo>
                  <a:cubicBezTo>
                    <a:pt x="1007" y="163"/>
                    <a:pt x="954" y="106"/>
                    <a:pt x="889" y="66"/>
                  </a:cubicBezTo>
                  <a:cubicBezTo>
                    <a:pt x="888" y="66"/>
                    <a:pt x="888" y="66"/>
                    <a:pt x="888" y="66"/>
                  </a:cubicBezTo>
                  <a:cubicBezTo>
                    <a:pt x="888" y="66"/>
                    <a:pt x="888" y="66"/>
                    <a:pt x="888" y="66"/>
                  </a:cubicBezTo>
                  <a:cubicBezTo>
                    <a:pt x="818" y="23"/>
                    <a:pt x="737" y="0"/>
                    <a:pt x="655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505" y="0"/>
                    <a:pt x="425" y="22"/>
                    <a:pt x="355" y="65"/>
                  </a:cubicBezTo>
                  <a:cubicBezTo>
                    <a:pt x="355" y="65"/>
                    <a:pt x="355" y="65"/>
                    <a:pt x="355" y="65"/>
                  </a:cubicBezTo>
                  <a:cubicBezTo>
                    <a:pt x="355" y="65"/>
                    <a:pt x="354" y="66"/>
                    <a:pt x="353" y="66"/>
                  </a:cubicBezTo>
                  <a:cubicBezTo>
                    <a:pt x="279" y="112"/>
                    <a:pt x="220" y="179"/>
                    <a:pt x="183" y="259"/>
                  </a:cubicBezTo>
                  <a:cubicBezTo>
                    <a:pt x="183" y="260"/>
                    <a:pt x="183" y="260"/>
                    <a:pt x="183" y="260"/>
                  </a:cubicBezTo>
                  <a:cubicBezTo>
                    <a:pt x="182" y="261"/>
                    <a:pt x="182" y="261"/>
                    <a:pt x="182" y="261"/>
                  </a:cubicBezTo>
                  <a:cubicBezTo>
                    <a:pt x="156" y="318"/>
                    <a:pt x="143" y="381"/>
                    <a:pt x="143" y="444"/>
                  </a:cubicBezTo>
                  <a:cubicBezTo>
                    <a:pt x="143" y="666"/>
                    <a:pt x="143" y="666"/>
                    <a:pt x="143" y="666"/>
                  </a:cubicBezTo>
                  <a:cubicBezTo>
                    <a:pt x="38" y="744"/>
                    <a:pt x="38" y="744"/>
                    <a:pt x="38" y="744"/>
                  </a:cubicBezTo>
                  <a:cubicBezTo>
                    <a:pt x="11" y="765"/>
                    <a:pt x="0" y="800"/>
                    <a:pt x="11" y="833"/>
                  </a:cubicBezTo>
                  <a:cubicBezTo>
                    <a:pt x="21" y="865"/>
                    <a:pt x="52" y="887"/>
                    <a:pt x="86" y="887"/>
                  </a:cubicBezTo>
                  <a:cubicBezTo>
                    <a:pt x="143" y="887"/>
                    <a:pt x="143" y="887"/>
                    <a:pt x="143" y="887"/>
                  </a:cubicBezTo>
                  <a:cubicBezTo>
                    <a:pt x="143" y="1741"/>
                    <a:pt x="143" y="1741"/>
                    <a:pt x="143" y="1741"/>
                  </a:cubicBezTo>
                  <a:cubicBezTo>
                    <a:pt x="143" y="1910"/>
                    <a:pt x="281" y="2048"/>
                    <a:pt x="450" y="2048"/>
                  </a:cubicBezTo>
                  <a:cubicBezTo>
                    <a:pt x="792" y="2048"/>
                    <a:pt x="792" y="2048"/>
                    <a:pt x="792" y="2048"/>
                  </a:cubicBezTo>
                  <a:cubicBezTo>
                    <a:pt x="961" y="2048"/>
                    <a:pt x="1099" y="1910"/>
                    <a:pt x="1099" y="1741"/>
                  </a:cubicBezTo>
                  <a:cubicBezTo>
                    <a:pt x="1099" y="887"/>
                    <a:pt x="1099" y="887"/>
                    <a:pt x="1099" y="887"/>
                  </a:cubicBezTo>
                  <a:cubicBezTo>
                    <a:pt x="1156" y="887"/>
                    <a:pt x="1156" y="887"/>
                    <a:pt x="1156" y="887"/>
                  </a:cubicBezTo>
                  <a:cubicBezTo>
                    <a:pt x="1190" y="887"/>
                    <a:pt x="1221" y="865"/>
                    <a:pt x="1231" y="833"/>
                  </a:cubicBezTo>
                  <a:close/>
                  <a:moveTo>
                    <a:pt x="143" y="819"/>
                  </a:moveTo>
                  <a:cubicBezTo>
                    <a:pt x="86" y="819"/>
                    <a:pt x="86" y="819"/>
                    <a:pt x="86" y="819"/>
                  </a:cubicBezTo>
                  <a:cubicBezTo>
                    <a:pt x="81" y="819"/>
                    <a:pt x="77" y="816"/>
                    <a:pt x="75" y="811"/>
                  </a:cubicBezTo>
                  <a:cubicBezTo>
                    <a:pt x="74" y="807"/>
                    <a:pt x="76" y="802"/>
                    <a:pt x="79" y="799"/>
                  </a:cubicBezTo>
                  <a:cubicBezTo>
                    <a:pt x="143" y="751"/>
                    <a:pt x="143" y="751"/>
                    <a:pt x="143" y="751"/>
                  </a:cubicBezTo>
                  <a:cubicBezTo>
                    <a:pt x="143" y="819"/>
                    <a:pt x="143" y="819"/>
                    <a:pt x="143" y="819"/>
                  </a:cubicBezTo>
                  <a:close/>
                  <a:moveTo>
                    <a:pt x="875" y="140"/>
                  </a:moveTo>
                  <a:cubicBezTo>
                    <a:pt x="880" y="144"/>
                    <a:pt x="885" y="147"/>
                    <a:pt x="890" y="151"/>
                  </a:cubicBezTo>
                  <a:cubicBezTo>
                    <a:pt x="894" y="154"/>
                    <a:pt x="898" y="157"/>
                    <a:pt x="901" y="160"/>
                  </a:cubicBezTo>
                  <a:cubicBezTo>
                    <a:pt x="914" y="171"/>
                    <a:pt x="925" y="182"/>
                    <a:pt x="936" y="194"/>
                  </a:cubicBezTo>
                  <a:cubicBezTo>
                    <a:pt x="937" y="195"/>
                    <a:pt x="937" y="195"/>
                    <a:pt x="937" y="195"/>
                  </a:cubicBezTo>
                  <a:cubicBezTo>
                    <a:pt x="948" y="208"/>
                    <a:pt x="958" y="221"/>
                    <a:pt x="967" y="235"/>
                  </a:cubicBezTo>
                  <a:cubicBezTo>
                    <a:pt x="970" y="239"/>
                    <a:pt x="972" y="243"/>
                    <a:pt x="975" y="247"/>
                  </a:cubicBezTo>
                  <a:cubicBezTo>
                    <a:pt x="978" y="253"/>
                    <a:pt x="981" y="258"/>
                    <a:pt x="984" y="264"/>
                  </a:cubicBezTo>
                  <a:cubicBezTo>
                    <a:pt x="972" y="270"/>
                    <a:pt x="959" y="273"/>
                    <a:pt x="945" y="273"/>
                  </a:cubicBezTo>
                  <a:cubicBezTo>
                    <a:pt x="898" y="273"/>
                    <a:pt x="860" y="235"/>
                    <a:pt x="860" y="188"/>
                  </a:cubicBezTo>
                  <a:cubicBezTo>
                    <a:pt x="860" y="171"/>
                    <a:pt x="865" y="154"/>
                    <a:pt x="875" y="140"/>
                  </a:cubicBezTo>
                  <a:close/>
                  <a:moveTo>
                    <a:pt x="367" y="140"/>
                  </a:moveTo>
                  <a:cubicBezTo>
                    <a:pt x="377" y="154"/>
                    <a:pt x="382" y="171"/>
                    <a:pt x="382" y="188"/>
                  </a:cubicBezTo>
                  <a:cubicBezTo>
                    <a:pt x="382" y="235"/>
                    <a:pt x="344" y="273"/>
                    <a:pt x="297" y="273"/>
                  </a:cubicBezTo>
                  <a:cubicBezTo>
                    <a:pt x="283" y="273"/>
                    <a:pt x="270" y="270"/>
                    <a:pt x="258" y="264"/>
                  </a:cubicBezTo>
                  <a:cubicBezTo>
                    <a:pt x="285" y="215"/>
                    <a:pt x="322" y="173"/>
                    <a:pt x="367" y="140"/>
                  </a:cubicBezTo>
                  <a:close/>
                  <a:moveTo>
                    <a:pt x="211" y="990"/>
                  </a:moveTo>
                  <a:cubicBezTo>
                    <a:pt x="239" y="1010"/>
                    <a:pt x="239" y="1010"/>
                    <a:pt x="239" y="1010"/>
                  </a:cubicBezTo>
                  <a:cubicBezTo>
                    <a:pt x="264" y="1030"/>
                    <a:pt x="280" y="1060"/>
                    <a:pt x="280" y="1092"/>
                  </a:cubicBezTo>
                  <a:cubicBezTo>
                    <a:pt x="280" y="1161"/>
                    <a:pt x="280" y="1161"/>
                    <a:pt x="280" y="1161"/>
                  </a:cubicBezTo>
                  <a:cubicBezTo>
                    <a:pt x="211" y="1161"/>
                    <a:pt x="211" y="1161"/>
                    <a:pt x="211" y="1161"/>
                  </a:cubicBezTo>
                  <a:lnTo>
                    <a:pt x="211" y="990"/>
                  </a:lnTo>
                  <a:close/>
                  <a:moveTo>
                    <a:pt x="211" y="1229"/>
                  </a:moveTo>
                  <a:cubicBezTo>
                    <a:pt x="280" y="1229"/>
                    <a:pt x="280" y="1229"/>
                    <a:pt x="280" y="1229"/>
                  </a:cubicBezTo>
                  <a:cubicBezTo>
                    <a:pt x="280" y="1309"/>
                    <a:pt x="280" y="1309"/>
                    <a:pt x="280" y="1309"/>
                  </a:cubicBezTo>
                  <a:cubicBezTo>
                    <a:pt x="280" y="1336"/>
                    <a:pt x="269" y="1362"/>
                    <a:pt x="250" y="1381"/>
                  </a:cubicBezTo>
                  <a:cubicBezTo>
                    <a:pt x="211" y="1419"/>
                    <a:pt x="211" y="1419"/>
                    <a:pt x="211" y="1419"/>
                  </a:cubicBezTo>
                  <a:lnTo>
                    <a:pt x="211" y="1229"/>
                  </a:lnTo>
                  <a:close/>
                  <a:moveTo>
                    <a:pt x="1031" y="1419"/>
                  </a:moveTo>
                  <a:cubicBezTo>
                    <a:pt x="992" y="1381"/>
                    <a:pt x="992" y="1381"/>
                    <a:pt x="992" y="1381"/>
                  </a:cubicBezTo>
                  <a:cubicBezTo>
                    <a:pt x="973" y="1362"/>
                    <a:pt x="962" y="1336"/>
                    <a:pt x="962" y="1309"/>
                  </a:cubicBezTo>
                  <a:cubicBezTo>
                    <a:pt x="962" y="1229"/>
                    <a:pt x="962" y="1229"/>
                    <a:pt x="962" y="1229"/>
                  </a:cubicBezTo>
                  <a:cubicBezTo>
                    <a:pt x="1031" y="1229"/>
                    <a:pt x="1031" y="1229"/>
                    <a:pt x="1031" y="1229"/>
                  </a:cubicBezTo>
                  <a:lnTo>
                    <a:pt x="1031" y="1419"/>
                  </a:lnTo>
                  <a:close/>
                  <a:moveTo>
                    <a:pt x="1031" y="1161"/>
                  </a:moveTo>
                  <a:cubicBezTo>
                    <a:pt x="962" y="1161"/>
                    <a:pt x="962" y="1161"/>
                    <a:pt x="962" y="1161"/>
                  </a:cubicBezTo>
                  <a:cubicBezTo>
                    <a:pt x="962" y="1092"/>
                    <a:pt x="962" y="1092"/>
                    <a:pt x="962" y="1092"/>
                  </a:cubicBezTo>
                  <a:cubicBezTo>
                    <a:pt x="962" y="1060"/>
                    <a:pt x="978" y="1030"/>
                    <a:pt x="1003" y="1010"/>
                  </a:cubicBezTo>
                  <a:cubicBezTo>
                    <a:pt x="1031" y="990"/>
                    <a:pt x="1031" y="990"/>
                    <a:pt x="1031" y="990"/>
                  </a:cubicBezTo>
                  <a:cubicBezTo>
                    <a:pt x="1031" y="1161"/>
                    <a:pt x="1031" y="1161"/>
                    <a:pt x="1031" y="1161"/>
                  </a:cubicBezTo>
                  <a:close/>
                  <a:moveTo>
                    <a:pt x="1031" y="905"/>
                  </a:moveTo>
                  <a:cubicBezTo>
                    <a:pt x="962" y="956"/>
                    <a:pt x="962" y="956"/>
                    <a:pt x="962" y="956"/>
                  </a:cubicBezTo>
                  <a:cubicBezTo>
                    <a:pt x="919" y="988"/>
                    <a:pt x="894" y="1039"/>
                    <a:pt x="894" y="1092"/>
                  </a:cubicBezTo>
                  <a:cubicBezTo>
                    <a:pt x="894" y="1309"/>
                    <a:pt x="894" y="1309"/>
                    <a:pt x="894" y="1309"/>
                  </a:cubicBezTo>
                  <a:cubicBezTo>
                    <a:pt x="894" y="1354"/>
                    <a:pt x="912" y="1398"/>
                    <a:pt x="944" y="1429"/>
                  </a:cubicBezTo>
                  <a:cubicBezTo>
                    <a:pt x="1031" y="1516"/>
                    <a:pt x="1031" y="1516"/>
                    <a:pt x="1031" y="1516"/>
                  </a:cubicBezTo>
                  <a:cubicBezTo>
                    <a:pt x="1031" y="1741"/>
                    <a:pt x="1031" y="1741"/>
                    <a:pt x="1031" y="1741"/>
                  </a:cubicBezTo>
                  <a:cubicBezTo>
                    <a:pt x="1030" y="1873"/>
                    <a:pt x="924" y="1980"/>
                    <a:pt x="792" y="1980"/>
                  </a:cubicBezTo>
                  <a:cubicBezTo>
                    <a:pt x="450" y="1980"/>
                    <a:pt x="450" y="1980"/>
                    <a:pt x="450" y="1980"/>
                  </a:cubicBezTo>
                  <a:cubicBezTo>
                    <a:pt x="318" y="1980"/>
                    <a:pt x="212" y="1873"/>
                    <a:pt x="211" y="1741"/>
                  </a:cubicBezTo>
                  <a:cubicBezTo>
                    <a:pt x="211" y="1516"/>
                    <a:pt x="211" y="1516"/>
                    <a:pt x="211" y="1516"/>
                  </a:cubicBezTo>
                  <a:cubicBezTo>
                    <a:pt x="298" y="1429"/>
                    <a:pt x="298" y="1429"/>
                    <a:pt x="298" y="1429"/>
                  </a:cubicBezTo>
                  <a:cubicBezTo>
                    <a:pt x="330" y="1398"/>
                    <a:pt x="348" y="1354"/>
                    <a:pt x="348" y="1309"/>
                  </a:cubicBezTo>
                  <a:cubicBezTo>
                    <a:pt x="348" y="1092"/>
                    <a:pt x="348" y="1092"/>
                    <a:pt x="348" y="1092"/>
                  </a:cubicBezTo>
                  <a:cubicBezTo>
                    <a:pt x="348" y="1039"/>
                    <a:pt x="323" y="988"/>
                    <a:pt x="280" y="956"/>
                  </a:cubicBezTo>
                  <a:cubicBezTo>
                    <a:pt x="211" y="905"/>
                    <a:pt x="211" y="905"/>
                    <a:pt x="211" y="905"/>
                  </a:cubicBezTo>
                  <a:cubicBezTo>
                    <a:pt x="211" y="444"/>
                    <a:pt x="211" y="444"/>
                    <a:pt x="211" y="444"/>
                  </a:cubicBezTo>
                  <a:cubicBezTo>
                    <a:pt x="211" y="404"/>
                    <a:pt x="218" y="364"/>
                    <a:pt x="230" y="326"/>
                  </a:cubicBezTo>
                  <a:cubicBezTo>
                    <a:pt x="251" y="336"/>
                    <a:pt x="274" y="341"/>
                    <a:pt x="297" y="341"/>
                  </a:cubicBezTo>
                  <a:cubicBezTo>
                    <a:pt x="382" y="341"/>
                    <a:pt x="450" y="273"/>
                    <a:pt x="450" y="188"/>
                  </a:cubicBezTo>
                  <a:cubicBezTo>
                    <a:pt x="450" y="158"/>
                    <a:pt x="442" y="130"/>
                    <a:pt x="426" y="105"/>
                  </a:cubicBezTo>
                  <a:cubicBezTo>
                    <a:pt x="476" y="81"/>
                    <a:pt x="531" y="68"/>
                    <a:pt x="587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711" y="68"/>
                    <a:pt x="766" y="81"/>
                    <a:pt x="816" y="105"/>
                  </a:cubicBezTo>
                  <a:cubicBezTo>
                    <a:pt x="800" y="130"/>
                    <a:pt x="792" y="158"/>
                    <a:pt x="792" y="188"/>
                  </a:cubicBezTo>
                  <a:cubicBezTo>
                    <a:pt x="792" y="273"/>
                    <a:pt x="860" y="341"/>
                    <a:pt x="945" y="341"/>
                  </a:cubicBezTo>
                  <a:cubicBezTo>
                    <a:pt x="968" y="341"/>
                    <a:pt x="991" y="336"/>
                    <a:pt x="1012" y="326"/>
                  </a:cubicBezTo>
                  <a:cubicBezTo>
                    <a:pt x="1024" y="364"/>
                    <a:pt x="1031" y="404"/>
                    <a:pt x="1031" y="444"/>
                  </a:cubicBezTo>
                  <a:cubicBezTo>
                    <a:pt x="1031" y="905"/>
                    <a:pt x="1031" y="905"/>
                    <a:pt x="1031" y="905"/>
                  </a:cubicBezTo>
                  <a:close/>
                  <a:moveTo>
                    <a:pt x="1156" y="819"/>
                  </a:moveTo>
                  <a:cubicBezTo>
                    <a:pt x="1099" y="819"/>
                    <a:pt x="1099" y="819"/>
                    <a:pt x="1099" y="819"/>
                  </a:cubicBezTo>
                  <a:cubicBezTo>
                    <a:pt x="1099" y="751"/>
                    <a:pt x="1099" y="751"/>
                    <a:pt x="1099" y="751"/>
                  </a:cubicBezTo>
                  <a:cubicBezTo>
                    <a:pt x="1163" y="799"/>
                    <a:pt x="1163" y="799"/>
                    <a:pt x="1163" y="799"/>
                  </a:cubicBezTo>
                  <a:cubicBezTo>
                    <a:pt x="1165" y="801"/>
                    <a:pt x="1167" y="804"/>
                    <a:pt x="1167" y="808"/>
                  </a:cubicBezTo>
                  <a:cubicBezTo>
                    <a:pt x="1167" y="814"/>
                    <a:pt x="1162" y="819"/>
                    <a:pt x="1156" y="8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4" name="Freeform 134"/>
            <p:cNvSpPr>
              <a:spLocks/>
            </p:cNvSpPr>
            <p:nvPr/>
          </p:nvSpPr>
          <p:spPr bwMode="auto">
            <a:xfrm>
              <a:off x="9055101" y="6003925"/>
              <a:ext cx="98425" cy="44450"/>
            </a:xfrm>
            <a:custGeom>
              <a:avLst/>
              <a:gdLst>
                <a:gd name="T0" fmla="*/ 157 w 194"/>
                <a:gd name="T1" fmla="*/ 89 h 90"/>
                <a:gd name="T2" fmla="*/ 190 w 194"/>
                <a:gd name="T3" fmla="*/ 63 h 90"/>
                <a:gd name="T4" fmla="*/ 173 w 194"/>
                <a:gd name="T5" fmla="*/ 24 h 90"/>
                <a:gd name="T6" fmla="*/ 19 w 194"/>
                <a:gd name="T7" fmla="*/ 24 h 90"/>
                <a:gd name="T8" fmla="*/ 1 w 194"/>
                <a:gd name="T9" fmla="*/ 53 h 90"/>
                <a:gd name="T10" fmla="*/ 17 w 194"/>
                <a:gd name="T11" fmla="*/ 83 h 90"/>
                <a:gd name="T12" fmla="*/ 51 w 194"/>
                <a:gd name="T13" fmla="*/ 85 h 90"/>
                <a:gd name="T14" fmla="*/ 141 w 194"/>
                <a:gd name="T15" fmla="*/ 85 h 90"/>
                <a:gd name="T16" fmla="*/ 157 w 194"/>
                <a:gd name="T17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90">
                  <a:moveTo>
                    <a:pt x="157" y="89"/>
                  </a:moveTo>
                  <a:cubicBezTo>
                    <a:pt x="173" y="89"/>
                    <a:pt x="187" y="78"/>
                    <a:pt x="190" y="63"/>
                  </a:cubicBezTo>
                  <a:cubicBezTo>
                    <a:pt x="194" y="47"/>
                    <a:pt x="187" y="31"/>
                    <a:pt x="173" y="24"/>
                  </a:cubicBezTo>
                  <a:cubicBezTo>
                    <a:pt x="124" y="0"/>
                    <a:pt x="68" y="0"/>
                    <a:pt x="19" y="24"/>
                  </a:cubicBezTo>
                  <a:cubicBezTo>
                    <a:pt x="8" y="30"/>
                    <a:pt x="1" y="41"/>
                    <a:pt x="1" y="53"/>
                  </a:cubicBezTo>
                  <a:cubicBezTo>
                    <a:pt x="0" y="65"/>
                    <a:pt x="6" y="77"/>
                    <a:pt x="17" y="83"/>
                  </a:cubicBezTo>
                  <a:cubicBezTo>
                    <a:pt x="27" y="90"/>
                    <a:pt x="40" y="90"/>
                    <a:pt x="51" y="85"/>
                  </a:cubicBezTo>
                  <a:cubicBezTo>
                    <a:pt x="79" y="70"/>
                    <a:pt x="113" y="70"/>
                    <a:pt x="141" y="85"/>
                  </a:cubicBezTo>
                  <a:cubicBezTo>
                    <a:pt x="146" y="87"/>
                    <a:pt x="152" y="89"/>
                    <a:pt x="15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5" name="Freeform 135"/>
            <p:cNvSpPr>
              <a:spLocks/>
            </p:cNvSpPr>
            <p:nvPr/>
          </p:nvSpPr>
          <p:spPr bwMode="auto">
            <a:xfrm>
              <a:off x="9023351" y="5932488"/>
              <a:ext cx="160338" cy="57150"/>
            </a:xfrm>
            <a:custGeom>
              <a:avLst/>
              <a:gdLst>
                <a:gd name="T0" fmla="*/ 283 w 320"/>
                <a:gd name="T1" fmla="*/ 108 h 113"/>
                <a:gd name="T2" fmla="*/ 316 w 320"/>
                <a:gd name="T3" fmla="*/ 82 h 113"/>
                <a:gd name="T4" fmla="*/ 299 w 320"/>
                <a:gd name="T5" fmla="*/ 44 h 113"/>
                <a:gd name="T6" fmla="*/ 23 w 320"/>
                <a:gd name="T7" fmla="*/ 44 h 113"/>
                <a:gd name="T8" fmla="*/ 8 w 320"/>
                <a:gd name="T9" fmla="*/ 90 h 113"/>
                <a:gd name="T10" fmla="*/ 54 w 320"/>
                <a:gd name="T11" fmla="*/ 105 h 113"/>
                <a:gd name="T12" fmla="*/ 268 w 320"/>
                <a:gd name="T13" fmla="*/ 105 h 113"/>
                <a:gd name="T14" fmla="*/ 283 w 320"/>
                <a:gd name="T15" fmla="*/ 10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0" h="113">
                  <a:moveTo>
                    <a:pt x="283" y="108"/>
                  </a:moveTo>
                  <a:cubicBezTo>
                    <a:pt x="299" y="108"/>
                    <a:pt x="313" y="98"/>
                    <a:pt x="316" y="82"/>
                  </a:cubicBezTo>
                  <a:cubicBezTo>
                    <a:pt x="320" y="67"/>
                    <a:pt x="313" y="51"/>
                    <a:pt x="299" y="44"/>
                  </a:cubicBezTo>
                  <a:cubicBezTo>
                    <a:pt x="212" y="0"/>
                    <a:pt x="110" y="0"/>
                    <a:pt x="23" y="44"/>
                  </a:cubicBezTo>
                  <a:cubicBezTo>
                    <a:pt x="7" y="52"/>
                    <a:pt x="0" y="73"/>
                    <a:pt x="8" y="90"/>
                  </a:cubicBezTo>
                  <a:cubicBezTo>
                    <a:pt x="17" y="107"/>
                    <a:pt x="38" y="113"/>
                    <a:pt x="54" y="105"/>
                  </a:cubicBezTo>
                  <a:cubicBezTo>
                    <a:pt x="121" y="71"/>
                    <a:pt x="201" y="71"/>
                    <a:pt x="268" y="105"/>
                  </a:cubicBezTo>
                  <a:cubicBezTo>
                    <a:pt x="272" y="107"/>
                    <a:pt x="278" y="108"/>
                    <a:pt x="283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6" name="Freeform 136"/>
            <p:cNvSpPr>
              <a:spLocks/>
            </p:cNvSpPr>
            <p:nvPr/>
          </p:nvSpPr>
          <p:spPr bwMode="auto">
            <a:xfrm>
              <a:off x="8993188" y="5861050"/>
              <a:ext cx="220663" cy="66675"/>
            </a:xfrm>
            <a:custGeom>
              <a:avLst/>
              <a:gdLst>
                <a:gd name="T0" fmla="*/ 405 w 442"/>
                <a:gd name="T1" fmla="*/ 127 h 132"/>
                <a:gd name="T2" fmla="*/ 439 w 442"/>
                <a:gd name="T3" fmla="*/ 101 h 132"/>
                <a:gd name="T4" fmla="*/ 421 w 442"/>
                <a:gd name="T5" fmla="*/ 62 h 132"/>
                <a:gd name="T6" fmla="*/ 23 w 442"/>
                <a:gd name="T7" fmla="*/ 62 h 132"/>
                <a:gd name="T8" fmla="*/ 8 w 442"/>
                <a:gd name="T9" fmla="*/ 108 h 132"/>
                <a:gd name="T10" fmla="*/ 54 w 442"/>
                <a:gd name="T11" fmla="*/ 123 h 132"/>
                <a:gd name="T12" fmla="*/ 390 w 442"/>
                <a:gd name="T13" fmla="*/ 123 h 132"/>
                <a:gd name="T14" fmla="*/ 405 w 442"/>
                <a:gd name="T15" fmla="*/ 1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132">
                  <a:moveTo>
                    <a:pt x="405" y="127"/>
                  </a:moveTo>
                  <a:cubicBezTo>
                    <a:pt x="421" y="127"/>
                    <a:pt x="435" y="116"/>
                    <a:pt x="439" y="101"/>
                  </a:cubicBezTo>
                  <a:cubicBezTo>
                    <a:pt x="442" y="85"/>
                    <a:pt x="435" y="69"/>
                    <a:pt x="421" y="62"/>
                  </a:cubicBezTo>
                  <a:cubicBezTo>
                    <a:pt x="295" y="0"/>
                    <a:pt x="149" y="0"/>
                    <a:pt x="23" y="62"/>
                  </a:cubicBezTo>
                  <a:cubicBezTo>
                    <a:pt x="7" y="71"/>
                    <a:pt x="0" y="91"/>
                    <a:pt x="8" y="108"/>
                  </a:cubicBezTo>
                  <a:cubicBezTo>
                    <a:pt x="17" y="125"/>
                    <a:pt x="37" y="132"/>
                    <a:pt x="54" y="123"/>
                  </a:cubicBezTo>
                  <a:cubicBezTo>
                    <a:pt x="160" y="71"/>
                    <a:pt x="284" y="71"/>
                    <a:pt x="390" y="123"/>
                  </a:cubicBezTo>
                  <a:cubicBezTo>
                    <a:pt x="395" y="126"/>
                    <a:pt x="400" y="127"/>
                    <a:pt x="405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7" name="Freeform 137"/>
            <p:cNvSpPr>
              <a:spLocks/>
            </p:cNvSpPr>
            <p:nvPr/>
          </p:nvSpPr>
          <p:spPr bwMode="auto">
            <a:xfrm>
              <a:off x="9386888" y="5930900"/>
              <a:ext cx="68263" cy="147638"/>
            </a:xfrm>
            <a:custGeom>
              <a:avLst/>
              <a:gdLst>
                <a:gd name="T0" fmla="*/ 63 w 136"/>
                <a:gd name="T1" fmla="*/ 12 h 295"/>
                <a:gd name="T2" fmla="*/ 40 w 136"/>
                <a:gd name="T3" fmla="*/ 1 h 295"/>
                <a:gd name="T4" fmla="*/ 15 w 136"/>
                <a:gd name="T5" fmla="*/ 10 h 295"/>
                <a:gd name="T6" fmla="*/ 13 w 136"/>
                <a:gd name="T7" fmla="*/ 58 h 295"/>
                <a:gd name="T8" fmla="*/ 49 w 136"/>
                <a:gd name="T9" fmla="*/ 151 h 295"/>
                <a:gd name="T10" fmla="*/ 18 w 136"/>
                <a:gd name="T11" fmla="*/ 237 h 295"/>
                <a:gd name="T12" fmla="*/ 13 w 136"/>
                <a:gd name="T13" fmla="*/ 271 h 295"/>
                <a:gd name="T14" fmla="*/ 39 w 136"/>
                <a:gd name="T15" fmla="*/ 293 h 295"/>
                <a:gd name="T16" fmla="*/ 71 w 136"/>
                <a:gd name="T17" fmla="*/ 281 h 295"/>
                <a:gd name="T18" fmla="*/ 63 w 136"/>
                <a:gd name="T19" fmla="*/ 1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295">
                  <a:moveTo>
                    <a:pt x="63" y="12"/>
                  </a:moveTo>
                  <a:cubicBezTo>
                    <a:pt x="57" y="5"/>
                    <a:pt x="49" y="1"/>
                    <a:pt x="40" y="1"/>
                  </a:cubicBezTo>
                  <a:cubicBezTo>
                    <a:pt x="30" y="0"/>
                    <a:pt x="22" y="4"/>
                    <a:pt x="15" y="10"/>
                  </a:cubicBezTo>
                  <a:cubicBezTo>
                    <a:pt x="1" y="23"/>
                    <a:pt x="0" y="44"/>
                    <a:pt x="13" y="58"/>
                  </a:cubicBezTo>
                  <a:cubicBezTo>
                    <a:pt x="37" y="83"/>
                    <a:pt x="50" y="116"/>
                    <a:pt x="49" y="151"/>
                  </a:cubicBezTo>
                  <a:cubicBezTo>
                    <a:pt x="49" y="182"/>
                    <a:pt x="38" y="213"/>
                    <a:pt x="18" y="237"/>
                  </a:cubicBezTo>
                  <a:cubicBezTo>
                    <a:pt x="11" y="247"/>
                    <a:pt x="8" y="260"/>
                    <a:pt x="13" y="271"/>
                  </a:cubicBezTo>
                  <a:cubicBezTo>
                    <a:pt x="17" y="283"/>
                    <a:pt x="27" y="291"/>
                    <a:pt x="39" y="293"/>
                  </a:cubicBezTo>
                  <a:cubicBezTo>
                    <a:pt x="51" y="295"/>
                    <a:pt x="63" y="290"/>
                    <a:pt x="71" y="281"/>
                  </a:cubicBezTo>
                  <a:cubicBezTo>
                    <a:pt x="136" y="202"/>
                    <a:pt x="133" y="87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8" name="Freeform 138"/>
            <p:cNvSpPr>
              <a:spLocks/>
            </p:cNvSpPr>
            <p:nvPr/>
          </p:nvSpPr>
          <p:spPr bwMode="auto">
            <a:xfrm>
              <a:off x="9437688" y="5884863"/>
              <a:ext cx="93663" cy="246063"/>
            </a:xfrm>
            <a:custGeom>
              <a:avLst/>
              <a:gdLst>
                <a:gd name="T0" fmla="*/ 63 w 185"/>
                <a:gd name="T1" fmla="*/ 11 h 490"/>
                <a:gd name="T2" fmla="*/ 40 w 185"/>
                <a:gd name="T3" fmla="*/ 0 h 490"/>
                <a:gd name="T4" fmla="*/ 15 w 185"/>
                <a:gd name="T5" fmla="*/ 9 h 490"/>
                <a:gd name="T6" fmla="*/ 4 w 185"/>
                <a:gd name="T7" fmla="*/ 33 h 490"/>
                <a:gd name="T8" fmla="*/ 14 w 185"/>
                <a:gd name="T9" fmla="*/ 58 h 490"/>
                <a:gd name="T10" fmla="*/ 13 w 185"/>
                <a:gd name="T11" fmla="*/ 429 h 490"/>
                <a:gd name="T12" fmla="*/ 14 w 185"/>
                <a:gd name="T13" fmla="*/ 477 h 490"/>
                <a:gd name="T14" fmla="*/ 62 w 185"/>
                <a:gd name="T15" fmla="*/ 475 h 490"/>
                <a:gd name="T16" fmla="*/ 63 w 185"/>
                <a:gd name="T17" fmla="*/ 11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490">
                  <a:moveTo>
                    <a:pt x="63" y="11"/>
                  </a:moveTo>
                  <a:cubicBezTo>
                    <a:pt x="57" y="5"/>
                    <a:pt x="49" y="1"/>
                    <a:pt x="40" y="0"/>
                  </a:cubicBezTo>
                  <a:cubicBezTo>
                    <a:pt x="31" y="0"/>
                    <a:pt x="22" y="3"/>
                    <a:pt x="15" y="9"/>
                  </a:cubicBezTo>
                  <a:cubicBezTo>
                    <a:pt x="9" y="16"/>
                    <a:pt x="5" y="24"/>
                    <a:pt x="4" y="33"/>
                  </a:cubicBezTo>
                  <a:cubicBezTo>
                    <a:pt x="4" y="42"/>
                    <a:pt x="7" y="51"/>
                    <a:pt x="14" y="58"/>
                  </a:cubicBezTo>
                  <a:cubicBezTo>
                    <a:pt x="110" y="162"/>
                    <a:pt x="110" y="324"/>
                    <a:pt x="13" y="429"/>
                  </a:cubicBezTo>
                  <a:cubicBezTo>
                    <a:pt x="0" y="442"/>
                    <a:pt x="0" y="464"/>
                    <a:pt x="14" y="477"/>
                  </a:cubicBezTo>
                  <a:cubicBezTo>
                    <a:pt x="28" y="490"/>
                    <a:pt x="49" y="489"/>
                    <a:pt x="62" y="475"/>
                  </a:cubicBezTo>
                  <a:cubicBezTo>
                    <a:pt x="184" y="345"/>
                    <a:pt x="185" y="142"/>
                    <a:pt x="6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79" name="Freeform 139"/>
            <p:cNvSpPr>
              <a:spLocks/>
            </p:cNvSpPr>
            <p:nvPr/>
          </p:nvSpPr>
          <p:spPr bwMode="auto">
            <a:xfrm>
              <a:off x="9485313" y="5837238"/>
              <a:ext cx="122238" cy="342900"/>
            </a:xfrm>
            <a:custGeom>
              <a:avLst/>
              <a:gdLst>
                <a:gd name="T0" fmla="*/ 70 w 243"/>
                <a:gd name="T1" fmla="*/ 15 h 685"/>
                <a:gd name="T2" fmla="*/ 22 w 243"/>
                <a:gd name="T3" fmla="*/ 13 h 685"/>
                <a:gd name="T4" fmla="*/ 20 w 243"/>
                <a:gd name="T5" fmla="*/ 61 h 685"/>
                <a:gd name="T6" fmla="*/ 12 w 243"/>
                <a:gd name="T7" fmla="*/ 624 h 685"/>
                <a:gd name="T8" fmla="*/ 12 w 243"/>
                <a:gd name="T9" fmla="*/ 624 h 685"/>
                <a:gd name="T10" fmla="*/ 3 w 243"/>
                <a:gd name="T11" fmla="*/ 658 h 685"/>
                <a:gd name="T12" fmla="*/ 28 w 243"/>
                <a:gd name="T13" fmla="*/ 682 h 685"/>
                <a:gd name="T14" fmla="*/ 61 w 243"/>
                <a:gd name="T15" fmla="*/ 672 h 685"/>
                <a:gd name="T16" fmla="*/ 70 w 243"/>
                <a:gd name="T17" fmla="*/ 15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685">
                  <a:moveTo>
                    <a:pt x="70" y="15"/>
                  </a:moveTo>
                  <a:cubicBezTo>
                    <a:pt x="57" y="1"/>
                    <a:pt x="35" y="0"/>
                    <a:pt x="22" y="13"/>
                  </a:cubicBezTo>
                  <a:cubicBezTo>
                    <a:pt x="8" y="26"/>
                    <a:pt x="7" y="47"/>
                    <a:pt x="20" y="61"/>
                  </a:cubicBezTo>
                  <a:cubicBezTo>
                    <a:pt x="168" y="221"/>
                    <a:pt x="164" y="469"/>
                    <a:pt x="12" y="624"/>
                  </a:cubicBezTo>
                  <a:cubicBezTo>
                    <a:pt x="12" y="624"/>
                    <a:pt x="12" y="624"/>
                    <a:pt x="12" y="624"/>
                  </a:cubicBezTo>
                  <a:cubicBezTo>
                    <a:pt x="3" y="633"/>
                    <a:pt x="0" y="646"/>
                    <a:pt x="3" y="658"/>
                  </a:cubicBezTo>
                  <a:cubicBezTo>
                    <a:pt x="6" y="669"/>
                    <a:pt x="16" y="679"/>
                    <a:pt x="28" y="682"/>
                  </a:cubicBezTo>
                  <a:cubicBezTo>
                    <a:pt x="40" y="685"/>
                    <a:pt x="52" y="681"/>
                    <a:pt x="61" y="672"/>
                  </a:cubicBezTo>
                  <a:cubicBezTo>
                    <a:pt x="238" y="490"/>
                    <a:pt x="243" y="201"/>
                    <a:pt x="7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0" name="Freeform 140"/>
            <p:cNvSpPr>
              <a:spLocks/>
            </p:cNvSpPr>
            <p:nvPr/>
          </p:nvSpPr>
          <p:spPr bwMode="auto">
            <a:xfrm>
              <a:off x="8761413" y="5929313"/>
              <a:ext cx="58738" cy="149225"/>
            </a:xfrm>
            <a:custGeom>
              <a:avLst/>
              <a:gdLst>
                <a:gd name="T0" fmla="*/ 103 w 118"/>
                <a:gd name="T1" fmla="*/ 13 h 298"/>
                <a:gd name="T2" fmla="*/ 55 w 118"/>
                <a:gd name="T3" fmla="*/ 15 h 298"/>
                <a:gd name="T4" fmla="*/ 0 w 118"/>
                <a:gd name="T5" fmla="*/ 154 h 298"/>
                <a:gd name="T6" fmla="*/ 47 w 118"/>
                <a:gd name="T7" fmla="*/ 284 h 298"/>
                <a:gd name="T8" fmla="*/ 79 w 118"/>
                <a:gd name="T9" fmla="*/ 296 h 298"/>
                <a:gd name="T10" fmla="*/ 105 w 118"/>
                <a:gd name="T11" fmla="*/ 274 h 298"/>
                <a:gd name="T12" fmla="*/ 100 w 118"/>
                <a:gd name="T13" fmla="*/ 240 h 298"/>
                <a:gd name="T14" fmla="*/ 69 w 118"/>
                <a:gd name="T15" fmla="*/ 154 h 298"/>
                <a:gd name="T16" fmla="*/ 105 w 118"/>
                <a:gd name="T17" fmla="*/ 61 h 298"/>
                <a:gd name="T18" fmla="*/ 103 w 118"/>
                <a:gd name="T19" fmla="*/ 1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298">
                  <a:moveTo>
                    <a:pt x="103" y="13"/>
                  </a:moveTo>
                  <a:cubicBezTo>
                    <a:pt x="89" y="0"/>
                    <a:pt x="68" y="1"/>
                    <a:pt x="55" y="15"/>
                  </a:cubicBezTo>
                  <a:cubicBezTo>
                    <a:pt x="20" y="53"/>
                    <a:pt x="0" y="102"/>
                    <a:pt x="0" y="154"/>
                  </a:cubicBezTo>
                  <a:cubicBezTo>
                    <a:pt x="0" y="201"/>
                    <a:pt x="17" y="247"/>
                    <a:pt x="47" y="284"/>
                  </a:cubicBezTo>
                  <a:cubicBezTo>
                    <a:pt x="55" y="293"/>
                    <a:pt x="67" y="298"/>
                    <a:pt x="79" y="296"/>
                  </a:cubicBezTo>
                  <a:cubicBezTo>
                    <a:pt x="91" y="294"/>
                    <a:pt x="101" y="286"/>
                    <a:pt x="105" y="274"/>
                  </a:cubicBezTo>
                  <a:cubicBezTo>
                    <a:pt x="110" y="263"/>
                    <a:pt x="107" y="250"/>
                    <a:pt x="100" y="240"/>
                  </a:cubicBezTo>
                  <a:cubicBezTo>
                    <a:pt x="80" y="216"/>
                    <a:pt x="69" y="185"/>
                    <a:pt x="69" y="154"/>
                  </a:cubicBezTo>
                  <a:cubicBezTo>
                    <a:pt x="68" y="119"/>
                    <a:pt x="81" y="86"/>
                    <a:pt x="105" y="61"/>
                  </a:cubicBezTo>
                  <a:cubicBezTo>
                    <a:pt x="118" y="47"/>
                    <a:pt x="117" y="26"/>
                    <a:pt x="10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1" name="Freeform 141"/>
            <p:cNvSpPr>
              <a:spLocks/>
            </p:cNvSpPr>
            <p:nvPr/>
          </p:nvSpPr>
          <p:spPr bwMode="auto">
            <a:xfrm>
              <a:off x="8677276" y="5883275"/>
              <a:ext cx="92075" cy="246063"/>
            </a:xfrm>
            <a:custGeom>
              <a:avLst/>
              <a:gdLst>
                <a:gd name="T0" fmla="*/ 172 w 184"/>
                <a:gd name="T1" fmla="*/ 61 h 491"/>
                <a:gd name="T2" fmla="*/ 170 w 184"/>
                <a:gd name="T3" fmla="*/ 12 h 491"/>
                <a:gd name="T4" fmla="*/ 122 w 184"/>
                <a:gd name="T5" fmla="*/ 14 h 491"/>
                <a:gd name="T6" fmla="*/ 123 w 184"/>
                <a:gd name="T7" fmla="*/ 478 h 491"/>
                <a:gd name="T8" fmla="*/ 155 w 184"/>
                <a:gd name="T9" fmla="*/ 488 h 491"/>
                <a:gd name="T10" fmla="*/ 180 w 184"/>
                <a:gd name="T11" fmla="*/ 465 h 491"/>
                <a:gd name="T12" fmla="*/ 172 w 184"/>
                <a:gd name="T13" fmla="*/ 432 h 491"/>
                <a:gd name="T14" fmla="*/ 172 w 184"/>
                <a:gd name="T15" fmla="*/ 6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491">
                  <a:moveTo>
                    <a:pt x="172" y="61"/>
                  </a:moveTo>
                  <a:cubicBezTo>
                    <a:pt x="184" y="47"/>
                    <a:pt x="184" y="25"/>
                    <a:pt x="170" y="12"/>
                  </a:cubicBezTo>
                  <a:cubicBezTo>
                    <a:pt x="156" y="0"/>
                    <a:pt x="134" y="0"/>
                    <a:pt x="122" y="14"/>
                  </a:cubicBezTo>
                  <a:cubicBezTo>
                    <a:pt x="0" y="145"/>
                    <a:pt x="1" y="348"/>
                    <a:pt x="123" y="478"/>
                  </a:cubicBezTo>
                  <a:cubicBezTo>
                    <a:pt x="131" y="487"/>
                    <a:pt x="143" y="491"/>
                    <a:pt x="155" y="488"/>
                  </a:cubicBezTo>
                  <a:cubicBezTo>
                    <a:pt x="167" y="485"/>
                    <a:pt x="177" y="476"/>
                    <a:pt x="180" y="465"/>
                  </a:cubicBezTo>
                  <a:cubicBezTo>
                    <a:pt x="184" y="453"/>
                    <a:pt x="181" y="440"/>
                    <a:pt x="172" y="432"/>
                  </a:cubicBezTo>
                  <a:cubicBezTo>
                    <a:pt x="75" y="327"/>
                    <a:pt x="75" y="165"/>
                    <a:pt x="17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2" name="Freeform 142"/>
            <p:cNvSpPr>
              <a:spLocks/>
            </p:cNvSpPr>
            <p:nvPr/>
          </p:nvSpPr>
          <p:spPr bwMode="auto">
            <a:xfrm>
              <a:off x="8601076" y="5837238"/>
              <a:ext cx="122238" cy="342900"/>
            </a:xfrm>
            <a:custGeom>
              <a:avLst/>
              <a:gdLst>
                <a:gd name="T0" fmla="*/ 223 w 244"/>
                <a:gd name="T1" fmla="*/ 59 h 683"/>
                <a:gd name="T2" fmla="*/ 231 w 244"/>
                <a:gd name="T3" fmla="*/ 26 h 683"/>
                <a:gd name="T4" fmla="*/ 206 w 244"/>
                <a:gd name="T5" fmla="*/ 3 h 683"/>
                <a:gd name="T6" fmla="*/ 173 w 244"/>
                <a:gd name="T7" fmla="*/ 13 h 683"/>
                <a:gd name="T8" fmla="*/ 182 w 244"/>
                <a:gd name="T9" fmla="*/ 670 h 683"/>
                <a:gd name="T10" fmla="*/ 230 w 244"/>
                <a:gd name="T11" fmla="*/ 670 h 683"/>
                <a:gd name="T12" fmla="*/ 231 w 244"/>
                <a:gd name="T13" fmla="*/ 622 h 683"/>
                <a:gd name="T14" fmla="*/ 223 w 244"/>
                <a:gd name="T15" fmla="*/ 59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683">
                  <a:moveTo>
                    <a:pt x="223" y="59"/>
                  </a:moveTo>
                  <a:cubicBezTo>
                    <a:pt x="232" y="50"/>
                    <a:pt x="235" y="37"/>
                    <a:pt x="231" y="26"/>
                  </a:cubicBezTo>
                  <a:cubicBezTo>
                    <a:pt x="227" y="14"/>
                    <a:pt x="218" y="5"/>
                    <a:pt x="206" y="3"/>
                  </a:cubicBezTo>
                  <a:cubicBezTo>
                    <a:pt x="194" y="0"/>
                    <a:pt x="181" y="4"/>
                    <a:pt x="173" y="13"/>
                  </a:cubicBezTo>
                  <a:cubicBezTo>
                    <a:pt x="0" y="199"/>
                    <a:pt x="5" y="488"/>
                    <a:pt x="182" y="670"/>
                  </a:cubicBezTo>
                  <a:cubicBezTo>
                    <a:pt x="196" y="683"/>
                    <a:pt x="217" y="683"/>
                    <a:pt x="230" y="670"/>
                  </a:cubicBezTo>
                  <a:cubicBezTo>
                    <a:pt x="244" y="657"/>
                    <a:pt x="244" y="636"/>
                    <a:pt x="231" y="622"/>
                  </a:cubicBezTo>
                  <a:cubicBezTo>
                    <a:pt x="79" y="467"/>
                    <a:pt x="75" y="219"/>
                    <a:pt x="2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283" name="Group 341"/>
          <p:cNvGrpSpPr/>
          <p:nvPr/>
        </p:nvGrpSpPr>
        <p:grpSpPr>
          <a:xfrm>
            <a:off x="10867652" y="4001228"/>
            <a:ext cx="737876" cy="737876"/>
            <a:chOff x="8286750" y="5311775"/>
            <a:chExt cx="957263" cy="957263"/>
          </a:xfrm>
          <a:solidFill>
            <a:schemeClr val="bg1"/>
          </a:solidFill>
        </p:grpSpPr>
        <p:sp>
          <p:nvSpPr>
            <p:cNvPr id="284" name="Freeform 146"/>
            <p:cNvSpPr>
              <a:spLocks/>
            </p:cNvSpPr>
            <p:nvPr/>
          </p:nvSpPr>
          <p:spPr bwMode="auto">
            <a:xfrm>
              <a:off x="8402638" y="5829300"/>
              <a:ext cx="23813" cy="49213"/>
            </a:xfrm>
            <a:custGeom>
              <a:avLst/>
              <a:gdLst>
                <a:gd name="T0" fmla="*/ 24 w 47"/>
                <a:gd name="T1" fmla="*/ 0 h 100"/>
                <a:gd name="T2" fmla="*/ 0 w 47"/>
                <a:gd name="T3" fmla="*/ 24 h 100"/>
                <a:gd name="T4" fmla="*/ 0 w 47"/>
                <a:gd name="T5" fmla="*/ 77 h 100"/>
                <a:gd name="T6" fmla="*/ 24 w 47"/>
                <a:gd name="T7" fmla="*/ 100 h 100"/>
                <a:gd name="T8" fmla="*/ 47 w 47"/>
                <a:gd name="T9" fmla="*/ 77 h 100"/>
                <a:gd name="T10" fmla="*/ 47 w 47"/>
                <a:gd name="T11" fmla="*/ 24 h 100"/>
                <a:gd name="T12" fmla="*/ 24 w 47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00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0"/>
                    <a:pt x="11" y="100"/>
                    <a:pt x="24" y="100"/>
                  </a:cubicBezTo>
                  <a:cubicBezTo>
                    <a:pt x="36" y="100"/>
                    <a:pt x="47" y="90"/>
                    <a:pt x="47" y="77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11"/>
                    <a:pt x="3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5" name="Freeform 147"/>
            <p:cNvSpPr>
              <a:spLocks/>
            </p:cNvSpPr>
            <p:nvPr/>
          </p:nvSpPr>
          <p:spPr bwMode="auto">
            <a:xfrm>
              <a:off x="8402638" y="5695950"/>
              <a:ext cx="23813" cy="49213"/>
            </a:xfrm>
            <a:custGeom>
              <a:avLst/>
              <a:gdLst>
                <a:gd name="T0" fmla="*/ 47 w 47"/>
                <a:gd name="T1" fmla="*/ 23 h 100"/>
                <a:gd name="T2" fmla="*/ 24 w 47"/>
                <a:gd name="T3" fmla="*/ 0 h 100"/>
                <a:gd name="T4" fmla="*/ 0 w 47"/>
                <a:gd name="T5" fmla="*/ 23 h 100"/>
                <a:gd name="T6" fmla="*/ 0 w 47"/>
                <a:gd name="T7" fmla="*/ 77 h 100"/>
                <a:gd name="T8" fmla="*/ 24 w 47"/>
                <a:gd name="T9" fmla="*/ 100 h 100"/>
                <a:gd name="T10" fmla="*/ 47 w 47"/>
                <a:gd name="T11" fmla="*/ 77 h 100"/>
                <a:gd name="T12" fmla="*/ 47 w 47"/>
                <a:gd name="T13" fmla="*/ 2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00">
                  <a:moveTo>
                    <a:pt x="47" y="23"/>
                  </a:move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0"/>
                    <a:pt x="11" y="100"/>
                    <a:pt x="24" y="100"/>
                  </a:cubicBezTo>
                  <a:cubicBezTo>
                    <a:pt x="36" y="100"/>
                    <a:pt x="47" y="90"/>
                    <a:pt x="47" y="77"/>
                  </a:cubicBezTo>
                  <a:lnTo>
                    <a:pt x="4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6" name="Freeform 148"/>
            <p:cNvSpPr>
              <a:spLocks/>
            </p:cNvSpPr>
            <p:nvPr/>
          </p:nvSpPr>
          <p:spPr bwMode="auto">
            <a:xfrm>
              <a:off x="8402638" y="5762625"/>
              <a:ext cx="23813" cy="49213"/>
            </a:xfrm>
            <a:custGeom>
              <a:avLst/>
              <a:gdLst>
                <a:gd name="T0" fmla="*/ 47 w 47"/>
                <a:gd name="T1" fmla="*/ 23 h 100"/>
                <a:gd name="T2" fmla="*/ 24 w 47"/>
                <a:gd name="T3" fmla="*/ 0 h 100"/>
                <a:gd name="T4" fmla="*/ 0 w 47"/>
                <a:gd name="T5" fmla="*/ 23 h 100"/>
                <a:gd name="T6" fmla="*/ 0 w 47"/>
                <a:gd name="T7" fmla="*/ 77 h 100"/>
                <a:gd name="T8" fmla="*/ 24 w 47"/>
                <a:gd name="T9" fmla="*/ 100 h 100"/>
                <a:gd name="T10" fmla="*/ 47 w 47"/>
                <a:gd name="T11" fmla="*/ 77 h 100"/>
                <a:gd name="T12" fmla="*/ 47 w 47"/>
                <a:gd name="T13" fmla="*/ 2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00">
                  <a:moveTo>
                    <a:pt x="47" y="23"/>
                  </a:move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0"/>
                    <a:pt x="11" y="100"/>
                    <a:pt x="24" y="100"/>
                  </a:cubicBezTo>
                  <a:cubicBezTo>
                    <a:pt x="36" y="100"/>
                    <a:pt x="47" y="90"/>
                    <a:pt x="47" y="77"/>
                  </a:cubicBezTo>
                  <a:lnTo>
                    <a:pt x="4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7" name="Freeform 149"/>
            <p:cNvSpPr>
              <a:spLocks/>
            </p:cNvSpPr>
            <p:nvPr/>
          </p:nvSpPr>
          <p:spPr bwMode="auto">
            <a:xfrm>
              <a:off x="8826500" y="5497513"/>
              <a:ext cx="396875" cy="101600"/>
            </a:xfrm>
            <a:custGeom>
              <a:avLst/>
              <a:gdLst>
                <a:gd name="T0" fmla="*/ 41 w 797"/>
                <a:gd name="T1" fmla="*/ 194 h 203"/>
                <a:gd name="T2" fmla="*/ 398 w 797"/>
                <a:gd name="T3" fmla="*/ 47 h 203"/>
                <a:gd name="T4" fmla="*/ 755 w 797"/>
                <a:gd name="T5" fmla="*/ 194 h 203"/>
                <a:gd name="T6" fmla="*/ 772 w 797"/>
                <a:gd name="T7" fmla="*/ 201 h 203"/>
                <a:gd name="T8" fmla="*/ 788 w 797"/>
                <a:gd name="T9" fmla="*/ 194 h 203"/>
                <a:gd name="T10" fmla="*/ 788 w 797"/>
                <a:gd name="T11" fmla="*/ 161 h 203"/>
                <a:gd name="T12" fmla="*/ 398 w 797"/>
                <a:gd name="T13" fmla="*/ 0 h 203"/>
                <a:gd name="T14" fmla="*/ 8 w 797"/>
                <a:gd name="T15" fmla="*/ 161 h 203"/>
                <a:gd name="T16" fmla="*/ 8 w 797"/>
                <a:gd name="T17" fmla="*/ 194 h 203"/>
                <a:gd name="T18" fmla="*/ 41 w 797"/>
                <a:gd name="T19" fmla="*/ 19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7" h="203">
                  <a:moveTo>
                    <a:pt x="41" y="194"/>
                  </a:moveTo>
                  <a:cubicBezTo>
                    <a:pt x="136" y="99"/>
                    <a:pt x="263" y="47"/>
                    <a:pt x="398" y="47"/>
                  </a:cubicBezTo>
                  <a:cubicBezTo>
                    <a:pt x="533" y="47"/>
                    <a:pt x="660" y="99"/>
                    <a:pt x="755" y="194"/>
                  </a:cubicBezTo>
                  <a:cubicBezTo>
                    <a:pt x="760" y="199"/>
                    <a:pt x="766" y="201"/>
                    <a:pt x="772" y="201"/>
                  </a:cubicBezTo>
                  <a:cubicBezTo>
                    <a:pt x="777" y="201"/>
                    <a:pt x="783" y="199"/>
                    <a:pt x="788" y="194"/>
                  </a:cubicBezTo>
                  <a:cubicBezTo>
                    <a:pt x="797" y="185"/>
                    <a:pt x="797" y="170"/>
                    <a:pt x="788" y="161"/>
                  </a:cubicBezTo>
                  <a:cubicBezTo>
                    <a:pt x="684" y="57"/>
                    <a:pt x="546" y="0"/>
                    <a:pt x="398" y="0"/>
                  </a:cubicBezTo>
                  <a:cubicBezTo>
                    <a:pt x="251" y="0"/>
                    <a:pt x="112" y="57"/>
                    <a:pt x="8" y="161"/>
                  </a:cubicBezTo>
                  <a:cubicBezTo>
                    <a:pt x="0" y="170"/>
                    <a:pt x="0" y="185"/>
                    <a:pt x="8" y="194"/>
                  </a:cubicBezTo>
                  <a:cubicBezTo>
                    <a:pt x="17" y="203"/>
                    <a:pt x="32" y="203"/>
                    <a:pt x="41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8" name="Freeform 150"/>
            <p:cNvSpPr>
              <a:spLocks/>
            </p:cNvSpPr>
            <p:nvPr/>
          </p:nvSpPr>
          <p:spPr bwMode="auto">
            <a:xfrm>
              <a:off x="8883650" y="5580063"/>
              <a:ext cx="282575" cy="76200"/>
            </a:xfrm>
            <a:custGeom>
              <a:avLst/>
              <a:gdLst>
                <a:gd name="T0" fmla="*/ 540 w 566"/>
                <a:gd name="T1" fmla="*/ 152 h 155"/>
                <a:gd name="T2" fmla="*/ 557 w 566"/>
                <a:gd name="T3" fmla="*/ 146 h 155"/>
                <a:gd name="T4" fmla="*/ 557 w 566"/>
                <a:gd name="T5" fmla="*/ 113 h 155"/>
                <a:gd name="T6" fmla="*/ 283 w 566"/>
                <a:gd name="T7" fmla="*/ 0 h 155"/>
                <a:gd name="T8" fmla="*/ 9 w 566"/>
                <a:gd name="T9" fmla="*/ 113 h 155"/>
                <a:gd name="T10" fmla="*/ 9 w 566"/>
                <a:gd name="T11" fmla="*/ 146 h 155"/>
                <a:gd name="T12" fmla="*/ 42 w 566"/>
                <a:gd name="T13" fmla="*/ 146 h 155"/>
                <a:gd name="T14" fmla="*/ 283 w 566"/>
                <a:gd name="T15" fmla="*/ 46 h 155"/>
                <a:gd name="T16" fmla="*/ 524 w 566"/>
                <a:gd name="T17" fmla="*/ 146 h 155"/>
                <a:gd name="T18" fmla="*/ 540 w 566"/>
                <a:gd name="T19" fmla="*/ 15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6" h="155">
                  <a:moveTo>
                    <a:pt x="540" y="152"/>
                  </a:moveTo>
                  <a:cubicBezTo>
                    <a:pt x="546" y="152"/>
                    <a:pt x="552" y="150"/>
                    <a:pt x="557" y="146"/>
                  </a:cubicBezTo>
                  <a:cubicBezTo>
                    <a:pt x="566" y="137"/>
                    <a:pt x="566" y="122"/>
                    <a:pt x="557" y="113"/>
                  </a:cubicBezTo>
                  <a:cubicBezTo>
                    <a:pt x="484" y="40"/>
                    <a:pt x="387" y="0"/>
                    <a:pt x="283" y="0"/>
                  </a:cubicBezTo>
                  <a:cubicBezTo>
                    <a:pt x="179" y="0"/>
                    <a:pt x="82" y="40"/>
                    <a:pt x="9" y="113"/>
                  </a:cubicBezTo>
                  <a:cubicBezTo>
                    <a:pt x="0" y="122"/>
                    <a:pt x="0" y="137"/>
                    <a:pt x="9" y="146"/>
                  </a:cubicBezTo>
                  <a:cubicBezTo>
                    <a:pt x="18" y="155"/>
                    <a:pt x="33" y="155"/>
                    <a:pt x="42" y="146"/>
                  </a:cubicBezTo>
                  <a:cubicBezTo>
                    <a:pt x="106" y="81"/>
                    <a:pt x="192" y="46"/>
                    <a:pt x="283" y="46"/>
                  </a:cubicBezTo>
                  <a:cubicBezTo>
                    <a:pt x="374" y="46"/>
                    <a:pt x="459" y="81"/>
                    <a:pt x="524" y="146"/>
                  </a:cubicBezTo>
                  <a:cubicBezTo>
                    <a:pt x="529" y="150"/>
                    <a:pt x="535" y="152"/>
                    <a:pt x="54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9" name="Freeform 151"/>
            <p:cNvSpPr>
              <a:spLocks/>
            </p:cNvSpPr>
            <p:nvPr/>
          </p:nvSpPr>
          <p:spPr bwMode="auto">
            <a:xfrm>
              <a:off x="8942388" y="5661025"/>
              <a:ext cx="165100" cy="52388"/>
            </a:xfrm>
            <a:custGeom>
              <a:avLst/>
              <a:gdLst>
                <a:gd name="T0" fmla="*/ 309 w 334"/>
                <a:gd name="T1" fmla="*/ 105 h 107"/>
                <a:gd name="T2" fmla="*/ 325 w 334"/>
                <a:gd name="T3" fmla="*/ 98 h 107"/>
                <a:gd name="T4" fmla="*/ 325 w 334"/>
                <a:gd name="T5" fmla="*/ 66 h 107"/>
                <a:gd name="T6" fmla="*/ 167 w 334"/>
                <a:gd name="T7" fmla="*/ 0 h 107"/>
                <a:gd name="T8" fmla="*/ 9 w 334"/>
                <a:gd name="T9" fmla="*/ 66 h 107"/>
                <a:gd name="T10" fmla="*/ 9 w 334"/>
                <a:gd name="T11" fmla="*/ 98 h 107"/>
                <a:gd name="T12" fmla="*/ 42 w 334"/>
                <a:gd name="T13" fmla="*/ 98 h 107"/>
                <a:gd name="T14" fmla="*/ 167 w 334"/>
                <a:gd name="T15" fmla="*/ 47 h 107"/>
                <a:gd name="T16" fmla="*/ 292 w 334"/>
                <a:gd name="T17" fmla="*/ 98 h 107"/>
                <a:gd name="T18" fmla="*/ 309 w 334"/>
                <a:gd name="T19" fmla="*/ 10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107">
                  <a:moveTo>
                    <a:pt x="309" y="105"/>
                  </a:moveTo>
                  <a:cubicBezTo>
                    <a:pt x="315" y="105"/>
                    <a:pt x="321" y="103"/>
                    <a:pt x="325" y="98"/>
                  </a:cubicBezTo>
                  <a:cubicBezTo>
                    <a:pt x="334" y="89"/>
                    <a:pt x="334" y="75"/>
                    <a:pt x="325" y="66"/>
                  </a:cubicBezTo>
                  <a:cubicBezTo>
                    <a:pt x="283" y="23"/>
                    <a:pt x="227" y="0"/>
                    <a:pt x="167" y="0"/>
                  </a:cubicBezTo>
                  <a:cubicBezTo>
                    <a:pt x="108" y="0"/>
                    <a:pt x="51" y="23"/>
                    <a:pt x="9" y="66"/>
                  </a:cubicBezTo>
                  <a:cubicBezTo>
                    <a:pt x="0" y="75"/>
                    <a:pt x="0" y="89"/>
                    <a:pt x="9" y="98"/>
                  </a:cubicBezTo>
                  <a:cubicBezTo>
                    <a:pt x="18" y="107"/>
                    <a:pt x="33" y="107"/>
                    <a:pt x="42" y="98"/>
                  </a:cubicBezTo>
                  <a:cubicBezTo>
                    <a:pt x="76" y="65"/>
                    <a:pt x="120" y="47"/>
                    <a:pt x="167" y="47"/>
                  </a:cubicBezTo>
                  <a:cubicBezTo>
                    <a:pt x="214" y="47"/>
                    <a:pt x="259" y="65"/>
                    <a:pt x="292" y="98"/>
                  </a:cubicBezTo>
                  <a:cubicBezTo>
                    <a:pt x="297" y="103"/>
                    <a:pt x="303" y="105"/>
                    <a:pt x="30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0" name="Freeform 152"/>
            <p:cNvSpPr>
              <a:spLocks/>
            </p:cNvSpPr>
            <p:nvPr/>
          </p:nvSpPr>
          <p:spPr bwMode="auto">
            <a:xfrm>
              <a:off x="8988425" y="5732463"/>
              <a:ext cx="73025" cy="74613"/>
            </a:xfrm>
            <a:custGeom>
              <a:avLst/>
              <a:gdLst>
                <a:gd name="T0" fmla="*/ 26 w 148"/>
                <a:gd name="T1" fmla="*/ 27 h 149"/>
                <a:gd name="T2" fmla="*/ 26 w 148"/>
                <a:gd name="T3" fmla="*/ 122 h 149"/>
                <a:gd name="T4" fmla="*/ 122 w 148"/>
                <a:gd name="T5" fmla="*/ 122 h 149"/>
                <a:gd name="T6" fmla="*/ 122 w 148"/>
                <a:gd name="T7" fmla="*/ 27 h 149"/>
                <a:gd name="T8" fmla="*/ 26 w 148"/>
                <a:gd name="T9" fmla="*/ 2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9">
                  <a:moveTo>
                    <a:pt x="26" y="27"/>
                  </a:moveTo>
                  <a:cubicBezTo>
                    <a:pt x="0" y="53"/>
                    <a:pt x="0" y="96"/>
                    <a:pt x="26" y="122"/>
                  </a:cubicBezTo>
                  <a:cubicBezTo>
                    <a:pt x="53" y="149"/>
                    <a:pt x="96" y="149"/>
                    <a:pt x="122" y="122"/>
                  </a:cubicBezTo>
                  <a:cubicBezTo>
                    <a:pt x="148" y="96"/>
                    <a:pt x="148" y="53"/>
                    <a:pt x="122" y="27"/>
                  </a:cubicBezTo>
                  <a:cubicBezTo>
                    <a:pt x="96" y="0"/>
                    <a:pt x="53" y="0"/>
                    <a:pt x="2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1" name="Freeform 153"/>
            <p:cNvSpPr>
              <a:spLocks noEditPoints="1"/>
            </p:cNvSpPr>
            <p:nvPr/>
          </p:nvSpPr>
          <p:spPr bwMode="auto">
            <a:xfrm>
              <a:off x="8286750" y="5311775"/>
              <a:ext cx="257175" cy="357188"/>
            </a:xfrm>
            <a:custGeom>
              <a:avLst/>
              <a:gdLst>
                <a:gd name="T0" fmla="*/ 517 w 517"/>
                <a:gd name="T1" fmla="*/ 259 h 716"/>
                <a:gd name="T2" fmla="*/ 259 w 517"/>
                <a:gd name="T3" fmla="*/ 0 h 716"/>
                <a:gd name="T4" fmla="*/ 0 w 517"/>
                <a:gd name="T5" fmla="*/ 259 h 716"/>
                <a:gd name="T6" fmla="*/ 259 w 517"/>
                <a:gd name="T7" fmla="*/ 716 h 716"/>
                <a:gd name="T8" fmla="*/ 517 w 517"/>
                <a:gd name="T9" fmla="*/ 259 h 716"/>
                <a:gd name="T10" fmla="*/ 139 w 517"/>
                <a:gd name="T11" fmla="*/ 250 h 716"/>
                <a:gd name="T12" fmla="*/ 259 w 517"/>
                <a:gd name="T13" fmla="*/ 131 h 716"/>
                <a:gd name="T14" fmla="*/ 378 w 517"/>
                <a:gd name="T15" fmla="*/ 250 h 716"/>
                <a:gd name="T16" fmla="*/ 259 w 517"/>
                <a:gd name="T17" fmla="*/ 370 h 716"/>
                <a:gd name="T18" fmla="*/ 139 w 517"/>
                <a:gd name="T19" fmla="*/ 25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7" h="716">
                  <a:moveTo>
                    <a:pt x="517" y="259"/>
                  </a:moveTo>
                  <a:cubicBezTo>
                    <a:pt x="517" y="116"/>
                    <a:pt x="401" y="0"/>
                    <a:pt x="259" y="0"/>
                  </a:cubicBezTo>
                  <a:cubicBezTo>
                    <a:pt x="116" y="0"/>
                    <a:pt x="0" y="116"/>
                    <a:pt x="0" y="259"/>
                  </a:cubicBezTo>
                  <a:cubicBezTo>
                    <a:pt x="0" y="402"/>
                    <a:pt x="259" y="716"/>
                    <a:pt x="259" y="716"/>
                  </a:cubicBezTo>
                  <a:cubicBezTo>
                    <a:pt x="259" y="716"/>
                    <a:pt x="517" y="402"/>
                    <a:pt x="517" y="259"/>
                  </a:cubicBezTo>
                  <a:close/>
                  <a:moveTo>
                    <a:pt x="139" y="250"/>
                  </a:moveTo>
                  <a:cubicBezTo>
                    <a:pt x="139" y="184"/>
                    <a:pt x="192" y="131"/>
                    <a:pt x="259" y="131"/>
                  </a:cubicBezTo>
                  <a:cubicBezTo>
                    <a:pt x="325" y="131"/>
                    <a:pt x="378" y="184"/>
                    <a:pt x="378" y="250"/>
                  </a:cubicBezTo>
                  <a:cubicBezTo>
                    <a:pt x="378" y="316"/>
                    <a:pt x="325" y="370"/>
                    <a:pt x="259" y="370"/>
                  </a:cubicBezTo>
                  <a:cubicBezTo>
                    <a:pt x="192" y="370"/>
                    <a:pt x="139" y="316"/>
                    <a:pt x="139" y="2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2" name="Freeform 154"/>
            <p:cNvSpPr>
              <a:spLocks noEditPoints="1"/>
            </p:cNvSpPr>
            <p:nvPr/>
          </p:nvSpPr>
          <p:spPr bwMode="auto">
            <a:xfrm>
              <a:off x="8405813" y="6092825"/>
              <a:ext cx="174625" cy="176213"/>
            </a:xfrm>
            <a:custGeom>
              <a:avLst/>
              <a:gdLst>
                <a:gd name="T0" fmla="*/ 177 w 353"/>
                <a:gd name="T1" fmla="*/ 0 h 354"/>
                <a:gd name="T2" fmla="*/ 0 w 353"/>
                <a:gd name="T3" fmla="*/ 177 h 354"/>
                <a:gd name="T4" fmla="*/ 177 w 353"/>
                <a:gd name="T5" fmla="*/ 354 h 354"/>
                <a:gd name="T6" fmla="*/ 353 w 353"/>
                <a:gd name="T7" fmla="*/ 177 h 354"/>
                <a:gd name="T8" fmla="*/ 177 w 353"/>
                <a:gd name="T9" fmla="*/ 0 h 354"/>
                <a:gd name="T10" fmla="*/ 176 w 353"/>
                <a:gd name="T11" fmla="*/ 240 h 354"/>
                <a:gd name="T12" fmla="*/ 113 w 353"/>
                <a:gd name="T13" fmla="*/ 177 h 354"/>
                <a:gd name="T14" fmla="*/ 176 w 353"/>
                <a:gd name="T15" fmla="*/ 114 h 354"/>
                <a:gd name="T16" fmla="*/ 240 w 353"/>
                <a:gd name="T17" fmla="*/ 177 h 354"/>
                <a:gd name="T18" fmla="*/ 176 w 353"/>
                <a:gd name="T19" fmla="*/ 2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54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cubicBezTo>
                    <a:pt x="0" y="275"/>
                    <a:pt x="79" y="354"/>
                    <a:pt x="177" y="354"/>
                  </a:cubicBezTo>
                  <a:cubicBezTo>
                    <a:pt x="274" y="354"/>
                    <a:pt x="353" y="275"/>
                    <a:pt x="353" y="177"/>
                  </a:cubicBezTo>
                  <a:cubicBezTo>
                    <a:pt x="353" y="79"/>
                    <a:pt x="274" y="0"/>
                    <a:pt x="177" y="0"/>
                  </a:cubicBezTo>
                  <a:close/>
                  <a:moveTo>
                    <a:pt x="176" y="240"/>
                  </a:moveTo>
                  <a:cubicBezTo>
                    <a:pt x="141" y="240"/>
                    <a:pt x="113" y="212"/>
                    <a:pt x="113" y="177"/>
                  </a:cubicBezTo>
                  <a:cubicBezTo>
                    <a:pt x="113" y="142"/>
                    <a:pt x="141" y="114"/>
                    <a:pt x="176" y="114"/>
                  </a:cubicBezTo>
                  <a:cubicBezTo>
                    <a:pt x="211" y="114"/>
                    <a:pt x="240" y="142"/>
                    <a:pt x="240" y="177"/>
                  </a:cubicBezTo>
                  <a:cubicBezTo>
                    <a:pt x="240" y="212"/>
                    <a:pt x="211" y="240"/>
                    <a:pt x="176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3" name="Freeform 155"/>
            <p:cNvSpPr>
              <a:spLocks noEditPoints="1"/>
            </p:cNvSpPr>
            <p:nvPr/>
          </p:nvSpPr>
          <p:spPr bwMode="auto">
            <a:xfrm>
              <a:off x="8926513" y="6092825"/>
              <a:ext cx="176213" cy="176213"/>
            </a:xfrm>
            <a:custGeom>
              <a:avLst/>
              <a:gdLst>
                <a:gd name="T0" fmla="*/ 176 w 353"/>
                <a:gd name="T1" fmla="*/ 0 h 354"/>
                <a:gd name="T2" fmla="*/ 0 w 353"/>
                <a:gd name="T3" fmla="*/ 177 h 354"/>
                <a:gd name="T4" fmla="*/ 176 w 353"/>
                <a:gd name="T5" fmla="*/ 354 h 354"/>
                <a:gd name="T6" fmla="*/ 353 w 353"/>
                <a:gd name="T7" fmla="*/ 177 h 354"/>
                <a:gd name="T8" fmla="*/ 176 w 353"/>
                <a:gd name="T9" fmla="*/ 0 h 354"/>
                <a:gd name="T10" fmla="*/ 177 w 353"/>
                <a:gd name="T11" fmla="*/ 240 h 354"/>
                <a:gd name="T12" fmla="*/ 113 w 353"/>
                <a:gd name="T13" fmla="*/ 177 h 354"/>
                <a:gd name="T14" fmla="*/ 177 w 353"/>
                <a:gd name="T15" fmla="*/ 114 h 354"/>
                <a:gd name="T16" fmla="*/ 240 w 353"/>
                <a:gd name="T17" fmla="*/ 177 h 354"/>
                <a:gd name="T18" fmla="*/ 177 w 353"/>
                <a:gd name="T19" fmla="*/ 24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54">
                  <a:moveTo>
                    <a:pt x="176" y="0"/>
                  </a:moveTo>
                  <a:cubicBezTo>
                    <a:pt x="79" y="0"/>
                    <a:pt x="0" y="79"/>
                    <a:pt x="0" y="177"/>
                  </a:cubicBezTo>
                  <a:cubicBezTo>
                    <a:pt x="0" y="275"/>
                    <a:pt x="79" y="354"/>
                    <a:pt x="176" y="354"/>
                  </a:cubicBezTo>
                  <a:cubicBezTo>
                    <a:pt x="274" y="354"/>
                    <a:pt x="353" y="275"/>
                    <a:pt x="353" y="177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177" y="240"/>
                  </a:moveTo>
                  <a:cubicBezTo>
                    <a:pt x="141" y="240"/>
                    <a:pt x="113" y="212"/>
                    <a:pt x="113" y="177"/>
                  </a:cubicBezTo>
                  <a:cubicBezTo>
                    <a:pt x="113" y="142"/>
                    <a:pt x="141" y="114"/>
                    <a:pt x="177" y="114"/>
                  </a:cubicBezTo>
                  <a:cubicBezTo>
                    <a:pt x="212" y="114"/>
                    <a:pt x="240" y="142"/>
                    <a:pt x="240" y="177"/>
                  </a:cubicBezTo>
                  <a:cubicBezTo>
                    <a:pt x="240" y="212"/>
                    <a:pt x="212" y="240"/>
                    <a:pt x="177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4" name="Freeform 156"/>
            <p:cNvSpPr>
              <a:spLocks/>
            </p:cNvSpPr>
            <p:nvPr/>
          </p:nvSpPr>
          <p:spPr bwMode="auto">
            <a:xfrm>
              <a:off x="9123363" y="5967413"/>
              <a:ext cx="84138" cy="88900"/>
            </a:xfrm>
            <a:custGeom>
              <a:avLst/>
              <a:gdLst>
                <a:gd name="T0" fmla="*/ 122 w 170"/>
                <a:gd name="T1" fmla="*/ 178 h 178"/>
                <a:gd name="T2" fmla="*/ 170 w 170"/>
                <a:gd name="T3" fmla="*/ 168 h 178"/>
                <a:gd name="T4" fmla="*/ 101 w 170"/>
                <a:gd name="T5" fmla="*/ 38 h 178"/>
                <a:gd name="T6" fmla="*/ 15 w 170"/>
                <a:gd name="T7" fmla="*/ 0 h 178"/>
                <a:gd name="T8" fmla="*/ 1 w 170"/>
                <a:gd name="T9" fmla="*/ 57 h 178"/>
                <a:gd name="T10" fmla="*/ 122 w 170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78">
                  <a:moveTo>
                    <a:pt x="122" y="178"/>
                  </a:moveTo>
                  <a:cubicBezTo>
                    <a:pt x="139" y="178"/>
                    <a:pt x="155" y="175"/>
                    <a:pt x="170" y="168"/>
                  </a:cubicBezTo>
                  <a:cubicBezTo>
                    <a:pt x="164" y="104"/>
                    <a:pt x="132" y="63"/>
                    <a:pt x="101" y="38"/>
                  </a:cubicBezTo>
                  <a:cubicBezTo>
                    <a:pt x="76" y="18"/>
                    <a:pt x="46" y="6"/>
                    <a:pt x="15" y="0"/>
                  </a:cubicBezTo>
                  <a:cubicBezTo>
                    <a:pt x="6" y="17"/>
                    <a:pt x="1" y="36"/>
                    <a:pt x="1" y="57"/>
                  </a:cubicBezTo>
                  <a:cubicBezTo>
                    <a:pt x="0" y="124"/>
                    <a:pt x="55" y="178"/>
                    <a:pt x="122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5" name="Freeform 157"/>
            <p:cNvSpPr>
              <a:spLocks/>
            </p:cNvSpPr>
            <p:nvPr/>
          </p:nvSpPr>
          <p:spPr bwMode="auto">
            <a:xfrm>
              <a:off x="8318500" y="6027738"/>
              <a:ext cx="65088" cy="58738"/>
            </a:xfrm>
            <a:custGeom>
              <a:avLst/>
              <a:gdLst>
                <a:gd name="T0" fmla="*/ 132 w 132"/>
                <a:gd name="T1" fmla="*/ 59 h 118"/>
                <a:gd name="T2" fmla="*/ 73 w 132"/>
                <a:gd name="T3" fmla="*/ 0 h 118"/>
                <a:gd name="T4" fmla="*/ 0 w 132"/>
                <a:gd name="T5" fmla="*/ 0 h 118"/>
                <a:gd name="T6" fmla="*/ 0 w 132"/>
                <a:gd name="T7" fmla="*/ 118 h 118"/>
                <a:gd name="T8" fmla="*/ 74 w 132"/>
                <a:gd name="T9" fmla="*/ 118 h 118"/>
                <a:gd name="T10" fmla="*/ 132 w 132"/>
                <a:gd name="T1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18">
                  <a:moveTo>
                    <a:pt x="132" y="59"/>
                  </a:moveTo>
                  <a:cubicBezTo>
                    <a:pt x="132" y="27"/>
                    <a:pt x="106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106" y="118"/>
                    <a:pt x="132" y="92"/>
                    <a:pt x="13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6" name="Freeform 158"/>
            <p:cNvSpPr>
              <a:spLocks noEditPoints="1"/>
            </p:cNvSpPr>
            <p:nvPr/>
          </p:nvSpPr>
          <p:spPr bwMode="auto">
            <a:xfrm>
              <a:off x="8320088" y="5778500"/>
              <a:ext cx="887413" cy="322263"/>
            </a:xfrm>
            <a:custGeom>
              <a:avLst/>
              <a:gdLst>
                <a:gd name="T0" fmla="*/ 172 w 1783"/>
                <a:gd name="T1" fmla="*/ 647 h 647"/>
                <a:gd name="T2" fmla="*/ 347 w 1783"/>
                <a:gd name="T3" fmla="*/ 570 h 647"/>
                <a:gd name="T4" fmla="*/ 521 w 1783"/>
                <a:gd name="T5" fmla="*/ 647 h 647"/>
                <a:gd name="T6" fmla="*/ 1219 w 1783"/>
                <a:gd name="T7" fmla="*/ 647 h 647"/>
                <a:gd name="T8" fmla="*/ 1394 w 1783"/>
                <a:gd name="T9" fmla="*/ 570 h 647"/>
                <a:gd name="T10" fmla="*/ 1568 w 1783"/>
                <a:gd name="T11" fmla="*/ 647 h 647"/>
                <a:gd name="T12" fmla="*/ 1783 w 1783"/>
                <a:gd name="T13" fmla="*/ 647 h 647"/>
                <a:gd name="T14" fmla="*/ 1783 w 1783"/>
                <a:gd name="T15" fmla="*/ 614 h 647"/>
                <a:gd name="T16" fmla="*/ 1734 w 1783"/>
                <a:gd name="T17" fmla="*/ 620 h 647"/>
                <a:gd name="T18" fmla="*/ 1551 w 1783"/>
                <a:gd name="T19" fmla="*/ 437 h 647"/>
                <a:gd name="T20" fmla="*/ 1563 w 1783"/>
                <a:gd name="T21" fmla="*/ 372 h 647"/>
                <a:gd name="T22" fmla="*/ 1341 w 1783"/>
                <a:gd name="T23" fmla="*/ 346 h 647"/>
                <a:gd name="T24" fmla="*/ 1295 w 1783"/>
                <a:gd name="T25" fmla="*/ 318 h 647"/>
                <a:gd name="T26" fmla="*/ 1183 w 1783"/>
                <a:gd name="T27" fmla="*/ 123 h 647"/>
                <a:gd name="T28" fmla="*/ 1124 w 1783"/>
                <a:gd name="T29" fmla="*/ 45 h 647"/>
                <a:gd name="T30" fmla="*/ 987 w 1783"/>
                <a:gd name="T31" fmla="*/ 0 h 647"/>
                <a:gd name="T32" fmla="*/ 491 w 1783"/>
                <a:gd name="T33" fmla="*/ 0 h 647"/>
                <a:gd name="T34" fmla="*/ 243 w 1783"/>
                <a:gd name="T35" fmla="*/ 162 h 647"/>
                <a:gd name="T36" fmla="*/ 82 w 1783"/>
                <a:gd name="T37" fmla="*/ 380 h 647"/>
                <a:gd name="T38" fmla="*/ 0 w 1783"/>
                <a:gd name="T39" fmla="*/ 439 h 647"/>
                <a:gd name="T40" fmla="*/ 70 w 1783"/>
                <a:gd name="T41" fmla="*/ 439 h 647"/>
                <a:gd name="T42" fmla="*/ 191 w 1783"/>
                <a:gd name="T43" fmla="*/ 560 h 647"/>
                <a:gd name="T44" fmla="*/ 154 w 1783"/>
                <a:gd name="T45" fmla="*/ 647 h 647"/>
                <a:gd name="T46" fmla="*/ 172 w 1783"/>
                <a:gd name="T47" fmla="*/ 647 h 647"/>
                <a:gd name="T48" fmla="*/ 874 w 1783"/>
                <a:gd name="T49" fmla="*/ 503 h 647"/>
                <a:gd name="T50" fmla="*/ 808 w 1783"/>
                <a:gd name="T51" fmla="*/ 503 h 647"/>
                <a:gd name="T52" fmla="*/ 785 w 1783"/>
                <a:gd name="T53" fmla="*/ 480 h 647"/>
                <a:gd name="T54" fmla="*/ 808 w 1783"/>
                <a:gd name="T55" fmla="*/ 457 h 647"/>
                <a:gd name="T56" fmla="*/ 874 w 1783"/>
                <a:gd name="T57" fmla="*/ 457 h 647"/>
                <a:gd name="T58" fmla="*/ 898 w 1783"/>
                <a:gd name="T59" fmla="*/ 480 h 647"/>
                <a:gd name="T60" fmla="*/ 874 w 1783"/>
                <a:gd name="T61" fmla="*/ 503 h 647"/>
                <a:gd name="T62" fmla="*/ 777 w 1783"/>
                <a:gd name="T63" fmla="*/ 106 h 647"/>
                <a:gd name="T64" fmla="*/ 1009 w 1783"/>
                <a:gd name="T65" fmla="*/ 106 h 647"/>
                <a:gd name="T66" fmla="*/ 1058 w 1783"/>
                <a:gd name="T67" fmla="*/ 120 h 647"/>
                <a:gd name="T68" fmla="*/ 1074 w 1783"/>
                <a:gd name="T69" fmla="*/ 146 h 647"/>
                <a:gd name="T70" fmla="*/ 1205 w 1783"/>
                <a:gd name="T71" fmla="*/ 373 h 647"/>
                <a:gd name="T72" fmla="*/ 1216 w 1783"/>
                <a:gd name="T73" fmla="*/ 387 h 647"/>
                <a:gd name="T74" fmla="*/ 777 w 1783"/>
                <a:gd name="T75" fmla="*/ 387 h 647"/>
                <a:gd name="T76" fmla="*/ 777 w 1783"/>
                <a:gd name="T77" fmla="*/ 106 h 647"/>
                <a:gd name="T78" fmla="*/ 358 w 1783"/>
                <a:gd name="T79" fmla="*/ 164 h 647"/>
                <a:gd name="T80" fmla="*/ 469 w 1783"/>
                <a:gd name="T81" fmla="*/ 106 h 647"/>
                <a:gd name="T82" fmla="*/ 730 w 1783"/>
                <a:gd name="T83" fmla="*/ 106 h 647"/>
                <a:gd name="T84" fmla="*/ 730 w 1783"/>
                <a:gd name="T85" fmla="*/ 387 h 647"/>
                <a:gd name="T86" fmla="*/ 253 w 1783"/>
                <a:gd name="T87" fmla="*/ 387 h 647"/>
                <a:gd name="T88" fmla="*/ 358 w 1783"/>
                <a:gd name="T89" fmla="*/ 164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83" h="647">
                  <a:moveTo>
                    <a:pt x="172" y="647"/>
                  </a:moveTo>
                  <a:cubicBezTo>
                    <a:pt x="215" y="600"/>
                    <a:pt x="278" y="570"/>
                    <a:pt x="347" y="570"/>
                  </a:cubicBezTo>
                  <a:cubicBezTo>
                    <a:pt x="415" y="570"/>
                    <a:pt x="478" y="600"/>
                    <a:pt x="521" y="647"/>
                  </a:cubicBezTo>
                  <a:cubicBezTo>
                    <a:pt x="1219" y="647"/>
                    <a:pt x="1219" y="647"/>
                    <a:pt x="1219" y="647"/>
                  </a:cubicBezTo>
                  <a:cubicBezTo>
                    <a:pt x="1262" y="600"/>
                    <a:pt x="1325" y="570"/>
                    <a:pt x="1394" y="570"/>
                  </a:cubicBezTo>
                  <a:cubicBezTo>
                    <a:pt x="1462" y="570"/>
                    <a:pt x="1525" y="600"/>
                    <a:pt x="1568" y="647"/>
                  </a:cubicBezTo>
                  <a:cubicBezTo>
                    <a:pt x="1783" y="647"/>
                    <a:pt x="1783" y="647"/>
                    <a:pt x="1783" y="647"/>
                  </a:cubicBezTo>
                  <a:cubicBezTo>
                    <a:pt x="1783" y="614"/>
                    <a:pt x="1783" y="614"/>
                    <a:pt x="1783" y="614"/>
                  </a:cubicBezTo>
                  <a:cubicBezTo>
                    <a:pt x="1767" y="618"/>
                    <a:pt x="1751" y="620"/>
                    <a:pt x="1734" y="620"/>
                  </a:cubicBezTo>
                  <a:cubicBezTo>
                    <a:pt x="1633" y="620"/>
                    <a:pt x="1551" y="538"/>
                    <a:pt x="1551" y="437"/>
                  </a:cubicBezTo>
                  <a:cubicBezTo>
                    <a:pt x="1551" y="415"/>
                    <a:pt x="1555" y="392"/>
                    <a:pt x="1563" y="372"/>
                  </a:cubicBezTo>
                  <a:cubicBezTo>
                    <a:pt x="1341" y="346"/>
                    <a:pt x="1341" y="346"/>
                    <a:pt x="1341" y="346"/>
                  </a:cubicBezTo>
                  <a:cubicBezTo>
                    <a:pt x="1322" y="344"/>
                    <a:pt x="1306" y="334"/>
                    <a:pt x="1295" y="318"/>
                  </a:cubicBezTo>
                  <a:cubicBezTo>
                    <a:pt x="1266" y="270"/>
                    <a:pt x="1204" y="167"/>
                    <a:pt x="1183" y="123"/>
                  </a:cubicBezTo>
                  <a:cubicBezTo>
                    <a:pt x="1168" y="90"/>
                    <a:pt x="1148" y="63"/>
                    <a:pt x="1124" y="45"/>
                  </a:cubicBezTo>
                  <a:cubicBezTo>
                    <a:pt x="1085" y="14"/>
                    <a:pt x="1036" y="0"/>
                    <a:pt x="987" y="0"/>
                  </a:cubicBezTo>
                  <a:cubicBezTo>
                    <a:pt x="491" y="0"/>
                    <a:pt x="491" y="0"/>
                    <a:pt x="491" y="0"/>
                  </a:cubicBezTo>
                  <a:cubicBezTo>
                    <a:pt x="400" y="0"/>
                    <a:pt x="278" y="42"/>
                    <a:pt x="243" y="162"/>
                  </a:cubicBezTo>
                  <a:cubicBezTo>
                    <a:pt x="216" y="258"/>
                    <a:pt x="159" y="373"/>
                    <a:pt x="82" y="380"/>
                  </a:cubicBezTo>
                  <a:cubicBezTo>
                    <a:pt x="27" y="385"/>
                    <a:pt x="7" y="420"/>
                    <a:pt x="0" y="439"/>
                  </a:cubicBezTo>
                  <a:cubicBezTo>
                    <a:pt x="70" y="439"/>
                    <a:pt x="70" y="439"/>
                    <a:pt x="70" y="439"/>
                  </a:cubicBezTo>
                  <a:cubicBezTo>
                    <a:pt x="136" y="439"/>
                    <a:pt x="191" y="493"/>
                    <a:pt x="191" y="560"/>
                  </a:cubicBezTo>
                  <a:cubicBezTo>
                    <a:pt x="191" y="594"/>
                    <a:pt x="177" y="625"/>
                    <a:pt x="154" y="647"/>
                  </a:cubicBezTo>
                  <a:lnTo>
                    <a:pt x="172" y="647"/>
                  </a:lnTo>
                  <a:close/>
                  <a:moveTo>
                    <a:pt x="874" y="503"/>
                  </a:moveTo>
                  <a:cubicBezTo>
                    <a:pt x="808" y="503"/>
                    <a:pt x="808" y="503"/>
                    <a:pt x="808" y="503"/>
                  </a:cubicBezTo>
                  <a:cubicBezTo>
                    <a:pt x="795" y="503"/>
                    <a:pt x="785" y="493"/>
                    <a:pt x="785" y="480"/>
                  </a:cubicBezTo>
                  <a:cubicBezTo>
                    <a:pt x="785" y="467"/>
                    <a:pt x="795" y="457"/>
                    <a:pt x="808" y="457"/>
                  </a:cubicBezTo>
                  <a:cubicBezTo>
                    <a:pt x="874" y="457"/>
                    <a:pt x="874" y="457"/>
                    <a:pt x="874" y="457"/>
                  </a:cubicBezTo>
                  <a:cubicBezTo>
                    <a:pt x="887" y="457"/>
                    <a:pt x="898" y="467"/>
                    <a:pt x="898" y="480"/>
                  </a:cubicBezTo>
                  <a:cubicBezTo>
                    <a:pt x="898" y="493"/>
                    <a:pt x="887" y="503"/>
                    <a:pt x="874" y="503"/>
                  </a:cubicBezTo>
                  <a:close/>
                  <a:moveTo>
                    <a:pt x="777" y="106"/>
                  </a:moveTo>
                  <a:cubicBezTo>
                    <a:pt x="1009" y="106"/>
                    <a:pt x="1009" y="106"/>
                    <a:pt x="1009" y="106"/>
                  </a:cubicBezTo>
                  <a:cubicBezTo>
                    <a:pt x="1028" y="106"/>
                    <a:pt x="1046" y="111"/>
                    <a:pt x="1058" y="120"/>
                  </a:cubicBezTo>
                  <a:cubicBezTo>
                    <a:pt x="1059" y="121"/>
                    <a:pt x="1065" y="126"/>
                    <a:pt x="1074" y="146"/>
                  </a:cubicBezTo>
                  <a:cubicBezTo>
                    <a:pt x="1081" y="160"/>
                    <a:pt x="1102" y="205"/>
                    <a:pt x="1205" y="373"/>
                  </a:cubicBezTo>
                  <a:cubicBezTo>
                    <a:pt x="1208" y="378"/>
                    <a:pt x="1212" y="382"/>
                    <a:pt x="1216" y="387"/>
                  </a:cubicBezTo>
                  <a:cubicBezTo>
                    <a:pt x="777" y="387"/>
                    <a:pt x="777" y="387"/>
                    <a:pt x="777" y="387"/>
                  </a:cubicBezTo>
                  <a:lnTo>
                    <a:pt x="777" y="106"/>
                  </a:lnTo>
                  <a:close/>
                  <a:moveTo>
                    <a:pt x="358" y="164"/>
                  </a:moveTo>
                  <a:cubicBezTo>
                    <a:pt x="374" y="107"/>
                    <a:pt x="468" y="106"/>
                    <a:pt x="469" y="106"/>
                  </a:cubicBezTo>
                  <a:cubicBezTo>
                    <a:pt x="730" y="106"/>
                    <a:pt x="730" y="106"/>
                    <a:pt x="730" y="106"/>
                  </a:cubicBezTo>
                  <a:cubicBezTo>
                    <a:pt x="730" y="387"/>
                    <a:pt x="730" y="387"/>
                    <a:pt x="730" y="387"/>
                  </a:cubicBezTo>
                  <a:cubicBezTo>
                    <a:pt x="253" y="387"/>
                    <a:pt x="253" y="387"/>
                    <a:pt x="253" y="387"/>
                  </a:cubicBezTo>
                  <a:cubicBezTo>
                    <a:pt x="307" y="315"/>
                    <a:pt x="339" y="228"/>
                    <a:pt x="35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7" name="Freeform 159"/>
            <p:cNvSpPr>
              <a:spLocks/>
            </p:cNvSpPr>
            <p:nvPr/>
          </p:nvSpPr>
          <p:spPr bwMode="auto">
            <a:xfrm>
              <a:off x="8601075" y="6130925"/>
              <a:ext cx="304800" cy="50800"/>
            </a:xfrm>
            <a:custGeom>
              <a:avLst/>
              <a:gdLst>
                <a:gd name="T0" fmla="*/ 22 w 614"/>
                <a:gd name="T1" fmla="*/ 100 h 100"/>
                <a:gd name="T2" fmla="*/ 592 w 614"/>
                <a:gd name="T3" fmla="*/ 100 h 100"/>
                <a:gd name="T4" fmla="*/ 614 w 614"/>
                <a:gd name="T5" fmla="*/ 0 h 100"/>
                <a:gd name="T6" fmla="*/ 0 w 614"/>
                <a:gd name="T7" fmla="*/ 0 h 100"/>
                <a:gd name="T8" fmla="*/ 22 w 614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4" h="100">
                  <a:moveTo>
                    <a:pt x="22" y="100"/>
                  </a:moveTo>
                  <a:cubicBezTo>
                    <a:pt x="592" y="100"/>
                    <a:pt x="592" y="100"/>
                    <a:pt x="592" y="100"/>
                  </a:cubicBezTo>
                  <a:cubicBezTo>
                    <a:pt x="592" y="64"/>
                    <a:pt x="600" y="30"/>
                    <a:pt x="6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30"/>
                    <a:pt x="22" y="64"/>
                    <a:pt x="2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8" name="Freeform 160"/>
            <p:cNvSpPr>
              <a:spLocks/>
            </p:cNvSpPr>
            <p:nvPr/>
          </p:nvSpPr>
          <p:spPr bwMode="auto">
            <a:xfrm>
              <a:off x="9121775" y="6130925"/>
              <a:ext cx="122238" cy="50800"/>
            </a:xfrm>
            <a:custGeom>
              <a:avLst/>
              <a:gdLst>
                <a:gd name="T0" fmla="*/ 195 w 245"/>
                <a:gd name="T1" fmla="*/ 0 h 100"/>
                <a:gd name="T2" fmla="*/ 0 w 245"/>
                <a:gd name="T3" fmla="*/ 0 h 100"/>
                <a:gd name="T4" fmla="*/ 22 w 245"/>
                <a:gd name="T5" fmla="*/ 100 h 100"/>
                <a:gd name="T6" fmla="*/ 195 w 245"/>
                <a:gd name="T7" fmla="*/ 100 h 100"/>
                <a:gd name="T8" fmla="*/ 245 w 245"/>
                <a:gd name="T9" fmla="*/ 50 h 100"/>
                <a:gd name="T10" fmla="*/ 195 w 245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" h="100">
                  <a:moveTo>
                    <a:pt x="1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30"/>
                    <a:pt x="22" y="64"/>
                    <a:pt x="22" y="100"/>
                  </a:cubicBezTo>
                  <a:cubicBezTo>
                    <a:pt x="195" y="100"/>
                    <a:pt x="195" y="100"/>
                    <a:pt x="195" y="100"/>
                  </a:cubicBezTo>
                  <a:cubicBezTo>
                    <a:pt x="223" y="100"/>
                    <a:pt x="245" y="77"/>
                    <a:pt x="245" y="50"/>
                  </a:cubicBezTo>
                  <a:cubicBezTo>
                    <a:pt x="245" y="22"/>
                    <a:pt x="223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9" name="Freeform 161"/>
            <p:cNvSpPr>
              <a:spLocks/>
            </p:cNvSpPr>
            <p:nvPr/>
          </p:nvSpPr>
          <p:spPr bwMode="auto">
            <a:xfrm>
              <a:off x="8286750" y="6130925"/>
              <a:ext cx="98425" cy="50800"/>
            </a:xfrm>
            <a:custGeom>
              <a:avLst/>
              <a:gdLst>
                <a:gd name="T0" fmla="*/ 0 w 199"/>
                <a:gd name="T1" fmla="*/ 50 h 100"/>
                <a:gd name="T2" fmla="*/ 50 w 199"/>
                <a:gd name="T3" fmla="*/ 100 h 100"/>
                <a:gd name="T4" fmla="*/ 176 w 199"/>
                <a:gd name="T5" fmla="*/ 100 h 100"/>
                <a:gd name="T6" fmla="*/ 199 w 199"/>
                <a:gd name="T7" fmla="*/ 0 h 100"/>
                <a:gd name="T8" fmla="*/ 50 w 199"/>
                <a:gd name="T9" fmla="*/ 0 h 100"/>
                <a:gd name="T10" fmla="*/ 0 w 199"/>
                <a:gd name="T11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00">
                  <a:moveTo>
                    <a:pt x="0" y="50"/>
                  </a:moveTo>
                  <a:cubicBezTo>
                    <a:pt x="0" y="77"/>
                    <a:pt x="22" y="100"/>
                    <a:pt x="50" y="100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64"/>
                    <a:pt x="184" y="30"/>
                    <a:pt x="19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3" y="0"/>
                    <a:pt x="0" y="22"/>
                    <a:pt x="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00" name="Group 352"/>
          <p:cNvGrpSpPr/>
          <p:nvPr/>
        </p:nvGrpSpPr>
        <p:grpSpPr>
          <a:xfrm>
            <a:off x="7337853" y="5264201"/>
            <a:ext cx="629896" cy="558533"/>
            <a:chOff x="8961438" y="5226050"/>
            <a:chExt cx="1050925" cy="931863"/>
          </a:xfrm>
          <a:solidFill>
            <a:schemeClr val="bg1"/>
          </a:solidFill>
        </p:grpSpPr>
        <p:sp>
          <p:nvSpPr>
            <p:cNvPr id="301" name="Freeform 165"/>
            <p:cNvSpPr>
              <a:spLocks noEditPoints="1"/>
            </p:cNvSpPr>
            <p:nvPr/>
          </p:nvSpPr>
          <p:spPr bwMode="auto">
            <a:xfrm>
              <a:off x="9413876" y="5567363"/>
              <a:ext cx="358775" cy="358775"/>
            </a:xfrm>
            <a:custGeom>
              <a:avLst/>
              <a:gdLst>
                <a:gd name="T0" fmla="*/ 352 w 704"/>
                <a:gd name="T1" fmla="*/ 0 h 704"/>
                <a:gd name="T2" fmla="*/ 0 w 704"/>
                <a:gd name="T3" fmla="*/ 352 h 704"/>
                <a:gd name="T4" fmla="*/ 352 w 704"/>
                <a:gd name="T5" fmla="*/ 704 h 704"/>
                <a:gd name="T6" fmla="*/ 704 w 704"/>
                <a:gd name="T7" fmla="*/ 352 h 704"/>
                <a:gd name="T8" fmla="*/ 352 w 704"/>
                <a:gd name="T9" fmla="*/ 0 h 704"/>
                <a:gd name="T10" fmla="*/ 352 w 704"/>
                <a:gd name="T11" fmla="*/ 624 h 704"/>
                <a:gd name="T12" fmla="*/ 80 w 704"/>
                <a:gd name="T13" fmla="*/ 352 h 704"/>
                <a:gd name="T14" fmla="*/ 352 w 704"/>
                <a:gd name="T15" fmla="*/ 80 h 704"/>
                <a:gd name="T16" fmla="*/ 624 w 704"/>
                <a:gd name="T17" fmla="*/ 352 h 704"/>
                <a:gd name="T18" fmla="*/ 352 w 704"/>
                <a:gd name="T19" fmla="*/ 62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4" h="704">
                  <a:moveTo>
                    <a:pt x="352" y="0"/>
                  </a:moveTo>
                  <a:cubicBezTo>
                    <a:pt x="158" y="0"/>
                    <a:pt x="0" y="158"/>
                    <a:pt x="0" y="352"/>
                  </a:cubicBezTo>
                  <a:cubicBezTo>
                    <a:pt x="0" y="546"/>
                    <a:pt x="158" y="704"/>
                    <a:pt x="352" y="704"/>
                  </a:cubicBezTo>
                  <a:cubicBezTo>
                    <a:pt x="546" y="704"/>
                    <a:pt x="704" y="546"/>
                    <a:pt x="704" y="352"/>
                  </a:cubicBezTo>
                  <a:cubicBezTo>
                    <a:pt x="704" y="158"/>
                    <a:pt x="546" y="0"/>
                    <a:pt x="352" y="0"/>
                  </a:cubicBezTo>
                  <a:close/>
                  <a:moveTo>
                    <a:pt x="352" y="624"/>
                  </a:moveTo>
                  <a:cubicBezTo>
                    <a:pt x="202" y="624"/>
                    <a:pt x="80" y="502"/>
                    <a:pt x="80" y="352"/>
                  </a:cubicBezTo>
                  <a:cubicBezTo>
                    <a:pt x="80" y="202"/>
                    <a:pt x="202" y="80"/>
                    <a:pt x="352" y="80"/>
                  </a:cubicBezTo>
                  <a:cubicBezTo>
                    <a:pt x="502" y="80"/>
                    <a:pt x="624" y="202"/>
                    <a:pt x="624" y="352"/>
                  </a:cubicBezTo>
                  <a:cubicBezTo>
                    <a:pt x="624" y="502"/>
                    <a:pt x="502" y="624"/>
                    <a:pt x="352" y="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2" name="Freeform 166"/>
            <p:cNvSpPr>
              <a:spLocks/>
            </p:cNvSpPr>
            <p:nvPr/>
          </p:nvSpPr>
          <p:spPr bwMode="auto">
            <a:xfrm>
              <a:off x="9572626" y="5654675"/>
              <a:ext cx="112713" cy="112713"/>
            </a:xfrm>
            <a:custGeom>
              <a:avLst/>
              <a:gdLst>
                <a:gd name="T0" fmla="*/ 40 w 220"/>
                <a:gd name="T1" fmla="*/ 0 h 220"/>
                <a:gd name="T2" fmla="*/ 0 w 220"/>
                <a:gd name="T3" fmla="*/ 40 h 220"/>
                <a:gd name="T4" fmla="*/ 40 w 220"/>
                <a:gd name="T5" fmla="*/ 80 h 220"/>
                <a:gd name="T6" fmla="*/ 140 w 220"/>
                <a:gd name="T7" fmla="*/ 180 h 220"/>
                <a:gd name="T8" fmla="*/ 180 w 220"/>
                <a:gd name="T9" fmla="*/ 220 h 220"/>
                <a:gd name="T10" fmla="*/ 220 w 220"/>
                <a:gd name="T11" fmla="*/ 180 h 220"/>
                <a:gd name="T12" fmla="*/ 40 w 220"/>
                <a:gd name="T1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22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95" y="80"/>
                    <a:pt x="140" y="125"/>
                    <a:pt x="140" y="180"/>
                  </a:cubicBezTo>
                  <a:cubicBezTo>
                    <a:pt x="140" y="202"/>
                    <a:pt x="158" y="220"/>
                    <a:pt x="180" y="220"/>
                  </a:cubicBezTo>
                  <a:cubicBezTo>
                    <a:pt x="202" y="220"/>
                    <a:pt x="220" y="202"/>
                    <a:pt x="220" y="180"/>
                  </a:cubicBezTo>
                  <a:cubicBezTo>
                    <a:pt x="220" y="81"/>
                    <a:pt x="139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3" name="Freeform 167"/>
            <p:cNvSpPr>
              <a:spLocks/>
            </p:cNvSpPr>
            <p:nvPr/>
          </p:nvSpPr>
          <p:spPr bwMode="auto">
            <a:xfrm>
              <a:off x="9045576" y="5365750"/>
              <a:ext cx="258763" cy="149225"/>
            </a:xfrm>
            <a:custGeom>
              <a:avLst/>
              <a:gdLst>
                <a:gd name="T0" fmla="*/ 82 w 507"/>
                <a:gd name="T1" fmla="*/ 28 h 294"/>
                <a:gd name="T2" fmla="*/ 28 w 507"/>
                <a:gd name="T3" fmla="*/ 10 h 294"/>
                <a:gd name="T4" fmla="*/ 11 w 507"/>
                <a:gd name="T5" fmla="*/ 64 h 294"/>
                <a:gd name="T6" fmla="*/ 118 w 507"/>
                <a:gd name="T7" fmla="*/ 272 h 294"/>
                <a:gd name="T8" fmla="*/ 154 w 507"/>
                <a:gd name="T9" fmla="*/ 294 h 294"/>
                <a:gd name="T10" fmla="*/ 190 w 507"/>
                <a:gd name="T11" fmla="*/ 271 h 294"/>
                <a:gd name="T12" fmla="*/ 255 w 507"/>
                <a:gd name="T13" fmla="*/ 136 h 294"/>
                <a:gd name="T14" fmla="*/ 326 w 507"/>
                <a:gd name="T15" fmla="*/ 272 h 294"/>
                <a:gd name="T16" fmla="*/ 361 w 507"/>
                <a:gd name="T17" fmla="*/ 294 h 294"/>
                <a:gd name="T18" fmla="*/ 362 w 507"/>
                <a:gd name="T19" fmla="*/ 294 h 294"/>
                <a:gd name="T20" fmla="*/ 397 w 507"/>
                <a:gd name="T21" fmla="*/ 271 h 294"/>
                <a:gd name="T22" fmla="*/ 497 w 507"/>
                <a:gd name="T23" fmla="*/ 63 h 294"/>
                <a:gd name="T24" fmla="*/ 479 w 507"/>
                <a:gd name="T25" fmla="*/ 10 h 294"/>
                <a:gd name="T26" fmla="*/ 425 w 507"/>
                <a:gd name="T27" fmla="*/ 29 h 294"/>
                <a:gd name="T28" fmla="*/ 360 w 507"/>
                <a:gd name="T29" fmla="*/ 164 h 294"/>
                <a:gd name="T30" fmla="*/ 289 w 507"/>
                <a:gd name="T31" fmla="*/ 28 h 294"/>
                <a:gd name="T32" fmla="*/ 253 w 507"/>
                <a:gd name="T33" fmla="*/ 6 h 294"/>
                <a:gd name="T34" fmla="*/ 218 w 507"/>
                <a:gd name="T35" fmla="*/ 29 h 294"/>
                <a:gd name="T36" fmla="*/ 152 w 507"/>
                <a:gd name="T37" fmla="*/ 164 h 294"/>
                <a:gd name="T38" fmla="*/ 82 w 507"/>
                <a:gd name="T39" fmla="*/ 28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7" h="294">
                  <a:moveTo>
                    <a:pt x="82" y="28"/>
                  </a:moveTo>
                  <a:cubicBezTo>
                    <a:pt x="71" y="8"/>
                    <a:pt x="47" y="0"/>
                    <a:pt x="28" y="10"/>
                  </a:cubicBezTo>
                  <a:cubicBezTo>
                    <a:pt x="8" y="21"/>
                    <a:pt x="0" y="45"/>
                    <a:pt x="11" y="64"/>
                  </a:cubicBezTo>
                  <a:cubicBezTo>
                    <a:pt x="118" y="272"/>
                    <a:pt x="118" y="272"/>
                    <a:pt x="118" y="272"/>
                  </a:cubicBezTo>
                  <a:cubicBezTo>
                    <a:pt x="125" y="286"/>
                    <a:pt x="139" y="294"/>
                    <a:pt x="154" y="294"/>
                  </a:cubicBezTo>
                  <a:cubicBezTo>
                    <a:pt x="169" y="294"/>
                    <a:pt x="183" y="285"/>
                    <a:pt x="190" y="271"/>
                  </a:cubicBezTo>
                  <a:cubicBezTo>
                    <a:pt x="255" y="136"/>
                    <a:pt x="255" y="136"/>
                    <a:pt x="255" y="136"/>
                  </a:cubicBezTo>
                  <a:cubicBezTo>
                    <a:pt x="326" y="272"/>
                    <a:pt x="326" y="272"/>
                    <a:pt x="326" y="272"/>
                  </a:cubicBezTo>
                  <a:cubicBezTo>
                    <a:pt x="333" y="286"/>
                    <a:pt x="346" y="294"/>
                    <a:pt x="361" y="294"/>
                  </a:cubicBezTo>
                  <a:cubicBezTo>
                    <a:pt x="362" y="294"/>
                    <a:pt x="362" y="294"/>
                    <a:pt x="362" y="294"/>
                  </a:cubicBezTo>
                  <a:cubicBezTo>
                    <a:pt x="377" y="294"/>
                    <a:pt x="391" y="285"/>
                    <a:pt x="397" y="271"/>
                  </a:cubicBezTo>
                  <a:cubicBezTo>
                    <a:pt x="497" y="63"/>
                    <a:pt x="497" y="63"/>
                    <a:pt x="497" y="63"/>
                  </a:cubicBezTo>
                  <a:cubicBezTo>
                    <a:pt x="507" y="43"/>
                    <a:pt x="498" y="19"/>
                    <a:pt x="479" y="10"/>
                  </a:cubicBezTo>
                  <a:cubicBezTo>
                    <a:pt x="459" y="0"/>
                    <a:pt x="435" y="9"/>
                    <a:pt x="425" y="29"/>
                  </a:cubicBezTo>
                  <a:cubicBezTo>
                    <a:pt x="360" y="164"/>
                    <a:pt x="360" y="164"/>
                    <a:pt x="360" y="164"/>
                  </a:cubicBezTo>
                  <a:cubicBezTo>
                    <a:pt x="289" y="28"/>
                    <a:pt x="289" y="28"/>
                    <a:pt x="289" y="28"/>
                  </a:cubicBezTo>
                  <a:cubicBezTo>
                    <a:pt x="282" y="14"/>
                    <a:pt x="268" y="6"/>
                    <a:pt x="253" y="6"/>
                  </a:cubicBezTo>
                  <a:cubicBezTo>
                    <a:pt x="238" y="6"/>
                    <a:pt x="224" y="15"/>
                    <a:pt x="218" y="29"/>
                  </a:cubicBezTo>
                  <a:cubicBezTo>
                    <a:pt x="152" y="164"/>
                    <a:pt x="152" y="164"/>
                    <a:pt x="152" y="164"/>
                  </a:cubicBezTo>
                  <a:lnTo>
                    <a:pt x="8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4" name="Freeform 168"/>
            <p:cNvSpPr>
              <a:spLocks/>
            </p:cNvSpPr>
            <p:nvPr/>
          </p:nvSpPr>
          <p:spPr bwMode="auto">
            <a:xfrm>
              <a:off x="9197976" y="5226050"/>
              <a:ext cx="41275" cy="39688"/>
            </a:xfrm>
            <a:custGeom>
              <a:avLst/>
              <a:gdLst>
                <a:gd name="T0" fmla="*/ 40 w 80"/>
                <a:gd name="T1" fmla="*/ 80 h 80"/>
                <a:gd name="T2" fmla="*/ 68 w 80"/>
                <a:gd name="T3" fmla="*/ 68 h 80"/>
                <a:gd name="T4" fmla="*/ 80 w 80"/>
                <a:gd name="T5" fmla="*/ 40 h 80"/>
                <a:gd name="T6" fmla="*/ 68 w 80"/>
                <a:gd name="T7" fmla="*/ 12 h 80"/>
                <a:gd name="T8" fmla="*/ 40 w 80"/>
                <a:gd name="T9" fmla="*/ 0 h 80"/>
                <a:gd name="T10" fmla="*/ 12 w 80"/>
                <a:gd name="T11" fmla="*/ 12 h 80"/>
                <a:gd name="T12" fmla="*/ 0 w 80"/>
                <a:gd name="T13" fmla="*/ 40 h 80"/>
                <a:gd name="T14" fmla="*/ 12 w 80"/>
                <a:gd name="T15" fmla="*/ 68 h 80"/>
                <a:gd name="T16" fmla="*/ 40 w 80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50" y="80"/>
                    <a:pt x="61" y="76"/>
                    <a:pt x="68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29"/>
                    <a:pt x="76" y="19"/>
                    <a:pt x="68" y="12"/>
                  </a:cubicBezTo>
                  <a:cubicBezTo>
                    <a:pt x="61" y="4"/>
                    <a:pt x="50" y="0"/>
                    <a:pt x="40" y="0"/>
                  </a:cubicBezTo>
                  <a:cubicBezTo>
                    <a:pt x="29" y="0"/>
                    <a:pt x="19" y="4"/>
                    <a:pt x="12" y="12"/>
                  </a:cubicBezTo>
                  <a:cubicBezTo>
                    <a:pt x="4" y="19"/>
                    <a:pt x="0" y="29"/>
                    <a:pt x="0" y="40"/>
                  </a:cubicBezTo>
                  <a:cubicBezTo>
                    <a:pt x="0" y="51"/>
                    <a:pt x="4" y="61"/>
                    <a:pt x="12" y="68"/>
                  </a:cubicBezTo>
                  <a:cubicBezTo>
                    <a:pt x="19" y="76"/>
                    <a:pt x="29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5" name="Freeform 169"/>
            <p:cNvSpPr>
              <a:spLocks noEditPoints="1"/>
            </p:cNvSpPr>
            <p:nvPr/>
          </p:nvSpPr>
          <p:spPr bwMode="auto">
            <a:xfrm>
              <a:off x="8961438" y="5226050"/>
              <a:ext cx="1050925" cy="931863"/>
            </a:xfrm>
            <a:custGeom>
              <a:avLst/>
              <a:gdLst>
                <a:gd name="T0" fmla="*/ 2048 w 2061"/>
                <a:gd name="T1" fmla="*/ 160 h 1832"/>
                <a:gd name="T2" fmla="*/ 672 w 2061"/>
                <a:gd name="T3" fmla="*/ 0 h 1832"/>
                <a:gd name="T4" fmla="*/ 672 w 2061"/>
                <a:gd name="T5" fmla="*/ 80 h 1832"/>
                <a:gd name="T6" fmla="*/ 1968 w 2061"/>
                <a:gd name="T7" fmla="*/ 160 h 1832"/>
                <a:gd name="T8" fmla="*/ 1888 w 2061"/>
                <a:gd name="T9" fmla="*/ 768 h 1832"/>
                <a:gd name="T10" fmla="*/ 1693 w 2061"/>
                <a:gd name="T11" fmla="*/ 768 h 1832"/>
                <a:gd name="T12" fmla="*/ 1471 w 2061"/>
                <a:gd name="T13" fmla="*/ 410 h 1832"/>
                <a:gd name="T14" fmla="*/ 1577 w 2061"/>
                <a:gd name="T15" fmla="*/ 568 h 1832"/>
                <a:gd name="T16" fmla="*/ 1613 w 2061"/>
                <a:gd name="T17" fmla="*/ 545 h 1832"/>
                <a:gd name="T18" fmla="*/ 1694 w 2061"/>
                <a:gd name="T19" fmla="*/ 284 h 1832"/>
                <a:gd name="T20" fmla="*/ 1576 w 2061"/>
                <a:gd name="T21" fmla="*/ 438 h 1832"/>
                <a:gd name="T22" fmla="*/ 1469 w 2061"/>
                <a:gd name="T23" fmla="*/ 280 h 1832"/>
                <a:gd name="T24" fmla="*/ 1368 w 2061"/>
                <a:gd name="T25" fmla="*/ 438 h 1832"/>
                <a:gd name="T26" fmla="*/ 1243 w 2061"/>
                <a:gd name="T27" fmla="*/ 284 h 1832"/>
                <a:gd name="T28" fmla="*/ 1315 w 2061"/>
                <a:gd name="T29" fmla="*/ 509 h 1832"/>
                <a:gd name="T30" fmla="*/ 1098 w 2061"/>
                <a:gd name="T31" fmla="*/ 524 h 1832"/>
                <a:gd name="T32" fmla="*/ 1169 w 2061"/>
                <a:gd name="T33" fmla="*/ 284 h 1832"/>
                <a:gd name="T34" fmla="*/ 1050 w 2061"/>
                <a:gd name="T35" fmla="*/ 438 h 1832"/>
                <a:gd name="T36" fmla="*/ 943 w 2061"/>
                <a:gd name="T37" fmla="*/ 280 h 1832"/>
                <a:gd name="T38" fmla="*/ 843 w 2061"/>
                <a:gd name="T39" fmla="*/ 438 h 1832"/>
                <a:gd name="T40" fmla="*/ 718 w 2061"/>
                <a:gd name="T41" fmla="*/ 284 h 1832"/>
                <a:gd name="T42" fmla="*/ 809 w 2061"/>
                <a:gd name="T43" fmla="*/ 546 h 1832"/>
                <a:gd name="T44" fmla="*/ 880 w 2061"/>
                <a:gd name="T45" fmla="*/ 545 h 1832"/>
                <a:gd name="T46" fmla="*/ 1016 w 2061"/>
                <a:gd name="T47" fmla="*/ 546 h 1832"/>
                <a:gd name="T48" fmla="*/ 788 w 2061"/>
                <a:gd name="T49" fmla="*/ 768 h 1832"/>
                <a:gd name="T50" fmla="*/ 80 w 2061"/>
                <a:gd name="T51" fmla="*/ 688 h 1832"/>
                <a:gd name="T52" fmla="*/ 160 w 2061"/>
                <a:gd name="T53" fmla="*/ 80 h 1832"/>
                <a:gd name="T54" fmla="*/ 364 w 2061"/>
                <a:gd name="T55" fmla="*/ 40 h 1832"/>
                <a:gd name="T56" fmla="*/ 160 w 2061"/>
                <a:gd name="T57" fmla="*/ 0 h 1832"/>
                <a:gd name="T58" fmla="*/ 0 w 2061"/>
                <a:gd name="T59" fmla="*/ 688 h 1832"/>
                <a:gd name="T60" fmla="*/ 751 w 2061"/>
                <a:gd name="T61" fmla="*/ 848 h 1832"/>
                <a:gd name="T62" fmla="*/ 1240 w 2061"/>
                <a:gd name="T63" fmla="*/ 1544 h 1832"/>
                <a:gd name="T64" fmla="*/ 1816 w 2061"/>
                <a:gd name="T65" fmla="*/ 1792 h 1832"/>
                <a:gd name="T66" fmla="*/ 2008 w 2061"/>
                <a:gd name="T67" fmla="*/ 1792 h 1832"/>
                <a:gd name="T68" fmla="*/ 1884 w 2061"/>
                <a:gd name="T69" fmla="*/ 1476 h 1832"/>
                <a:gd name="T70" fmla="*/ 1827 w 2061"/>
                <a:gd name="T71" fmla="*/ 1532 h 1832"/>
                <a:gd name="T72" fmla="*/ 1952 w 2061"/>
                <a:gd name="T73" fmla="*/ 1736 h 1832"/>
                <a:gd name="T74" fmla="*/ 1566 w 2061"/>
                <a:gd name="T75" fmla="*/ 1429 h 1832"/>
                <a:gd name="T76" fmla="*/ 1729 w 2061"/>
                <a:gd name="T77" fmla="*/ 848 h 1832"/>
                <a:gd name="T78" fmla="*/ 2048 w 2061"/>
                <a:gd name="T79" fmla="*/ 688 h 1832"/>
                <a:gd name="T80" fmla="*/ 800 w 2061"/>
                <a:gd name="T81" fmla="*/ 1024 h 1832"/>
                <a:gd name="T82" fmla="*/ 1680 w 2061"/>
                <a:gd name="T83" fmla="*/ 1024 h 1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1" h="1832">
                  <a:moveTo>
                    <a:pt x="2048" y="688"/>
                  </a:moveTo>
                  <a:cubicBezTo>
                    <a:pt x="2048" y="160"/>
                    <a:pt x="2048" y="160"/>
                    <a:pt x="2048" y="160"/>
                  </a:cubicBezTo>
                  <a:cubicBezTo>
                    <a:pt x="2048" y="72"/>
                    <a:pt x="1976" y="0"/>
                    <a:pt x="1888" y="0"/>
                  </a:cubicBezTo>
                  <a:cubicBezTo>
                    <a:pt x="672" y="0"/>
                    <a:pt x="672" y="0"/>
                    <a:pt x="672" y="0"/>
                  </a:cubicBezTo>
                  <a:cubicBezTo>
                    <a:pt x="650" y="0"/>
                    <a:pt x="632" y="18"/>
                    <a:pt x="632" y="40"/>
                  </a:cubicBezTo>
                  <a:cubicBezTo>
                    <a:pt x="632" y="62"/>
                    <a:pt x="650" y="80"/>
                    <a:pt x="672" y="80"/>
                  </a:cubicBezTo>
                  <a:cubicBezTo>
                    <a:pt x="1888" y="80"/>
                    <a:pt x="1888" y="80"/>
                    <a:pt x="1888" y="80"/>
                  </a:cubicBezTo>
                  <a:cubicBezTo>
                    <a:pt x="1932" y="80"/>
                    <a:pt x="1968" y="116"/>
                    <a:pt x="1968" y="160"/>
                  </a:cubicBezTo>
                  <a:cubicBezTo>
                    <a:pt x="1968" y="688"/>
                    <a:pt x="1968" y="688"/>
                    <a:pt x="1968" y="688"/>
                  </a:cubicBezTo>
                  <a:cubicBezTo>
                    <a:pt x="1968" y="732"/>
                    <a:pt x="1932" y="768"/>
                    <a:pt x="1888" y="768"/>
                  </a:cubicBezTo>
                  <a:cubicBezTo>
                    <a:pt x="1696" y="768"/>
                    <a:pt x="1696" y="768"/>
                    <a:pt x="1696" y="768"/>
                  </a:cubicBezTo>
                  <a:cubicBezTo>
                    <a:pt x="1695" y="768"/>
                    <a:pt x="1694" y="768"/>
                    <a:pt x="1693" y="768"/>
                  </a:cubicBezTo>
                  <a:cubicBezTo>
                    <a:pt x="1631" y="659"/>
                    <a:pt x="1531" y="575"/>
                    <a:pt x="1411" y="533"/>
                  </a:cubicBezTo>
                  <a:cubicBezTo>
                    <a:pt x="1471" y="410"/>
                    <a:pt x="1471" y="410"/>
                    <a:pt x="1471" y="410"/>
                  </a:cubicBezTo>
                  <a:cubicBezTo>
                    <a:pt x="1542" y="546"/>
                    <a:pt x="1542" y="546"/>
                    <a:pt x="1542" y="546"/>
                  </a:cubicBezTo>
                  <a:cubicBezTo>
                    <a:pt x="1548" y="560"/>
                    <a:pt x="1562" y="568"/>
                    <a:pt x="1577" y="568"/>
                  </a:cubicBezTo>
                  <a:cubicBezTo>
                    <a:pt x="1578" y="568"/>
                    <a:pt x="1578" y="568"/>
                    <a:pt x="1578" y="568"/>
                  </a:cubicBezTo>
                  <a:cubicBezTo>
                    <a:pt x="1593" y="568"/>
                    <a:pt x="1607" y="559"/>
                    <a:pt x="1613" y="545"/>
                  </a:cubicBezTo>
                  <a:cubicBezTo>
                    <a:pt x="1713" y="337"/>
                    <a:pt x="1713" y="337"/>
                    <a:pt x="1713" y="337"/>
                  </a:cubicBezTo>
                  <a:cubicBezTo>
                    <a:pt x="1723" y="317"/>
                    <a:pt x="1714" y="294"/>
                    <a:pt x="1694" y="284"/>
                  </a:cubicBezTo>
                  <a:cubicBezTo>
                    <a:pt x="1674" y="274"/>
                    <a:pt x="1650" y="283"/>
                    <a:pt x="1641" y="303"/>
                  </a:cubicBezTo>
                  <a:cubicBezTo>
                    <a:pt x="1576" y="438"/>
                    <a:pt x="1576" y="438"/>
                    <a:pt x="1576" y="438"/>
                  </a:cubicBezTo>
                  <a:cubicBezTo>
                    <a:pt x="1505" y="302"/>
                    <a:pt x="1505" y="302"/>
                    <a:pt x="1505" y="302"/>
                  </a:cubicBezTo>
                  <a:cubicBezTo>
                    <a:pt x="1498" y="288"/>
                    <a:pt x="1484" y="280"/>
                    <a:pt x="1469" y="280"/>
                  </a:cubicBezTo>
                  <a:cubicBezTo>
                    <a:pt x="1454" y="280"/>
                    <a:pt x="1440" y="289"/>
                    <a:pt x="1433" y="303"/>
                  </a:cubicBezTo>
                  <a:cubicBezTo>
                    <a:pt x="1368" y="438"/>
                    <a:pt x="1368" y="438"/>
                    <a:pt x="1368" y="438"/>
                  </a:cubicBezTo>
                  <a:cubicBezTo>
                    <a:pt x="1297" y="302"/>
                    <a:pt x="1297" y="302"/>
                    <a:pt x="1297" y="302"/>
                  </a:cubicBezTo>
                  <a:cubicBezTo>
                    <a:pt x="1287" y="282"/>
                    <a:pt x="1263" y="274"/>
                    <a:pt x="1243" y="284"/>
                  </a:cubicBezTo>
                  <a:cubicBezTo>
                    <a:pt x="1224" y="295"/>
                    <a:pt x="1216" y="319"/>
                    <a:pt x="1226" y="338"/>
                  </a:cubicBezTo>
                  <a:cubicBezTo>
                    <a:pt x="1315" y="509"/>
                    <a:pt x="1315" y="509"/>
                    <a:pt x="1315" y="509"/>
                  </a:cubicBezTo>
                  <a:cubicBezTo>
                    <a:pt x="1290" y="506"/>
                    <a:pt x="1265" y="504"/>
                    <a:pt x="1240" y="504"/>
                  </a:cubicBezTo>
                  <a:cubicBezTo>
                    <a:pt x="1191" y="504"/>
                    <a:pt x="1143" y="511"/>
                    <a:pt x="1098" y="524"/>
                  </a:cubicBezTo>
                  <a:cubicBezTo>
                    <a:pt x="1188" y="337"/>
                    <a:pt x="1188" y="337"/>
                    <a:pt x="1188" y="337"/>
                  </a:cubicBezTo>
                  <a:cubicBezTo>
                    <a:pt x="1197" y="317"/>
                    <a:pt x="1189" y="294"/>
                    <a:pt x="1169" y="284"/>
                  </a:cubicBezTo>
                  <a:cubicBezTo>
                    <a:pt x="1149" y="274"/>
                    <a:pt x="1125" y="283"/>
                    <a:pt x="1116" y="303"/>
                  </a:cubicBezTo>
                  <a:cubicBezTo>
                    <a:pt x="1050" y="438"/>
                    <a:pt x="1050" y="438"/>
                    <a:pt x="1050" y="438"/>
                  </a:cubicBezTo>
                  <a:cubicBezTo>
                    <a:pt x="980" y="302"/>
                    <a:pt x="980" y="302"/>
                    <a:pt x="980" y="302"/>
                  </a:cubicBezTo>
                  <a:cubicBezTo>
                    <a:pt x="973" y="288"/>
                    <a:pt x="959" y="280"/>
                    <a:pt x="943" y="280"/>
                  </a:cubicBezTo>
                  <a:cubicBezTo>
                    <a:pt x="928" y="280"/>
                    <a:pt x="915" y="289"/>
                    <a:pt x="908" y="303"/>
                  </a:cubicBezTo>
                  <a:cubicBezTo>
                    <a:pt x="843" y="438"/>
                    <a:pt x="843" y="438"/>
                    <a:pt x="843" y="438"/>
                  </a:cubicBezTo>
                  <a:cubicBezTo>
                    <a:pt x="772" y="302"/>
                    <a:pt x="772" y="302"/>
                    <a:pt x="772" y="302"/>
                  </a:cubicBezTo>
                  <a:cubicBezTo>
                    <a:pt x="762" y="282"/>
                    <a:pt x="738" y="274"/>
                    <a:pt x="718" y="284"/>
                  </a:cubicBezTo>
                  <a:cubicBezTo>
                    <a:pt x="698" y="295"/>
                    <a:pt x="691" y="319"/>
                    <a:pt x="701" y="338"/>
                  </a:cubicBezTo>
                  <a:cubicBezTo>
                    <a:pt x="809" y="546"/>
                    <a:pt x="809" y="546"/>
                    <a:pt x="809" y="546"/>
                  </a:cubicBezTo>
                  <a:cubicBezTo>
                    <a:pt x="816" y="560"/>
                    <a:pt x="830" y="568"/>
                    <a:pt x="845" y="568"/>
                  </a:cubicBezTo>
                  <a:cubicBezTo>
                    <a:pt x="860" y="568"/>
                    <a:pt x="874" y="559"/>
                    <a:pt x="880" y="545"/>
                  </a:cubicBezTo>
                  <a:cubicBezTo>
                    <a:pt x="945" y="410"/>
                    <a:pt x="945" y="410"/>
                    <a:pt x="945" y="410"/>
                  </a:cubicBezTo>
                  <a:cubicBezTo>
                    <a:pt x="1016" y="546"/>
                    <a:pt x="1016" y="546"/>
                    <a:pt x="1016" y="546"/>
                  </a:cubicBezTo>
                  <a:cubicBezTo>
                    <a:pt x="1017" y="549"/>
                    <a:pt x="1019" y="551"/>
                    <a:pt x="1020" y="553"/>
                  </a:cubicBezTo>
                  <a:cubicBezTo>
                    <a:pt x="922" y="599"/>
                    <a:pt x="841" y="674"/>
                    <a:pt x="788" y="768"/>
                  </a:cubicBezTo>
                  <a:cubicBezTo>
                    <a:pt x="160" y="768"/>
                    <a:pt x="160" y="768"/>
                    <a:pt x="160" y="768"/>
                  </a:cubicBezTo>
                  <a:cubicBezTo>
                    <a:pt x="116" y="768"/>
                    <a:pt x="80" y="732"/>
                    <a:pt x="80" y="688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16"/>
                    <a:pt x="116" y="80"/>
                    <a:pt x="160" y="80"/>
                  </a:cubicBezTo>
                  <a:cubicBezTo>
                    <a:pt x="324" y="80"/>
                    <a:pt x="324" y="80"/>
                    <a:pt x="324" y="80"/>
                  </a:cubicBezTo>
                  <a:cubicBezTo>
                    <a:pt x="346" y="80"/>
                    <a:pt x="364" y="62"/>
                    <a:pt x="364" y="40"/>
                  </a:cubicBezTo>
                  <a:cubicBezTo>
                    <a:pt x="364" y="18"/>
                    <a:pt x="346" y="0"/>
                    <a:pt x="32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688"/>
                    <a:pt x="0" y="688"/>
                    <a:pt x="0" y="688"/>
                  </a:cubicBezTo>
                  <a:cubicBezTo>
                    <a:pt x="0" y="776"/>
                    <a:pt x="72" y="848"/>
                    <a:pt x="160" y="848"/>
                  </a:cubicBezTo>
                  <a:cubicBezTo>
                    <a:pt x="751" y="848"/>
                    <a:pt x="751" y="848"/>
                    <a:pt x="751" y="848"/>
                  </a:cubicBezTo>
                  <a:cubicBezTo>
                    <a:pt x="731" y="903"/>
                    <a:pt x="720" y="962"/>
                    <a:pt x="720" y="1024"/>
                  </a:cubicBezTo>
                  <a:cubicBezTo>
                    <a:pt x="720" y="1311"/>
                    <a:pt x="953" y="1544"/>
                    <a:pt x="1240" y="1544"/>
                  </a:cubicBezTo>
                  <a:cubicBezTo>
                    <a:pt x="1334" y="1544"/>
                    <a:pt x="1423" y="1519"/>
                    <a:pt x="1499" y="1475"/>
                  </a:cubicBezTo>
                  <a:cubicBezTo>
                    <a:pt x="1816" y="1792"/>
                    <a:pt x="1816" y="1792"/>
                    <a:pt x="1816" y="1792"/>
                  </a:cubicBezTo>
                  <a:cubicBezTo>
                    <a:pt x="1843" y="1819"/>
                    <a:pt x="1878" y="1832"/>
                    <a:pt x="1912" y="1832"/>
                  </a:cubicBezTo>
                  <a:cubicBezTo>
                    <a:pt x="1947" y="1832"/>
                    <a:pt x="1982" y="1819"/>
                    <a:pt x="2008" y="1792"/>
                  </a:cubicBezTo>
                  <a:cubicBezTo>
                    <a:pt x="2061" y="1739"/>
                    <a:pt x="2061" y="1653"/>
                    <a:pt x="2008" y="1600"/>
                  </a:cubicBezTo>
                  <a:cubicBezTo>
                    <a:pt x="1884" y="1476"/>
                    <a:pt x="1884" y="1476"/>
                    <a:pt x="1884" y="1476"/>
                  </a:cubicBezTo>
                  <a:cubicBezTo>
                    <a:pt x="1868" y="1460"/>
                    <a:pt x="1843" y="1460"/>
                    <a:pt x="1827" y="1476"/>
                  </a:cubicBezTo>
                  <a:cubicBezTo>
                    <a:pt x="1811" y="1491"/>
                    <a:pt x="1811" y="1517"/>
                    <a:pt x="1827" y="1532"/>
                  </a:cubicBezTo>
                  <a:cubicBezTo>
                    <a:pt x="1952" y="1657"/>
                    <a:pt x="1952" y="1657"/>
                    <a:pt x="1952" y="1657"/>
                  </a:cubicBezTo>
                  <a:cubicBezTo>
                    <a:pt x="1973" y="1679"/>
                    <a:pt x="1973" y="1714"/>
                    <a:pt x="1952" y="1736"/>
                  </a:cubicBezTo>
                  <a:cubicBezTo>
                    <a:pt x="1930" y="1757"/>
                    <a:pt x="1895" y="1757"/>
                    <a:pt x="1873" y="1736"/>
                  </a:cubicBezTo>
                  <a:cubicBezTo>
                    <a:pt x="1566" y="1429"/>
                    <a:pt x="1566" y="1429"/>
                    <a:pt x="1566" y="1429"/>
                  </a:cubicBezTo>
                  <a:cubicBezTo>
                    <a:pt x="1684" y="1333"/>
                    <a:pt x="1760" y="1187"/>
                    <a:pt x="1760" y="1024"/>
                  </a:cubicBezTo>
                  <a:cubicBezTo>
                    <a:pt x="1760" y="962"/>
                    <a:pt x="1749" y="903"/>
                    <a:pt x="1729" y="848"/>
                  </a:cubicBezTo>
                  <a:cubicBezTo>
                    <a:pt x="1888" y="848"/>
                    <a:pt x="1888" y="848"/>
                    <a:pt x="1888" y="848"/>
                  </a:cubicBezTo>
                  <a:cubicBezTo>
                    <a:pt x="1976" y="848"/>
                    <a:pt x="2048" y="776"/>
                    <a:pt x="2048" y="688"/>
                  </a:cubicBezTo>
                  <a:close/>
                  <a:moveTo>
                    <a:pt x="1240" y="1464"/>
                  </a:moveTo>
                  <a:cubicBezTo>
                    <a:pt x="997" y="1464"/>
                    <a:pt x="800" y="1267"/>
                    <a:pt x="800" y="1024"/>
                  </a:cubicBezTo>
                  <a:cubicBezTo>
                    <a:pt x="800" y="781"/>
                    <a:pt x="997" y="584"/>
                    <a:pt x="1240" y="584"/>
                  </a:cubicBezTo>
                  <a:cubicBezTo>
                    <a:pt x="1483" y="584"/>
                    <a:pt x="1680" y="781"/>
                    <a:pt x="1680" y="1024"/>
                  </a:cubicBezTo>
                  <a:cubicBezTo>
                    <a:pt x="1680" y="1267"/>
                    <a:pt x="1483" y="1464"/>
                    <a:pt x="1240" y="14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6" name="Freeform 170"/>
            <p:cNvSpPr>
              <a:spLocks/>
            </p:cNvSpPr>
            <p:nvPr/>
          </p:nvSpPr>
          <p:spPr bwMode="auto">
            <a:xfrm>
              <a:off x="9837738" y="5922963"/>
              <a:ext cx="41275" cy="41275"/>
            </a:xfrm>
            <a:custGeom>
              <a:avLst/>
              <a:gdLst>
                <a:gd name="T0" fmla="*/ 12 w 80"/>
                <a:gd name="T1" fmla="*/ 12 h 80"/>
                <a:gd name="T2" fmla="*/ 0 w 80"/>
                <a:gd name="T3" fmla="*/ 40 h 80"/>
                <a:gd name="T4" fmla="*/ 12 w 80"/>
                <a:gd name="T5" fmla="*/ 68 h 80"/>
                <a:gd name="T6" fmla="*/ 40 w 80"/>
                <a:gd name="T7" fmla="*/ 80 h 80"/>
                <a:gd name="T8" fmla="*/ 69 w 80"/>
                <a:gd name="T9" fmla="*/ 68 h 80"/>
                <a:gd name="T10" fmla="*/ 80 w 80"/>
                <a:gd name="T11" fmla="*/ 40 h 80"/>
                <a:gd name="T12" fmla="*/ 69 w 80"/>
                <a:gd name="T13" fmla="*/ 12 h 80"/>
                <a:gd name="T14" fmla="*/ 40 w 80"/>
                <a:gd name="T15" fmla="*/ 0 h 80"/>
                <a:gd name="T16" fmla="*/ 12 w 80"/>
                <a:gd name="T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12" y="12"/>
                  </a:moveTo>
                  <a:cubicBezTo>
                    <a:pt x="5" y="19"/>
                    <a:pt x="0" y="30"/>
                    <a:pt x="0" y="40"/>
                  </a:cubicBezTo>
                  <a:cubicBezTo>
                    <a:pt x="0" y="51"/>
                    <a:pt x="5" y="61"/>
                    <a:pt x="12" y="68"/>
                  </a:cubicBezTo>
                  <a:cubicBezTo>
                    <a:pt x="20" y="76"/>
                    <a:pt x="30" y="80"/>
                    <a:pt x="40" y="80"/>
                  </a:cubicBezTo>
                  <a:cubicBezTo>
                    <a:pt x="51" y="80"/>
                    <a:pt x="61" y="76"/>
                    <a:pt x="69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30"/>
                    <a:pt x="76" y="19"/>
                    <a:pt x="69" y="12"/>
                  </a:cubicBezTo>
                  <a:cubicBezTo>
                    <a:pt x="61" y="4"/>
                    <a:pt x="51" y="0"/>
                    <a:pt x="40" y="0"/>
                  </a:cubicBezTo>
                  <a:cubicBezTo>
                    <a:pt x="30" y="0"/>
                    <a:pt x="20" y="4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07" name="Group 371"/>
          <p:cNvGrpSpPr/>
          <p:nvPr/>
        </p:nvGrpSpPr>
        <p:grpSpPr>
          <a:xfrm>
            <a:off x="8186407" y="5282201"/>
            <a:ext cx="522533" cy="522533"/>
            <a:chOff x="9872663" y="5262563"/>
            <a:chExt cx="749301" cy="749301"/>
          </a:xfrm>
          <a:solidFill>
            <a:schemeClr val="bg1"/>
          </a:solidFill>
        </p:grpSpPr>
        <p:sp>
          <p:nvSpPr>
            <p:cNvPr id="308" name="Freeform 174"/>
            <p:cNvSpPr>
              <a:spLocks noEditPoints="1"/>
            </p:cNvSpPr>
            <p:nvPr/>
          </p:nvSpPr>
          <p:spPr bwMode="auto">
            <a:xfrm>
              <a:off x="10109201" y="5262563"/>
              <a:ext cx="274638" cy="527050"/>
            </a:xfrm>
            <a:custGeom>
              <a:avLst/>
              <a:gdLst>
                <a:gd name="T0" fmla="*/ 376 w 752"/>
                <a:gd name="T1" fmla="*/ 1442 h 1442"/>
                <a:gd name="T2" fmla="*/ 752 w 752"/>
                <a:gd name="T3" fmla="*/ 1066 h 1442"/>
                <a:gd name="T4" fmla="*/ 752 w 752"/>
                <a:gd name="T5" fmla="*/ 376 h 1442"/>
                <a:gd name="T6" fmla="*/ 376 w 752"/>
                <a:gd name="T7" fmla="*/ 0 h 1442"/>
                <a:gd name="T8" fmla="*/ 0 w 752"/>
                <a:gd name="T9" fmla="*/ 376 h 1442"/>
                <a:gd name="T10" fmla="*/ 0 w 752"/>
                <a:gd name="T11" fmla="*/ 1066 h 1442"/>
                <a:gd name="T12" fmla="*/ 376 w 752"/>
                <a:gd name="T13" fmla="*/ 1442 h 1442"/>
                <a:gd name="T14" fmla="*/ 376 w 752"/>
                <a:gd name="T15" fmla="*/ 80 h 1442"/>
                <a:gd name="T16" fmla="*/ 672 w 752"/>
                <a:gd name="T17" fmla="*/ 376 h 1442"/>
                <a:gd name="T18" fmla="*/ 672 w 752"/>
                <a:gd name="T19" fmla="*/ 707 h 1442"/>
                <a:gd name="T20" fmla="*/ 80 w 752"/>
                <a:gd name="T21" fmla="*/ 707 h 1442"/>
                <a:gd name="T22" fmla="*/ 80 w 752"/>
                <a:gd name="T23" fmla="*/ 376 h 1442"/>
                <a:gd name="T24" fmla="*/ 376 w 752"/>
                <a:gd name="T25" fmla="*/ 80 h 1442"/>
                <a:gd name="T26" fmla="*/ 80 w 752"/>
                <a:gd name="T27" fmla="*/ 787 h 1442"/>
                <a:gd name="T28" fmla="*/ 672 w 752"/>
                <a:gd name="T29" fmla="*/ 787 h 1442"/>
                <a:gd name="T30" fmla="*/ 672 w 752"/>
                <a:gd name="T31" fmla="*/ 1066 h 1442"/>
                <a:gd name="T32" fmla="*/ 376 w 752"/>
                <a:gd name="T33" fmla="*/ 1362 h 1442"/>
                <a:gd name="T34" fmla="*/ 80 w 752"/>
                <a:gd name="T35" fmla="*/ 1066 h 1442"/>
                <a:gd name="T36" fmla="*/ 80 w 752"/>
                <a:gd name="T37" fmla="*/ 787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2" h="1442">
                  <a:moveTo>
                    <a:pt x="376" y="1442"/>
                  </a:moveTo>
                  <a:cubicBezTo>
                    <a:pt x="583" y="1442"/>
                    <a:pt x="752" y="1273"/>
                    <a:pt x="752" y="1066"/>
                  </a:cubicBezTo>
                  <a:cubicBezTo>
                    <a:pt x="752" y="376"/>
                    <a:pt x="752" y="376"/>
                    <a:pt x="752" y="376"/>
                  </a:cubicBezTo>
                  <a:cubicBezTo>
                    <a:pt x="752" y="169"/>
                    <a:pt x="583" y="0"/>
                    <a:pt x="376" y="0"/>
                  </a:cubicBezTo>
                  <a:cubicBezTo>
                    <a:pt x="169" y="0"/>
                    <a:pt x="0" y="169"/>
                    <a:pt x="0" y="376"/>
                  </a:cubicBezTo>
                  <a:cubicBezTo>
                    <a:pt x="0" y="1066"/>
                    <a:pt x="0" y="1066"/>
                    <a:pt x="0" y="1066"/>
                  </a:cubicBezTo>
                  <a:cubicBezTo>
                    <a:pt x="0" y="1273"/>
                    <a:pt x="169" y="1442"/>
                    <a:pt x="376" y="1442"/>
                  </a:cubicBezTo>
                  <a:close/>
                  <a:moveTo>
                    <a:pt x="376" y="80"/>
                  </a:moveTo>
                  <a:cubicBezTo>
                    <a:pt x="539" y="80"/>
                    <a:pt x="672" y="213"/>
                    <a:pt x="672" y="376"/>
                  </a:cubicBezTo>
                  <a:cubicBezTo>
                    <a:pt x="672" y="707"/>
                    <a:pt x="672" y="707"/>
                    <a:pt x="672" y="707"/>
                  </a:cubicBezTo>
                  <a:cubicBezTo>
                    <a:pt x="80" y="707"/>
                    <a:pt x="80" y="707"/>
                    <a:pt x="80" y="707"/>
                  </a:cubicBezTo>
                  <a:cubicBezTo>
                    <a:pt x="80" y="376"/>
                    <a:pt x="80" y="376"/>
                    <a:pt x="80" y="376"/>
                  </a:cubicBezTo>
                  <a:cubicBezTo>
                    <a:pt x="80" y="213"/>
                    <a:pt x="213" y="80"/>
                    <a:pt x="376" y="80"/>
                  </a:cubicBezTo>
                  <a:close/>
                  <a:moveTo>
                    <a:pt x="80" y="787"/>
                  </a:moveTo>
                  <a:cubicBezTo>
                    <a:pt x="672" y="787"/>
                    <a:pt x="672" y="787"/>
                    <a:pt x="672" y="787"/>
                  </a:cubicBezTo>
                  <a:cubicBezTo>
                    <a:pt x="672" y="1066"/>
                    <a:pt x="672" y="1066"/>
                    <a:pt x="672" y="1066"/>
                  </a:cubicBezTo>
                  <a:cubicBezTo>
                    <a:pt x="672" y="1229"/>
                    <a:pt x="539" y="1362"/>
                    <a:pt x="376" y="1362"/>
                  </a:cubicBezTo>
                  <a:cubicBezTo>
                    <a:pt x="213" y="1362"/>
                    <a:pt x="80" y="1229"/>
                    <a:pt x="80" y="1066"/>
                  </a:cubicBezTo>
                  <a:lnTo>
                    <a:pt x="80" y="7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09" name="Freeform 175"/>
            <p:cNvSpPr>
              <a:spLocks/>
            </p:cNvSpPr>
            <p:nvPr/>
          </p:nvSpPr>
          <p:spPr bwMode="auto">
            <a:xfrm>
              <a:off x="10196513" y="5426076"/>
              <a:ext cx="100013" cy="28575"/>
            </a:xfrm>
            <a:custGeom>
              <a:avLst/>
              <a:gdLst>
                <a:gd name="T0" fmla="*/ 40 w 274"/>
                <a:gd name="T1" fmla="*/ 80 h 80"/>
                <a:gd name="T2" fmla="*/ 234 w 274"/>
                <a:gd name="T3" fmla="*/ 80 h 80"/>
                <a:gd name="T4" fmla="*/ 274 w 274"/>
                <a:gd name="T5" fmla="*/ 40 h 80"/>
                <a:gd name="T6" fmla="*/ 234 w 274"/>
                <a:gd name="T7" fmla="*/ 0 h 80"/>
                <a:gd name="T8" fmla="*/ 40 w 274"/>
                <a:gd name="T9" fmla="*/ 0 h 80"/>
                <a:gd name="T10" fmla="*/ 0 w 274"/>
                <a:gd name="T11" fmla="*/ 40 h 80"/>
                <a:gd name="T12" fmla="*/ 40 w 274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80">
                  <a:moveTo>
                    <a:pt x="40" y="80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56" y="80"/>
                    <a:pt x="274" y="62"/>
                    <a:pt x="274" y="40"/>
                  </a:cubicBezTo>
                  <a:cubicBezTo>
                    <a:pt x="274" y="18"/>
                    <a:pt x="256" y="0"/>
                    <a:pt x="23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0" name="Freeform 176"/>
            <p:cNvSpPr>
              <a:spLocks/>
            </p:cNvSpPr>
            <p:nvPr/>
          </p:nvSpPr>
          <p:spPr bwMode="auto">
            <a:xfrm>
              <a:off x="10196513" y="5370513"/>
              <a:ext cx="100013" cy="30163"/>
            </a:xfrm>
            <a:custGeom>
              <a:avLst/>
              <a:gdLst>
                <a:gd name="T0" fmla="*/ 40 w 274"/>
                <a:gd name="T1" fmla="*/ 80 h 80"/>
                <a:gd name="T2" fmla="*/ 234 w 274"/>
                <a:gd name="T3" fmla="*/ 80 h 80"/>
                <a:gd name="T4" fmla="*/ 274 w 274"/>
                <a:gd name="T5" fmla="*/ 40 h 80"/>
                <a:gd name="T6" fmla="*/ 234 w 274"/>
                <a:gd name="T7" fmla="*/ 0 h 80"/>
                <a:gd name="T8" fmla="*/ 40 w 274"/>
                <a:gd name="T9" fmla="*/ 0 h 80"/>
                <a:gd name="T10" fmla="*/ 0 w 274"/>
                <a:gd name="T11" fmla="*/ 40 h 80"/>
                <a:gd name="T12" fmla="*/ 40 w 274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80">
                  <a:moveTo>
                    <a:pt x="40" y="80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56" y="80"/>
                    <a:pt x="274" y="62"/>
                    <a:pt x="274" y="40"/>
                  </a:cubicBezTo>
                  <a:cubicBezTo>
                    <a:pt x="274" y="18"/>
                    <a:pt x="256" y="0"/>
                    <a:pt x="23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1" name="Freeform 177"/>
            <p:cNvSpPr>
              <a:spLocks noEditPoints="1"/>
            </p:cNvSpPr>
            <p:nvPr/>
          </p:nvSpPr>
          <p:spPr bwMode="auto">
            <a:xfrm>
              <a:off x="10045701" y="5638801"/>
              <a:ext cx="403225" cy="373063"/>
            </a:xfrm>
            <a:custGeom>
              <a:avLst/>
              <a:gdLst>
                <a:gd name="T0" fmla="*/ 1064 w 1104"/>
                <a:gd name="T1" fmla="*/ 0 h 1022"/>
                <a:gd name="T2" fmla="*/ 1024 w 1104"/>
                <a:gd name="T3" fmla="*/ 40 h 1022"/>
                <a:gd name="T4" fmla="*/ 552 w 1104"/>
                <a:gd name="T5" fmla="*/ 512 h 1022"/>
                <a:gd name="T6" fmla="*/ 80 w 1104"/>
                <a:gd name="T7" fmla="*/ 40 h 1022"/>
                <a:gd name="T8" fmla="*/ 40 w 1104"/>
                <a:gd name="T9" fmla="*/ 0 h 1022"/>
                <a:gd name="T10" fmla="*/ 0 w 1104"/>
                <a:gd name="T11" fmla="*/ 40 h 1022"/>
                <a:gd name="T12" fmla="*/ 434 w 1104"/>
                <a:gd name="T13" fmla="*/ 580 h 1022"/>
                <a:gd name="T14" fmla="*/ 434 w 1104"/>
                <a:gd name="T15" fmla="*/ 782 h 1022"/>
                <a:gd name="T16" fmla="*/ 431 w 1104"/>
                <a:gd name="T17" fmla="*/ 782 h 1022"/>
                <a:gd name="T18" fmla="*/ 231 w 1104"/>
                <a:gd name="T19" fmla="*/ 982 h 1022"/>
                <a:gd name="T20" fmla="*/ 271 w 1104"/>
                <a:gd name="T21" fmla="*/ 1022 h 1022"/>
                <a:gd name="T22" fmla="*/ 833 w 1104"/>
                <a:gd name="T23" fmla="*/ 1022 h 1022"/>
                <a:gd name="T24" fmla="*/ 873 w 1104"/>
                <a:gd name="T25" fmla="*/ 982 h 1022"/>
                <a:gd name="T26" fmla="*/ 673 w 1104"/>
                <a:gd name="T27" fmla="*/ 782 h 1022"/>
                <a:gd name="T28" fmla="*/ 670 w 1104"/>
                <a:gd name="T29" fmla="*/ 782 h 1022"/>
                <a:gd name="T30" fmla="*/ 670 w 1104"/>
                <a:gd name="T31" fmla="*/ 580 h 1022"/>
                <a:gd name="T32" fmla="*/ 1104 w 1104"/>
                <a:gd name="T33" fmla="*/ 40 h 1022"/>
                <a:gd name="T34" fmla="*/ 1064 w 1104"/>
                <a:gd name="T35" fmla="*/ 0 h 1022"/>
                <a:gd name="T36" fmla="*/ 787 w 1104"/>
                <a:gd name="T37" fmla="*/ 942 h 1022"/>
                <a:gd name="T38" fmla="*/ 318 w 1104"/>
                <a:gd name="T39" fmla="*/ 942 h 1022"/>
                <a:gd name="T40" fmla="*/ 431 w 1104"/>
                <a:gd name="T41" fmla="*/ 862 h 1022"/>
                <a:gd name="T42" fmla="*/ 673 w 1104"/>
                <a:gd name="T43" fmla="*/ 862 h 1022"/>
                <a:gd name="T44" fmla="*/ 787 w 1104"/>
                <a:gd name="T45" fmla="*/ 942 h 1022"/>
                <a:gd name="T46" fmla="*/ 590 w 1104"/>
                <a:gd name="T47" fmla="*/ 782 h 1022"/>
                <a:gd name="T48" fmla="*/ 514 w 1104"/>
                <a:gd name="T49" fmla="*/ 782 h 1022"/>
                <a:gd name="T50" fmla="*/ 514 w 1104"/>
                <a:gd name="T51" fmla="*/ 591 h 1022"/>
                <a:gd name="T52" fmla="*/ 552 w 1104"/>
                <a:gd name="T53" fmla="*/ 592 h 1022"/>
                <a:gd name="T54" fmla="*/ 590 w 1104"/>
                <a:gd name="T55" fmla="*/ 591 h 1022"/>
                <a:gd name="T56" fmla="*/ 590 w 1104"/>
                <a:gd name="T57" fmla="*/ 782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4" h="1022">
                  <a:moveTo>
                    <a:pt x="1064" y="0"/>
                  </a:moveTo>
                  <a:cubicBezTo>
                    <a:pt x="1042" y="0"/>
                    <a:pt x="1024" y="18"/>
                    <a:pt x="1024" y="40"/>
                  </a:cubicBezTo>
                  <a:cubicBezTo>
                    <a:pt x="1024" y="300"/>
                    <a:pt x="812" y="512"/>
                    <a:pt x="552" y="512"/>
                  </a:cubicBezTo>
                  <a:cubicBezTo>
                    <a:pt x="292" y="512"/>
                    <a:pt x="80" y="30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04"/>
                    <a:pt x="186" y="525"/>
                    <a:pt x="434" y="580"/>
                  </a:cubicBezTo>
                  <a:cubicBezTo>
                    <a:pt x="434" y="782"/>
                    <a:pt x="434" y="782"/>
                    <a:pt x="434" y="782"/>
                  </a:cubicBezTo>
                  <a:cubicBezTo>
                    <a:pt x="431" y="782"/>
                    <a:pt x="431" y="782"/>
                    <a:pt x="431" y="782"/>
                  </a:cubicBezTo>
                  <a:cubicBezTo>
                    <a:pt x="321" y="782"/>
                    <a:pt x="231" y="872"/>
                    <a:pt x="231" y="982"/>
                  </a:cubicBezTo>
                  <a:cubicBezTo>
                    <a:pt x="231" y="1004"/>
                    <a:pt x="249" y="1022"/>
                    <a:pt x="271" y="1022"/>
                  </a:cubicBezTo>
                  <a:cubicBezTo>
                    <a:pt x="833" y="1022"/>
                    <a:pt x="833" y="1022"/>
                    <a:pt x="833" y="1022"/>
                  </a:cubicBezTo>
                  <a:cubicBezTo>
                    <a:pt x="855" y="1022"/>
                    <a:pt x="873" y="1004"/>
                    <a:pt x="873" y="982"/>
                  </a:cubicBezTo>
                  <a:cubicBezTo>
                    <a:pt x="873" y="872"/>
                    <a:pt x="784" y="782"/>
                    <a:pt x="673" y="782"/>
                  </a:cubicBezTo>
                  <a:cubicBezTo>
                    <a:pt x="670" y="782"/>
                    <a:pt x="670" y="782"/>
                    <a:pt x="670" y="782"/>
                  </a:cubicBezTo>
                  <a:cubicBezTo>
                    <a:pt x="670" y="580"/>
                    <a:pt x="670" y="580"/>
                    <a:pt x="670" y="580"/>
                  </a:cubicBezTo>
                  <a:cubicBezTo>
                    <a:pt x="918" y="525"/>
                    <a:pt x="1104" y="304"/>
                    <a:pt x="1104" y="40"/>
                  </a:cubicBezTo>
                  <a:cubicBezTo>
                    <a:pt x="1104" y="18"/>
                    <a:pt x="1086" y="0"/>
                    <a:pt x="1064" y="0"/>
                  </a:cubicBezTo>
                  <a:close/>
                  <a:moveTo>
                    <a:pt x="787" y="942"/>
                  </a:moveTo>
                  <a:cubicBezTo>
                    <a:pt x="318" y="942"/>
                    <a:pt x="318" y="942"/>
                    <a:pt x="318" y="942"/>
                  </a:cubicBezTo>
                  <a:cubicBezTo>
                    <a:pt x="334" y="895"/>
                    <a:pt x="379" y="862"/>
                    <a:pt x="431" y="862"/>
                  </a:cubicBezTo>
                  <a:cubicBezTo>
                    <a:pt x="673" y="862"/>
                    <a:pt x="673" y="862"/>
                    <a:pt x="673" y="862"/>
                  </a:cubicBezTo>
                  <a:cubicBezTo>
                    <a:pt x="725" y="862"/>
                    <a:pt x="770" y="895"/>
                    <a:pt x="787" y="942"/>
                  </a:cubicBezTo>
                  <a:close/>
                  <a:moveTo>
                    <a:pt x="590" y="782"/>
                  </a:moveTo>
                  <a:cubicBezTo>
                    <a:pt x="514" y="782"/>
                    <a:pt x="514" y="782"/>
                    <a:pt x="514" y="782"/>
                  </a:cubicBezTo>
                  <a:cubicBezTo>
                    <a:pt x="514" y="591"/>
                    <a:pt x="514" y="591"/>
                    <a:pt x="514" y="591"/>
                  </a:cubicBezTo>
                  <a:cubicBezTo>
                    <a:pt x="527" y="592"/>
                    <a:pt x="539" y="592"/>
                    <a:pt x="552" y="592"/>
                  </a:cubicBezTo>
                  <a:cubicBezTo>
                    <a:pt x="565" y="592"/>
                    <a:pt x="577" y="592"/>
                    <a:pt x="590" y="591"/>
                  </a:cubicBezTo>
                  <a:lnTo>
                    <a:pt x="590" y="7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2" name="Freeform 178"/>
            <p:cNvSpPr>
              <a:spLocks/>
            </p:cNvSpPr>
            <p:nvPr/>
          </p:nvSpPr>
          <p:spPr bwMode="auto">
            <a:xfrm>
              <a:off x="9931401" y="5399088"/>
              <a:ext cx="28575" cy="173038"/>
            </a:xfrm>
            <a:custGeom>
              <a:avLst/>
              <a:gdLst>
                <a:gd name="T0" fmla="*/ 40 w 80"/>
                <a:gd name="T1" fmla="*/ 0 h 470"/>
                <a:gd name="T2" fmla="*/ 0 w 80"/>
                <a:gd name="T3" fmla="*/ 40 h 470"/>
                <a:gd name="T4" fmla="*/ 0 w 80"/>
                <a:gd name="T5" fmla="*/ 430 h 470"/>
                <a:gd name="T6" fmla="*/ 40 w 80"/>
                <a:gd name="T7" fmla="*/ 470 h 470"/>
                <a:gd name="T8" fmla="*/ 80 w 80"/>
                <a:gd name="T9" fmla="*/ 430 h 470"/>
                <a:gd name="T10" fmla="*/ 80 w 80"/>
                <a:gd name="T11" fmla="*/ 40 h 470"/>
                <a:gd name="T12" fmla="*/ 40 w 80"/>
                <a:gd name="T13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7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0" y="452"/>
                    <a:pt x="18" y="470"/>
                    <a:pt x="40" y="470"/>
                  </a:cubicBezTo>
                  <a:cubicBezTo>
                    <a:pt x="62" y="470"/>
                    <a:pt x="80" y="452"/>
                    <a:pt x="80" y="43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3" name="Freeform 179"/>
            <p:cNvSpPr>
              <a:spLocks/>
            </p:cNvSpPr>
            <p:nvPr/>
          </p:nvSpPr>
          <p:spPr bwMode="auto">
            <a:xfrm>
              <a:off x="10048876" y="5435601"/>
              <a:ext cx="28575" cy="100013"/>
            </a:xfrm>
            <a:custGeom>
              <a:avLst/>
              <a:gdLst>
                <a:gd name="T0" fmla="*/ 40 w 80"/>
                <a:gd name="T1" fmla="*/ 270 h 270"/>
                <a:gd name="T2" fmla="*/ 80 w 80"/>
                <a:gd name="T3" fmla="*/ 230 h 270"/>
                <a:gd name="T4" fmla="*/ 80 w 80"/>
                <a:gd name="T5" fmla="*/ 40 h 270"/>
                <a:gd name="T6" fmla="*/ 40 w 80"/>
                <a:gd name="T7" fmla="*/ 0 h 270"/>
                <a:gd name="T8" fmla="*/ 0 w 80"/>
                <a:gd name="T9" fmla="*/ 40 h 270"/>
                <a:gd name="T10" fmla="*/ 0 w 80"/>
                <a:gd name="T11" fmla="*/ 230 h 270"/>
                <a:gd name="T12" fmla="*/ 40 w 80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0">
                  <a:moveTo>
                    <a:pt x="40" y="270"/>
                  </a:moveTo>
                  <a:cubicBezTo>
                    <a:pt x="62" y="270"/>
                    <a:pt x="80" y="252"/>
                    <a:pt x="80" y="23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7"/>
                    <a:pt x="62" y="0"/>
                    <a:pt x="40" y="0"/>
                  </a:cubicBezTo>
                  <a:cubicBezTo>
                    <a:pt x="18" y="0"/>
                    <a:pt x="0" y="17"/>
                    <a:pt x="0" y="4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52"/>
                    <a:pt x="18" y="270"/>
                    <a:pt x="40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4" name="Freeform 180"/>
            <p:cNvSpPr>
              <a:spLocks/>
            </p:cNvSpPr>
            <p:nvPr/>
          </p:nvSpPr>
          <p:spPr bwMode="auto">
            <a:xfrm>
              <a:off x="9872663" y="5341938"/>
              <a:ext cx="28575" cy="273050"/>
            </a:xfrm>
            <a:custGeom>
              <a:avLst/>
              <a:gdLst>
                <a:gd name="T0" fmla="*/ 40 w 80"/>
                <a:gd name="T1" fmla="*/ 0 h 745"/>
                <a:gd name="T2" fmla="*/ 0 w 80"/>
                <a:gd name="T3" fmla="*/ 40 h 745"/>
                <a:gd name="T4" fmla="*/ 0 w 80"/>
                <a:gd name="T5" fmla="*/ 705 h 745"/>
                <a:gd name="T6" fmla="*/ 40 w 80"/>
                <a:gd name="T7" fmla="*/ 745 h 745"/>
                <a:gd name="T8" fmla="*/ 80 w 80"/>
                <a:gd name="T9" fmla="*/ 705 h 745"/>
                <a:gd name="T10" fmla="*/ 80 w 80"/>
                <a:gd name="T11" fmla="*/ 40 h 745"/>
                <a:gd name="T12" fmla="*/ 40 w 80"/>
                <a:gd name="T13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745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705"/>
                    <a:pt x="0" y="705"/>
                    <a:pt x="0" y="705"/>
                  </a:cubicBezTo>
                  <a:cubicBezTo>
                    <a:pt x="0" y="727"/>
                    <a:pt x="18" y="745"/>
                    <a:pt x="40" y="745"/>
                  </a:cubicBezTo>
                  <a:cubicBezTo>
                    <a:pt x="62" y="745"/>
                    <a:pt x="80" y="727"/>
                    <a:pt x="80" y="705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5" name="Freeform 181"/>
            <p:cNvSpPr>
              <a:spLocks/>
            </p:cNvSpPr>
            <p:nvPr/>
          </p:nvSpPr>
          <p:spPr bwMode="auto">
            <a:xfrm>
              <a:off x="9990138" y="5384801"/>
              <a:ext cx="28575" cy="227013"/>
            </a:xfrm>
            <a:custGeom>
              <a:avLst/>
              <a:gdLst>
                <a:gd name="T0" fmla="*/ 40 w 80"/>
                <a:gd name="T1" fmla="*/ 0 h 621"/>
                <a:gd name="T2" fmla="*/ 0 w 80"/>
                <a:gd name="T3" fmla="*/ 40 h 621"/>
                <a:gd name="T4" fmla="*/ 0 w 80"/>
                <a:gd name="T5" fmla="*/ 581 h 621"/>
                <a:gd name="T6" fmla="*/ 40 w 80"/>
                <a:gd name="T7" fmla="*/ 621 h 621"/>
                <a:gd name="T8" fmla="*/ 80 w 80"/>
                <a:gd name="T9" fmla="*/ 581 h 621"/>
                <a:gd name="T10" fmla="*/ 80 w 80"/>
                <a:gd name="T11" fmla="*/ 40 h 621"/>
                <a:gd name="T12" fmla="*/ 40 w 80"/>
                <a:gd name="T13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621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0" y="603"/>
                    <a:pt x="18" y="621"/>
                    <a:pt x="40" y="621"/>
                  </a:cubicBezTo>
                  <a:cubicBezTo>
                    <a:pt x="62" y="621"/>
                    <a:pt x="80" y="603"/>
                    <a:pt x="80" y="58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6" name="Freeform 182"/>
            <p:cNvSpPr>
              <a:spLocks/>
            </p:cNvSpPr>
            <p:nvPr/>
          </p:nvSpPr>
          <p:spPr bwMode="auto">
            <a:xfrm>
              <a:off x="10533063" y="5399088"/>
              <a:ext cx="30163" cy="173038"/>
            </a:xfrm>
            <a:custGeom>
              <a:avLst/>
              <a:gdLst>
                <a:gd name="T0" fmla="*/ 40 w 80"/>
                <a:gd name="T1" fmla="*/ 0 h 470"/>
                <a:gd name="T2" fmla="*/ 0 w 80"/>
                <a:gd name="T3" fmla="*/ 40 h 470"/>
                <a:gd name="T4" fmla="*/ 0 w 80"/>
                <a:gd name="T5" fmla="*/ 430 h 470"/>
                <a:gd name="T6" fmla="*/ 40 w 80"/>
                <a:gd name="T7" fmla="*/ 470 h 470"/>
                <a:gd name="T8" fmla="*/ 80 w 80"/>
                <a:gd name="T9" fmla="*/ 430 h 470"/>
                <a:gd name="T10" fmla="*/ 80 w 80"/>
                <a:gd name="T11" fmla="*/ 40 h 470"/>
                <a:gd name="T12" fmla="*/ 40 w 80"/>
                <a:gd name="T13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7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0" y="452"/>
                    <a:pt x="18" y="470"/>
                    <a:pt x="40" y="470"/>
                  </a:cubicBezTo>
                  <a:cubicBezTo>
                    <a:pt x="62" y="470"/>
                    <a:pt x="80" y="452"/>
                    <a:pt x="80" y="43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7" name="Freeform 183"/>
            <p:cNvSpPr>
              <a:spLocks/>
            </p:cNvSpPr>
            <p:nvPr/>
          </p:nvSpPr>
          <p:spPr bwMode="auto">
            <a:xfrm>
              <a:off x="10417176" y="5435601"/>
              <a:ext cx="28575" cy="100013"/>
            </a:xfrm>
            <a:custGeom>
              <a:avLst/>
              <a:gdLst>
                <a:gd name="T0" fmla="*/ 40 w 80"/>
                <a:gd name="T1" fmla="*/ 270 h 270"/>
                <a:gd name="T2" fmla="*/ 80 w 80"/>
                <a:gd name="T3" fmla="*/ 230 h 270"/>
                <a:gd name="T4" fmla="*/ 80 w 80"/>
                <a:gd name="T5" fmla="*/ 40 h 270"/>
                <a:gd name="T6" fmla="*/ 40 w 80"/>
                <a:gd name="T7" fmla="*/ 0 h 270"/>
                <a:gd name="T8" fmla="*/ 0 w 80"/>
                <a:gd name="T9" fmla="*/ 40 h 270"/>
                <a:gd name="T10" fmla="*/ 0 w 80"/>
                <a:gd name="T11" fmla="*/ 230 h 270"/>
                <a:gd name="T12" fmla="*/ 40 w 80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270">
                  <a:moveTo>
                    <a:pt x="40" y="270"/>
                  </a:moveTo>
                  <a:cubicBezTo>
                    <a:pt x="62" y="270"/>
                    <a:pt x="80" y="252"/>
                    <a:pt x="80" y="23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7"/>
                    <a:pt x="62" y="0"/>
                    <a:pt x="40" y="0"/>
                  </a:cubicBezTo>
                  <a:cubicBezTo>
                    <a:pt x="18" y="0"/>
                    <a:pt x="0" y="17"/>
                    <a:pt x="0" y="4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52"/>
                    <a:pt x="18" y="270"/>
                    <a:pt x="40" y="2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8" name="Freeform 184"/>
            <p:cNvSpPr>
              <a:spLocks/>
            </p:cNvSpPr>
            <p:nvPr/>
          </p:nvSpPr>
          <p:spPr bwMode="auto">
            <a:xfrm>
              <a:off x="10591801" y="5341938"/>
              <a:ext cx="30163" cy="273050"/>
            </a:xfrm>
            <a:custGeom>
              <a:avLst/>
              <a:gdLst>
                <a:gd name="T0" fmla="*/ 40 w 80"/>
                <a:gd name="T1" fmla="*/ 0 h 745"/>
                <a:gd name="T2" fmla="*/ 0 w 80"/>
                <a:gd name="T3" fmla="*/ 40 h 745"/>
                <a:gd name="T4" fmla="*/ 0 w 80"/>
                <a:gd name="T5" fmla="*/ 705 h 745"/>
                <a:gd name="T6" fmla="*/ 40 w 80"/>
                <a:gd name="T7" fmla="*/ 745 h 745"/>
                <a:gd name="T8" fmla="*/ 80 w 80"/>
                <a:gd name="T9" fmla="*/ 705 h 745"/>
                <a:gd name="T10" fmla="*/ 80 w 80"/>
                <a:gd name="T11" fmla="*/ 40 h 745"/>
                <a:gd name="T12" fmla="*/ 40 w 80"/>
                <a:gd name="T13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745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705"/>
                    <a:pt x="0" y="705"/>
                    <a:pt x="0" y="705"/>
                  </a:cubicBezTo>
                  <a:cubicBezTo>
                    <a:pt x="0" y="727"/>
                    <a:pt x="18" y="745"/>
                    <a:pt x="40" y="745"/>
                  </a:cubicBezTo>
                  <a:cubicBezTo>
                    <a:pt x="62" y="745"/>
                    <a:pt x="80" y="727"/>
                    <a:pt x="80" y="705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19" name="Freeform 185"/>
            <p:cNvSpPr>
              <a:spLocks/>
            </p:cNvSpPr>
            <p:nvPr/>
          </p:nvSpPr>
          <p:spPr bwMode="auto">
            <a:xfrm>
              <a:off x="10475913" y="5583238"/>
              <a:ext cx="28575" cy="28575"/>
            </a:xfrm>
            <a:custGeom>
              <a:avLst/>
              <a:gdLst>
                <a:gd name="T0" fmla="*/ 40 w 80"/>
                <a:gd name="T1" fmla="*/ 0 h 80"/>
                <a:gd name="T2" fmla="*/ 12 w 80"/>
                <a:gd name="T3" fmla="*/ 12 h 80"/>
                <a:gd name="T4" fmla="*/ 0 w 80"/>
                <a:gd name="T5" fmla="*/ 40 h 80"/>
                <a:gd name="T6" fmla="*/ 12 w 80"/>
                <a:gd name="T7" fmla="*/ 68 h 80"/>
                <a:gd name="T8" fmla="*/ 40 w 80"/>
                <a:gd name="T9" fmla="*/ 80 h 80"/>
                <a:gd name="T10" fmla="*/ 68 w 80"/>
                <a:gd name="T11" fmla="*/ 68 h 80"/>
                <a:gd name="T12" fmla="*/ 80 w 80"/>
                <a:gd name="T13" fmla="*/ 40 h 80"/>
                <a:gd name="T14" fmla="*/ 68 w 80"/>
                <a:gd name="T15" fmla="*/ 12 h 80"/>
                <a:gd name="T16" fmla="*/ 40 w 80"/>
                <a:gd name="T1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29" y="0"/>
                    <a:pt x="19" y="4"/>
                    <a:pt x="12" y="12"/>
                  </a:cubicBezTo>
                  <a:cubicBezTo>
                    <a:pt x="4" y="19"/>
                    <a:pt x="0" y="29"/>
                    <a:pt x="0" y="40"/>
                  </a:cubicBezTo>
                  <a:cubicBezTo>
                    <a:pt x="0" y="50"/>
                    <a:pt x="4" y="61"/>
                    <a:pt x="12" y="68"/>
                  </a:cubicBezTo>
                  <a:cubicBezTo>
                    <a:pt x="19" y="76"/>
                    <a:pt x="29" y="80"/>
                    <a:pt x="40" y="80"/>
                  </a:cubicBezTo>
                  <a:cubicBezTo>
                    <a:pt x="51" y="80"/>
                    <a:pt x="61" y="76"/>
                    <a:pt x="68" y="68"/>
                  </a:cubicBezTo>
                  <a:cubicBezTo>
                    <a:pt x="76" y="61"/>
                    <a:pt x="80" y="50"/>
                    <a:pt x="80" y="40"/>
                  </a:cubicBezTo>
                  <a:cubicBezTo>
                    <a:pt x="80" y="29"/>
                    <a:pt x="76" y="19"/>
                    <a:pt x="68" y="12"/>
                  </a:cubicBezTo>
                  <a:cubicBezTo>
                    <a:pt x="61" y="4"/>
                    <a:pt x="51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0" name="Freeform 186"/>
            <p:cNvSpPr>
              <a:spLocks/>
            </p:cNvSpPr>
            <p:nvPr/>
          </p:nvSpPr>
          <p:spPr bwMode="auto">
            <a:xfrm>
              <a:off x="10475913" y="5384801"/>
              <a:ext cx="28575" cy="165100"/>
            </a:xfrm>
            <a:custGeom>
              <a:avLst/>
              <a:gdLst>
                <a:gd name="T0" fmla="*/ 40 w 80"/>
                <a:gd name="T1" fmla="*/ 0 h 451"/>
                <a:gd name="T2" fmla="*/ 0 w 80"/>
                <a:gd name="T3" fmla="*/ 40 h 451"/>
                <a:gd name="T4" fmla="*/ 0 w 80"/>
                <a:gd name="T5" fmla="*/ 411 h 451"/>
                <a:gd name="T6" fmla="*/ 40 w 80"/>
                <a:gd name="T7" fmla="*/ 451 h 451"/>
                <a:gd name="T8" fmla="*/ 80 w 80"/>
                <a:gd name="T9" fmla="*/ 411 h 451"/>
                <a:gd name="T10" fmla="*/ 80 w 80"/>
                <a:gd name="T11" fmla="*/ 40 h 451"/>
                <a:gd name="T12" fmla="*/ 40 w 80"/>
                <a:gd name="T13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51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33"/>
                    <a:pt x="18" y="451"/>
                    <a:pt x="40" y="451"/>
                  </a:cubicBezTo>
                  <a:cubicBezTo>
                    <a:pt x="62" y="451"/>
                    <a:pt x="80" y="433"/>
                    <a:pt x="80" y="41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1" name="Freeform 187"/>
            <p:cNvSpPr>
              <a:spLocks/>
            </p:cNvSpPr>
            <p:nvPr/>
          </p:nvSpPr>
          <p:spPr bwMode="auto">
            <a:xfrm>
              <a:off x="10233026" y="5638801"/>
              <a:ext cx="90488" cy="90488"/>
            </a:xfrm>
            <a:custGeom>
              <a:avLst/>
              <a:gdLst>
                <a:gd name="T0" fmla="*/ 40 w 248"/>
                <a:gd name="T1" fmla="*/ 248 h 248"/>
                <a:gd name="T2" fmla="*/ 248 w 248"/>
                <a:gd name="T3" fmla="*/ 40 h 248"/>
                <a:gd name="T4" fmla="*/ 208 w 248"/>
                <a:gd name="T5" fmla="*/ 0 h 248"/>
                <a:gd name="T6" fmla="*/ 168 w 248"/>
                <a:gd name="T7" fmla="*/ 40 h 248"/>
                <a:gd name="T8" fmla="*/ 40 w 248"/>
                <a:gd name="T9" fmla="*/ 168 h 248"/>
                <a:gd name="T10" fmla="*/ 0 w 248"/>
                <a:gd name="T11" fmla="*/ 208 h 248"/>
                <a:gd name="T12" fmla="*/ 40 w 248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248">
                  <a:moveTo>
                    <a:pt x="40" y="248"/>
                  </a:moveTo>
                  <a:cubicBezTo>
                    <a:pt x="155" y="248"/>
                    <a:pt x="248" y="155"/>
                    <a:pt x="248" y="40"/>
                  </a:cubicBezTo>
                  <a:cubicBezTo>
                    <a:pt x="248" y="18"/>
                    <a:pt x="230" y="0"/>
                    <a:pt x="208" y="0"/>
                  </a:cubicBezTo>
                  <a:cubicBezTo>
                    <a:pt x="186" y="0"/>
                    <a:pt x="168" y="18"/>
                    <a:pt x="168" y="40"/>
                  </a:cubicBezTo>
                  <a:cubicBezTo>
                    <a:pt x="168" y="111"/>
                    <a:pt x="111" y="168"/>
                    <a:pt x="40" y="168"/>
                  </a:cubicBezTo>
                  <a:cubicBezTo>
                    <a:pt x="18" y="168"/>
                    <a:pt x="0" y="186"/>
                    <a:pt x="0" y="208"/>
                  </a:cubicBezTo>
                  <a:cubicBezTo>
                    <a:pt x="0" y="230"/>
                    <a:pt x="18" y="248"/>
                    <a:pt x="40" y="2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2" name="Freeform 188"/>
            <p:cNvSpPr>
              <a:spLocks/>
            </p:cNvSpPr>
            <p:nvPr/>
          </p:nvSpPr>
          <p:spPr bwMode="auto">
            <a:xfrm>
              <a:off x="10293351" y="5588001"/>
              <a:ext cx="30163" cy="28575"/>
            </a:xfrm>
            <a:custGeom>
              <a:avLst/>
              <a:gdLst>
                <a:gd name="T0" fmla="*/ 40 w 80"/>
                <a:gd name="T1" fmla="*/ 80 h 80"/>
                <a:gd name="T2" fmla="*/ 68 w 80"/>
                <a:gd name="T3" fmla="*/ 68 h 80"/>
                <a:gd name="T4" fmla="*/ 80 w 80"/>
                <a:gd name="T5" fmla="*/ 40 h 80"/>
                <a:gd name="T6" fmla="*/ 68 w 80"/>
                <a:gd name="T7" fmla="*/ 12 h 80"/>
                <a:gd name="T8" fmla="*/ 40 w 80"/>
                <a:gd name="T9" fmla="*/ 0 h 80"/>
                <a:gd name="T10" fmla="*/ 12 w 80"/>
                <a:gd name="T11" fmla="*/ 12 h 80"/>
                <a:gd name="T12" fmla="*/ 0 w 80"/>
                <a:gd name="T13" fmla="*/ 40 h 80"/>
                <a:gd name="T14" fmla="*/ 12 w 80"/>
                <a:gd name="T15" fmla="*/ 68 h 80"/>
                <a:gd name="T16" fmla="*/ 40 w 80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50" y="80"/>
                    <a:pt x="61" y="76"/>
                    <a:pt x="68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29"/>
                    <a:pt x="76" y="19"/>
                    <a:pt x="68" y="12"/>
                  </a:cubicBezTo>
                  <a:cubicBezTo>
                    <a:pt x="61" y="4"/>
                    <a:pt x="50" y="0"/>
                    <a:pt x="40" y="0"/>
                  </a:cubicBezTo>
                  <a:cubicBezTo>
                    <a:pt x="29" y="0"/>
                    <a:pt x="19" y="4"/>
                    <a:pt x="12" y="12"/>
                  </a:cubicBezTo>
                  <a:cubicBezTo>
                    <a:pt x="4" y="19"/>
                    <a:pt x="0" y="29"/>
                    <a:pt x="0" y="40"/>
                  </a:cubicBezTo>
                  <a:cubicBezTo>
                    <a:pt x="0" y="51"/>
                    <a:pt x="4" y="61"/>
                    <a:pt x="12" y="68"/>
                  </a:cubicBezTo>
                  <a:cubicBezTo>
                    <a:pt x="19" y="76"/>
                    <a:pt x="29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23" name="Group 379"/>
          <p:cNvGrpSpPr/>
          <p:nvPr/>
        </p:nvGrpSpPr>
        <p:grpSpPr>
          <a:xfrm>
            <a:off x="6530733" y="5292506"/>
            <a:ext cx="588462" cy="501923"/>
            <a:chOff x="10866438" y="5121275"/>
            <a:chExt cx="1133475" cy="966788"/>
          </a:xfrm>
          <a:solidFill>
            <a:schemeClr val="bg1"/>
          </a:solidFill>
        </p:grpSpPr>
        <p:sp>
          <p:nvSpPr>
            <p:cNvPr id="324" name="Freeform 192"/>
            <p:cNvSpPr>
              <a:spLocks/>
            </p:cNvSpPr>
            <p:nvPr/>
          </p:nvSpPr>
          <p:spPr bwMode="auto">
            <a:xfrm>
              <a:off x="10866438" y="5121275"/>
              <a:ext cx="1133475" cy="207963"/>
            </a:xfrm>
            <a:custGeom>
              <a:avLst/>
              <a:gdLst>
                <a:gd name="T0" fmla="*/ 1870 w 1924"/>
                <a:gd name="T1" fmla="*/ 0 h 353"/>
                <a:gd name="T2" fmla="*/ 54 w 1924"/>
                <a:gd name="T3" fmla="*/ 0 h 353"/>
                <a:gd name="T4" fmla="*/ 0 w 1924"/>
                <a:gd name="T5" fmla="*/ 54 h 353"/>
                <a:gd name="T6" fmla="*/ 0 w 1924"/>
                <a:gd name="T7" fmla="*/ 299 h 353"/>
                <a:gd name="T8" fmla="*/ 54 w 1924"/>
                <a:gd name="T9" fmla="*/ 353 h 353"/>
                <a:gd name="T10" fmla="*/ 572 w 1924"/>
                <a:gd name="T11" fmla="*/ 353 h 353"/>
                <a:gd name="T12" fmla="*/ 1870 w 1924"/>
                <a:gd name="T13" fmla="*/ 353 h 353"/>
                <a:gd name="T14" fmla="*/ 1924 w 1924"/>
                <a:gd name="T15" fmla="*/ 299 h 353"/>
                <a:gd name="T16" fmla="*/ 1924 w 1924"/>
                <a:gd name="T17" fmla="*/ 54 h 353"/>
                <a:gd name="T18" fmla="*/ 1870 w 1924"/>
                <a:gd name="T19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4" h="353">
                  <a:moveTo>
                    <a:pt x="1870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5"/>
                    <a:pt x="0" y="54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29"/>
                    <a:pt x="24" y="353"/>
                    <a:pt x="54" y="353"/>
                  </a:cubicBezTo>
                  <a:cubicBezTo>
                    <a:pt x="572" y="353"/>
                    <a:pt x="572" y="353"/>
                    <a:pt x="572" y="353"/>
                  </a:cubicBezTo>
                  <a:cubicBezTo>
                    <a:pt x="1870" y="353"/>
                    <a:pt x="1870" y="353"/>
                    <a:pt x="1870" y="353"/>
                  </a:cubicBezTo>
                  <a:cubicBezTo>
                    <a:pt x="1900" y="353"/>
                    <a:pt x="1924" y="328"/>
                    <a:pt x="1924" y="299"/>
                  </a:cubicBezTo>
                  <a:cubicBezTo>
                    <a:pt x="1924" y="54"/>
                    <a:pt x="1924" y="54"/>
                    <a:pt x="1924" y="54"/>
                  </a:cubicBezTo>
                  <a:cubicBezTo>
                    <a:pt x="1924" y="25"/>
                    <a:pt x="1900" y="0"/>
                    <a:pt x="18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5" name="Freeform 193"/>
            <p:cNvSpPr>
              <a:spLocks noEditPoints="1"/>
            </p:cNvSpPr>
            <p:nvPr/>
          </p:nvSpPr>
          <p:spPr bwMode="auto">
            <a:xfrm>
              <a:off x="11176001" y="5589588"/>
              <a:ext cx="514350" cy="498475"/>
            </a:xfrm>
            <a:custGeom>
              <a:avLst/>
              <a:gdLst>
                <a:gd name="T0" fmla="*/ 436 w 872"/>
                <a:gd name="T1" fmla="*/ 0 h 846"/>
                <a:gd name="T2" fmla="*/ 73 w 872"/>
                <a:gd name="T3" fmla="*/ 194 h 846"/>
                <a:gd name="T4" fmla="*/ 0 w 872"/>
                <a:gd name="T5" fmla="*/ 436 h 846"/>
                <a:gd name="T6" fmla="*/ 0 w 872"/>
                <a:gd name="T7" fmla="*/ 725 h 846"/>
                <a:gd name="T8" fmla="*/ 436 w 872"/>
                <a:gd name="T9" fmla="*/ 846 h 846"/>
                <a:gd name="T10" fmla="*/ 872 w 872"/>
                <a:gd name="T11" fmla="*/ 725 h 846"/>
                <a:gd name="T12" fmla="*/ 872 w 872"/>
                <a:gd name="T13" fmla="*/ 436 h 846"/>
                <a:gd name="T14" fmla="*/ 744 w 872"/>
                <a:gd name="T15" fmla="*/ 128 h 846"/>
                <a:gd name="T16" fmla="*/ 436 w 872"/>
                <a:gd name="T17" fmla="*/ 0 h 846"/>
                <a:gd name="T18" fmla="*/ 436 w 872"/>
                <a:gd name="T19" fmla="*/ 634 h 846"/>
                <a:gd name="T20" fmla="*/ 231 w 872"/>
                <a:gd name="T21" fmla="*/ 429 h 846"/>
                <a:gd name="T22" fmla="*/ 436 w 872"/>
                <a:gd name="T23" fmla="*/ 225 h 846"/>
                <a:gd name="T24" fmla="*/ 641 w 872"/>
                <a:gd name="T25" fmla="*/ 429 h 846"/>
                <a:gd name="T26" fmla="*/ 436 w 872"/>
                <a:gd name="T27" fmla="*/ 634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2" h="846">
                  <a:moveTo>
                    <a:pt x="436" y="0"/>
                  </a:moveTo>
                  <a:cubicBezTo>
                    <a:pt x="285" y="0"/>
                    <a:pt x="152" y="77"/>
                    <a:pt x="73" y="194"/>
                  </a:cubicBezTo>
                  <a:cubicBezTo>
                    <a:pt x="27" y="263"/>
                    <a:pt x="0" y="347"/>
                    <a:pt x="0" y="436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127" y="802"/>
                    <a:pt x="277" y="846"/>
                    <a:pt x="436" y="846"/>
                  </a:cubicBezTo>
                  <a:cubicBezTo>
                    <a:pt x="596" y="846"/>
                    <a:pt x="745" y="802"/>
                    <a:pt x="872" y="725"/>
                  </a:cubicBezTo>
                  <a:cubicBezTo>
                    <a:pt x="872" y="436"/>
                    <a:pt x="872" y="436"/>
                    <a:pt x="872" y="436"/>
                  </a:cubicBezTo>
                  <a:cubicBezTo>
                    <a:pt x="872" y="316"/>
                    <a:pt x="823" y="207"/>
                    <a:pt x="744" y="128"/>
                  </a:cubicBezTo>
                  <a:cubicBezTo>
                    <a:pt x="665" y="49"/>
                    <a:pt x="556" y="0"/>
                    <a:pt x="436" y="0"/>
                  </a:cubicBezTo>
                  <a:close/>
                  <a:moveTo>
                    <a:pt x="436" y="634"/>
                  </a:moveTo>
                  <a:cubicBezTo>
                    <a:pt x="323" y="634"/>
                    <a:pt x="231" y="543"/>
                    <a:pt x="231" y="429"/>
                  </a:cubicBezTo>
                  <a:cubicBezTo>
                    <a:pt x="231" y="317"/>
                    <a:pt x="323" y="225"/>
                    <a:pt x="436" y="225"/>
                  </a:cubicBezTo>
                  <a:cubicBezTo>
                    <a:pt x="549" y="225"/>
                    <a:pt x="641" y="317"/>
                    <a:pt x="641" y="429"/>
                  </a:cubicBezTo>
                  <a:cubicBezTo>
                    <a:pt x="641" y="542"/>
                    <a:pt x="549" y="634"/>
                    <a:pt x="436" y="6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6" name="Freeform 194"/>
            <p:cNvSpPr>
              <a:spLocks/>
            </p:cNvSpPr>
            <p:nvPr/>
          </p:nvSpPr>
          <p:spPr bwMode="auto">
            <a:xfrm>
              <a:off x="11383963" y="5792788"/>
              <a:ext cx="98425" cy="98425"/>
            </a:xfrm>
            <a:custGeom>
              <a:avLst/>
              <a:gdLst>
                <a:gd name="T0" fmla="*/ 83 w 166"/>
                <a:gd name="T1" fmla="*/ 0 h 165"/>
                <a:gd name="T2" fmla="*/ 0 w 166"/>
                <a:gd name="T3" fmla="*/ 82 h 165"/>
                <a:gd name="T4" fmla="*/ 83 w 166"/>
                <a:gd name="T5" fmla="*/ 165 h 165"/>
                <a:gd name="T6" fmla="*/ 166 w 166"/>
                <a:gd name="T7" fmla="*/ 82 h 165"/>
                <a:gd name="T8" fmla="*/ 83 w 166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83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8" y="165"/>
                    <a:pt x="83" y="165"/>
                  </a:cubicBezTo>
                  <a:cubicBezTo>
                    <a:pt x="129" y="165"/>
                    <a:pt x="166" y="128"/>
                    <a:pt x="166" y="82"/>
                  </a:cubicBezTo>
                  <a:cubicBezTo>
                    <a:pt x="166" y="37"/>
                    <a:pt x="129" y="0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27" name="Freeform 195"/>
            <p:cNvSpPr>
              <a:spLocks/>
            </p:cNvSpPr>
            <p:nvPr/>
          </p:nvSpPr>
          <p:spPr bwMode="auto">
            <a:xfrm>
              <a:off x="10933113" y="5365750"/>
              <a:ext cx="998538" cy="627063"/>
            </a:xfrm>
            <a:custGeom>
              <a:avLst/>
              <a:gdLst>
                <a:gd name="T0" fmla="*/ 0 w 1694"/>
                <a:gd name="T1" fmla="*/ 378 h 1062"/>
                <a:gd name="T2" fmla="*/ 349 w 1694"/>
                <a:gd name="T3" fmla="*/ 1062 h 1062"/>
                <a:gd name="T4" fmla="*/ 349 w 1694"/>
                <a:gd name="T5" fmla="*/ 814 h 1062"/>
                <a:gd name="T6" fmla="*/ 433 w 1694"/>
                <a:gd name="T7" fmla="*/ 537 h 1062"/>
                <a:gd name="T8" fmla="*/ 847 w 1694"/>
                <a:gd name="T9" fmla="*/ 316 h 1062"/>
                <a:gd name="T10" fmla="*/ 1199 w 1694"/>
                <a:gd name="T11" fmla="*/ 462 h 1062"/>
                <a:gd name="T12" fmla="*/ 1345 w 1694"/>
                <a:gd name="T13" fmla="*/ 814 h 1062"/>
                <a:gd name="T14" fmla="*/ 1345 w 1694"/>
                <a:gd name="T15" fmla="*/ 1062 h 1062"/>
                <a:gd name="T16" fmla="*/ 1694 w 1694"/>
                <a:gd name="T17" fmla="*/ 378 h 1062"/>
                <a:gd name="T18" fmla="*/ 1694 w 1694"/>
                <a:gd name="T19" fmla="*/ 0 h 1062"/>
                <a:gd name="T20" fmla="*/ 0 w 1694"/>
                <a:gd name="T21" fmla="*/ 0 h 1062"/>
                <a:gd name="T22" fmla="*/ 0 w 1694"/>
                <a:gd name="T23" fmla="*/ 378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94" h="1062">
                  <a:moveTo>
                    <a:pt x="0" y="378"/>
                  </a:moveTo>
                  <a:cubicBezTo>
                    <a:pt x="0" y="659"/>
                    <a:pt x="138" y="908"/>
                    <a:pt x="349" y="1062"/>
                  </a:cubicBezTo>
                  <a:cubicBezTo>
                    <a:pt x="349" y="814"/>
                    <a:pt x="349" y="814"/>
                    <a:pt x="349" y="814"/>
                  </a:cubicBezTo>
                  <a:cubicBezTo>
                    <a:pt x="349" y="715"/>
                    <a:pt x="378" y="619"/>
                    <a:pt x="433" y="537"/>
                  </a:cubicBezTo>
                  <a:cubicBezTo>
                    <a:pt x="526" y="399"/>
                    <a:pt x="680" y="316"/>
                    <a:pt x="847" y="316"/>
                  </a:cubicBezTo>
                  <a:cubicBezTo>
                    <a:pt x="980" y="316"/>
                    <a:pt x="1105" y="368"/>
                    <a:pt x="1199" y="462"/>
                  </a:cubicBezTo>
                  <a:cubicBezTo>
                    <a:pt x="1293" y="555"/>
                    <a:pt x="1345" y="681"/>
                    <a:pt x="1345" y="814"/>
                  </a:cubicBezTo>
                  <a:cubicBezTo>
                    <a:pt x="1345" y="1062"/>
                    <a:pt x="1345" y="1062"/>
                    <a:pt x="1345" y="1062"/>
                  </a:cubicBezTo>
                  <a:cubicBezTo>
                    <a:pt x="1556" y="908"/>
                    <a:pt x="1694" y="659"/>
                    <a:pt x="1694" y="378"/>
                  </a:cubicBezTo>
                  <a:cubicBezTo>
                    <a:pt x="1694" y="0"/>
                    <a:pt x="1694" y="0"/>
                    <a:pt x="169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28" name="Group 407"/>
          <p:cNvGrpSpPr/>
          <p:nvPr/>
        </p:nvGrpSpPr>
        <p:grpSpPr>
          <a:xfrm>
            <a:off x="3103599" y="5248986"/>
            <a:ext cx="588963" cy="588962"/>
            <a:chOff x="3236913" y="6121401"/>
            <a:chExt cx="588963" cy="588962"/>
          </a:xfrm>
          <a:solidFill>
            <a:schemeClr val="bg1"/>
          </a:solidFill>
        </p:grpSpPr>
        <p:sp>
          <p:nvSpPr>
            <p:cNvPr id="329" name="Freeform 199"/>
            <p:cNvSpPr>
              <a:spLocks/>
            </p:cNvSpPr>
            <p:nvPr/>
          </p:nvSpPr>
          <p:spPr bwMode="auto">
            <a:xfrm>
              <a:off x="3241676" y="6619876"/>
              <a:ext cx="85725" cy="85725"/>
            </a:xfrm>
            <a:custGeom>
              <a:avLst/>
              <a:gdLst>
                <a:gd name="T0" fmla="*/ 50 w 282"/>
                <a:gd name="T1" fmla="*/ 50 h 282"/>
                <a:gd name="T2" fmla="*/ 50 w 282"/>
                <a:gd name="T3" fmla="*/ 232 h 282"/>
                <a:gd name="T4" fmla="*/ 232 w 282"/>
                <a:gd name="T5" fmla="*/ 232 h 282"/>
                <a:gd name="T6" fmla="*/ 232 w 282"/>
                <a:gd name="T7" fmla="*/ 50 h 282"/>
                <a:gd name="T8" fmla="*/ 50 w 282"/>
                <a:gd name="T9" fmla="*/ 5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82">
                  <a:moveTo>
                    <a:pt x="50" y="50"/>
                  </a:moveTo>
                  <a:cubicBezTo>
                    <a:pt x="0" y="100"/>
                    <a:pt x="0" y="182"/>
                    <a:pt x="50" y="232"/>
                  </a:cubicBezTo>
                  <a:cubicBezTo>
                    <a:pt x="100" y="282"/>
                    <a:pt x="181" y="282"/>
                    <a:pt x="232" y="232"/>
                  </a:cubicBezTo>
                  <a:cubicBezTo>
                    <a:pt x="282" y="182"/>
                    <a:pt x="282" y="101"/>
                    <a:pt x="232" y="50"/>
                  </a:cubicBezTo>
                  <a:cubicBezTo>
                    <a:pt x="181" y="0"/>
                    <a:pt x="100" y="0"/>
                    <a:pt x="5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0" name="Freeform 200"/>
            <p:cNvSpPr>
              <a:spLocks/>
            </p:cNvSpPr>
            <p:nvPr/>
          </p:nvSpPr>
          <p:spPr bwMode="auto">
            <a:xfrm>
              <a:off x="3313113" y="6270626"/>
              <a:ext cx="57150" cy="57150"/>
            </a:xfrm>
            <a:custGeom>
              <a:avLst/>
              <a:gdLst>
                <a:gd name="T0" fmla="*/ 19 w 36"/>
                <a:gd name="T1" fmla="*/ 0 h 36"/>
                <a:gd name="T2" fmla="*/ 0 w 36"/>
                <a:gd name="T3" fmla="*/ 19 h 36"/>
                <a:gd name="T4" fmla="*/ 17 w 36"/>
                <a:gd name="T5" fmla="*/ 36 h 36"/>
                <a:gd name="T6" fmla="*/ 36 w 36"/>
                <a:gd name="T7" fmla="*/ 17 h 36"/>
                <a:gd name="T8" fmla="*/ 19 w 3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19" y="0"/>
                  </a:moveTo>
                  <a:lnTo>
                    <a:pt x="0" y="19"/>
                  </a:lnTo>
                  <a:lnTo>
                    <a:pt x="17" y="36"/>
                  </a:lnTo>
                  <a:lnTo>
                    <a:pt x="36" y="17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1" name="Freeform 201"/>
            <p:cNvSpPr>
              <a:spLocks/>
            </p:cNvSpPr>
            <p:nvPr/>
          </p:nvSpPr>
          <p:spPr bwMode="auto">
            <a:xfrm>
              <a:off x="3354388" y="6156326"/>
              <a:ext cx="93663" cy="93663"/>
            </a:xfrm>
            <a:custGeom>
              <a:avLst/>
              <a:gdLst>
                <a:gd name="T0" fmla="*/ 17 w 59"/>
                <a:gd name="T1" fmla="*/ 36 h 59"/>
                <a:gd name="T2" fmla="*/ 36 w 59"/>
                <a:gd name="T3" fmla="*/ 17 h 59"/>
                <a:gd name="T4" fmla="*/ 42 w 59"/>
                <a:gd name="T5" fmla="*/ 23 h 59"/>
                <a:gd name="T6" fmla="*/ 23 w 59"/>
                <a:gd name="T7" fmla="*/ 42 h 59"/>
                <a:gd name="T8" fmla="*/ 40 w 59"/>
                <a:gd name="T9" fmla="*/ 59 h 59"/>
                <a:gd name="T10" fmla="*/ 59 w 59"/>
                <a:gd name="T11" fmla="*/ 40 h 59"/>
                <a:gd name="T12" fmla="*/ 19 w 59"/>
                <a:gd name="T13" fmla="*/ 0 h 59"/>
                <a:gd name="T14" fmla="*/ 0 w 59"/>
                <a:gd name="T15" fmla="*/ 19 h 59"/>
                <a:gd name="T16" fmla="*/ 17 w 59"/>
                <a:gd name="T17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17" y="36"/>
                  </a:moveTo>
                  <a:lnTo>
                    <a:pt x="36" y="17"/>
                  </a:lnTo>
                  <a:lnTo>
                    <a:pt x="42" y="23"/>
                  </a:lnTo>
                  <a:lnTo>
                    <a:pt x="23" y="42"/>
                  </a:lnTo>
                  <a:lnTo>
                    <a:pt x="40" y="59"/>
                  </a:lnTo>
                  <a:lnTo>
                    <a:pt x="59" y="40"/>
                  </a:lnTo>
                  <a:lnTo>
                    <a:pt x="19" y="0"/>
                  </a:lnTo>
                  <a:lnTo>
                    <a:pt x="0" y="19"/>
                  </a:lnTo>
                  <a:lnTo>
                    <a:pt x="17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2" name="Freeform 202"/>
            <p:cNvSpPr>
              <a:spLocks/>
            </p:cNvSpPr>
            <p:nvPr/>
          </p:nvSpPr>
          <p:spPr bwMode="auto">
            <a:xfrm>
              <a:off x="3316288" y="6196013"/>
              <a:ext cx="53975" cy="55563"/>
            </a:xfrm>
            <a:custGeom>
              <a:avLst/>
              <a:gdLst>
                <a:gd name="T0" fmla="*/ 0 w 34"/>
                <a:gd name="T1" fmla="*/ 18 h 35"/>
                <a:gd name="T2" fmla="*/ 18 w 34"/>
                <a:gd name="T3" fmla="*/ 0 h 35"/>
                <a:gd name="T4" fmla="*/ 34 w 34"/>
                <a:gd name="T5" fmla="*/ 17 h 35"/>
                <a:gd name="T6" fmla="*/ 17 w 34"/>
                <a:gd name="T7" fmla="*/ 35 h 35"/>
                <a:gd name="T8" fmla="*/ 0 w 34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0" y="18"/>
                  </a:moveTo>
                  <a:lnTo>
                    <a:pt x="18" y="0"/>
                  </a:lnTo>
                  <a:lnTo>
                    <a:pt x="34" y="17"/>
                  </a:lnTo>
                  <a:lnTo>
                    <a:pt x="17" y="3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3" name="Freeform 203"/>
            <p:cNvSpPr>
              <a:spLocks/>
            </p:cNvSpPr>
            <p:nvPr/>
          </p:nvSpPr>
          <p:spPr bwMode="auto">
            <a:xfrm>
              <a:off x="3276601" y="6234113"/>
              <a:ext cx="57150" cy="57150"/>
            </a:xfrm>
            <a:custGeom>
              <a:avLst/>
              <a:gdLst>
                <a:gd name="T0" fmla="*/ 0 w 36"/>
                <a:gd name="T1" fmla="*/ 19 h 36"/>
                <a:gd name="T2" fmla="*/ 19 w 36"/>
                <a:gd name="T3" fmla="*/ 0 h 36"/>
                <a:gd name="T4" fmla="*/ 36 w 36"/>
                <a:gd name="T5" fmla="*/ 17 h 36"/>
                <a:gd name="T6" fmla="*/ 17 w 36"/>
                <a:gd name="T7" fmla="*/ 36 h 36"/>
                <a:gd name="T8" fmla="*/ 0 w 36"/>
                <a:gd name="T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0" y="19"/>
                  </a:moveTo>
                  <a:lnTo>
                    <a:pt x="19" y="0"/>
                  </a:lnTo>
                  <a:lnTo>
                    <a:pt x="36" y="17"/>
                  </a:lnTo>
                  <a:lnTo>
                    <a:pt x="17" y="36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4" name="Freeform 204"/>
            <p:cNvSpPr>
              <a:spLocks/>
            </p:cNvSpPr>
            <p:nvPr/>
          </p:nvSpPr>
          <p:spPr bwMode="auto">
            <a:xfrm>
              <a:off x="3352801" y="6234113"/>
              <a:ext cx="55563" cy="53975"/>
            </a:xfrm>
            <a:custGeom>
              <a:avLst/>
              <a:gdLst>
                <a:gd name="T0" fmla="*/ 0 w 35"/>
                <a:gd name="T1" fmla="*/ 17 h 34"/>
                <a:gd name="T2" fmla="*/ 18 w 35"/>
                <a:gd name="T3" fmla="*/ 0 h 34"/>
                <a:gd name="T4" fmla="*/ 35 w 35"/>
                <a:gd name="T5" fmla="*/ 16 h 34"/>
                <a:gd name="T6" fmla="*/ 17 w 35"/>
                <a:gd name="T7" fmla="*/ 34 h 34"/>
                <a:gd name="T8" fmla="*/ 0 w 35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4">
                  <a:moveTo>
                    <a:pt x="0" y="17"/>
                  </a:moveTo>
                  <a:lnTo>
                    <a:pt x="18" y="0"/>
                  </a:lnTo>
                  <a:lnTo>
                    <a:pt x="35" y="16"/>
                  </a:lnTo>
                  <a:lnTo>
                    <a:pt x="17" y="34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5" name="Freeform 205"/>
            <p:cNvSpPr>
              <a:spLocks/>
            </p:cNvSpPr>
            <p:nvPr/>
          </p:nvSpPr>
          <p:spPr bwMode="auto">
            <a:xfrm>
              <a:off x="3278188" y="6121401"/>
              <a:ext cx="96838" cy="92075"/>
            </a:xfrm>
            <a:custGeom>
              <a:avLst/>
              <a:gdLst>
                <a:gd name="T0" fmla="*/ 183 w 316"/>
                <a:gd name="T1" fmla="*/ 211 h 301"/>
                <a:gd name="T2" fmla="*/ 89 w 316"/>
                <a:gd name="T3" fmla="*/ 118 h 301"/>
                <a:gd name="T4" fmla="*/ 122 w 316"/>
                <a:gd name="T5" fmla="*/ 85 h 301"/>
                <a:gd name="T6" fmla="*/ 216 w 316"/>
                <a:gd name="T7" fmla="*/ 178 h 301"/>
                <a:gd name="T8" fmla="*/ 316 w 316"/>
                <a:gd name="T9" fmla="*/ 78 h 301"/>
                <a:gd name="T10" fmla="*/ 258 w 316"/>
                <a:gd name="T11" fmla="*/ 20 h 301"/>
                <a:gd name="T12" fmla="*/ 187 w 316"/>
                <a:gd name="T13" fmla="*/ 20 h 301"/>
                <a:gd name="T14" fmla="*/ 0 w 316"/>
                <a:gd name="T15" fmla="*/ 207 h 301"/>
                <a:gd name="T16" fmla="*/ 93 w 316"/>
                <a:gd name="T17" fmla="*/ 301 h 301"/>
                <a:gd name="T18" fmla="*/ 183 w 316"/>
                <a:gd name="T19" fmla="*/ 21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6" h="301">
                  <a:moveTo>
                    <a:pt x="183" y="211"/>
                  </a:moveTo>
                  <a:cubicBezTo>
                    <a:pt x="89" y="118"/>
                    <a:pt x="89" y="118"/>
                    <a:pt x="89" y="118"/>
                  </a:cubicBezTo>
                  <a:cubicBezTo>
                    <a:pt x="122" y="85"/>
                    <a:pt x="122" y="85"/>
                    <a:pt x="122" y="85"/>
                  </a:cubicBezTo>
                  <a:cubicBezTo>
                    <a:pt x="216" y="178"/>
                    <a:pt x="216" y="178"/>
                    <a:pt x="216" y="178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258" y="20"/>
                    <a:pt x="258" y="20"/>
                    <a:pt x="258" y="20"/>
                  </a:cubicBezTo>
                  <a:cubicBezTo>
                    <a:pt x="239" y="0"/>
                    <a:pt x="207" y="0"/>
                    <a:pt x="187" y="2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93" y="301"/>
                    <a:pt x="93" y="301"/>
                    <a:pt x="93" y="301"/>
                  </a:cubicBezTo>
                  <a:lnTo>
                    <a:pt x="183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6" name="Freeform 206"/>
            <p:cNvSpPr>
              <a:spLocks/>
            </p:cNvSpPr>
            <p:nvPr/>
          </p:nvSpPr>
          <p:spPr bwMode="auto">
            <a:xfrm>
              <a:off x="3427413" y="6229351"/>
              <a:ext cx="55563" cy="60325"/>
            </a:xfrm>
            <a:custGeom>
              <a:avLst/>
              <a:gdLst>
                <a:gd name="T0" fmla="*/ 93 w 178"/>
                <a:gd name="T1" fmla="*/ 194 h 194"/>
                <a:gd name="T2" fmla="*/ 158 w 178"/>
                <a:gd name="T3" fmla="*/ 129 h 194"/>
                <a:gd name="T4" fmla="*/ 158 w 178"/>
                <a:gd name="T5" fmla="*/ 57 h 194"/>
                <a:gd name="T6" fmla="*/ 100 w 178"/>
                <a:gd name="T7" fmla="*/ 0 h 194"/>
                <a:gd name="T8" fmla="*/ 0 w 178"/>
                <a:gd name="T9" fmla="*/ 100 h 194"/>
                <a:gd name="T10" fmla="*/ 93 w 178"/>
                <a:gd name="T11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94">
                  <a:moveTo>
                    <a:pt x="93" y="194"/>
                  </a:moveTo>
                  <a:cubicBezTo>
                    <a:pt x="158" y="129"/>
                    <a:pt x="158" y="129"/>
                    <a:pt x="158" y="129"/>
                  </a:cubicBezTo>
                  <a:cubicBezTo>
                    <a:pt x="178" y="109"/>
                    <a:pt x="178" y="77"/>
                    <a:pt x="158" y="57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93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7" name="Freeform 207"/>
            <p:cNvSpPr>
              <a:spLocks/>
            </p:cNvSpPr>
            <p:nvPr/>
          </p:nvSpPr>
          <p:spPr bwMode="auto">
            <a:xfrm>
              <a:off x="3349626" y="6270626"/>
              <a:ext cx="96838" cy="92075"/>
            </a:xfrm>
            <a:custGeom>
              <a:avLst/>
              <a:gdLst>
                <a:gd name="T0" fmla="*/ 129 w 316"/>
                <a:gd name="T1" fmla="*/ 281 h 301"/>
                <a:gd name="T2" fmla="*/ 316 w 316"/>
                <a:gd name="T3" fmla="*/ 94 h 301"/>
                <a:gd name="T4" fmla="*/ 223 w 316"/>
                <a:gd name="T5" fmla="*/ 0 h 301"/>
                <a:gd name="T6" fmla="*/ 133 w 316"/>
                <a:gd name="T7" fmla="*/ 90 h 301"/>
                <a:gd name="T8" fmla="*/ 227 w 316"/>
                <a:gd name="T9" fmla="*/ 183 h 301"/>
                <a:gd name="T10" fmla="*/ 194 w 316"/>
                <a:gd name="T11" fmla="*/ 216 h 301"/>
                <a:gd name="T12" fmla="*/ 100 w 316"/>
                <a:gd name="T13" fmla="*/ 123 h 301"/>
                <a:gd name="T14" fmla="*/ 0 w 316"/>
                <a:gd name="T15" fmla="*/ 223 h 301"/>
                <a:gd name="T16" fmla="*/ 58 w 316"/>
                <a:gd name="T17" fmla="*/ 281 h 301"/>
                <a:gd name="T18" fmla="*/ 129 w 316"/>
                <a:gd name="T19" fmla="*/ 28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6" h="301">
                  <a:moveTo>
                    <a:pt x="129" y="281"/>
                  </a:moveTo>
                  <a:cubicBezTo>
                    <a:pt x="316" y="94"/>
                    <a:pt x="316" y="94"/>
                    <a:pt x="316" y="94"/>
                  </a:cubicBezTo>
                  <a:cubicBezTo>
                    <a:pt x="223" y="0"/>
                    <a:pt x="223" y="0"/>
                    <a:pt x="223" y="0"/>
                  </a:cubicBezTo>
                  <a:cubicBezTo>
                    <a:pt x="133" y="90"/>
                    <a:pt x="133" y="90"/>
                    <a:pt x="133" y="90"/>
                  </a:cubicBezTo>
                  <a:cubicBezTo>
                    <a:pt x="227" y="183"/>
                    <a:pt x="227" y="183"/>
                    <a:pt x="227" y="183"/>
                  </a:cubicBezTo>
                  <a:cubicBezTo>
                    <a:pt x="194" y="216"/>
                    <a:pt x="194" y="216"/>
                    <a:pt x="194" y="216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58" y="281"/>
                    <a:pt x="58" y="281"/>
                    <a:pt x="58" y="281"/>
                  </a:cubicBezTo>
                  <a:cubicBezTo>
                    <a:pt x="77" y="301"/>
                    <a:pt x="109" y="301"/>
                    <a:pt x="129" y="2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8" name="Freeform 208"/>
            <p:cNvSpPr>
              <a:spLocks/>
            </p:cNvSpPr>
            <p:nvPr/>
          </p:nvSpPr>
          <p:spPr bwMode="auto">
            <a:xfrm>
              <a:off x="3241676" y="6194426"/>
              <a:ext cx="55563" cy="60325"/>
            </a:xfrm>
            <a:custGeom>
              <a:avLst/>
              <a:gdLst>
                <a:gd name="T0" fmla="*/ 78 w 178"/>
                <a:gd name="T1" fmla="*/ 194 h 194"/>
                <a:gd name="T2" fmla="*/ 178 w 178"/>
                <a:gd name="T3" fmla="*/ 94 h 194"/>
                <a:gd name="T4" fmla="*/ 85 w 178"/>
                <a:gd name="T5" fmla="*/ 0 h 194"/>
                <a:gd name="T6" fmla="*/ 20 w 178"/>
                <a:gd name="T7" fmla="*/ 65 h 194"/>
                <a:gd name="T8" fmla="*/ 20 w 178"/>
                <a:gd name="T9" fmla="*/ 137 h 194"/>
                <a:gd name="T10" fmla="*/ 78 w 178"/>
                <a:gd name="T11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94">
                  <a:moveTo>
                    <a:pt x="78" y="194"/>
                  </a:moveTo>
                  <a:cubicBezTo>
                    <a:pt x="178" y="94"/>
                    <a:pt x="178" y="94"/>
                    <a:pt x="178" y="94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0" y="85"/>
                    <a:pt x="0" y="117"/>
                    <a:pt x="20" y="137"/>
                  </a:cubicBezTo>
                  <a:lnTo>
                    <a:pt x="7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39" name="Freeform 209"/>
            <p:cNvSpPr>
              <a:spLocks/>
            </p:cNvSpPr>
            <p:nvPr/>
          </p:nvSpPr>
          <p:spPr bwMode="auto">
            <a:xfrm>
              <a:off x="3697288" y="6577013"/>
              <a:ext cx="53975" cy="53975"/>
            </a:xfrm>
            <a:custGeom>
              <a:avLst/>
              <a:gdLst>
                <a:gd name="T0" fmla="*/ 0 w 34"/>
                <a:gd name="T1" fmla="*/ 17 h 34"/>
                <a:gd name="T2" fmla="*/ 17 w 34"/>
                <a:gd name="T3" fmla="*/ 0 h 34"/>
                <a:gd name="T4" fmla="*/ 34 w 34"/>
                <a:gd name="T5" fmla="*/ 17 h 34"/>
                <a:gd name="T6" fmla="*/ 17 w 34"/>
                <a:gd name="T7" fmla="*/ 34 h 34"/>
                <a:gd name="T8" fmla="*/ 0 w 34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0" y="17"/>
                  </a:moveTo>
                  <a:lnTo>
                    <a:pt x="17" y="0"/>
                  </a:lnTo>
                  <a:lnTo>
                    <a:pt x="34" y="17"/>
                  </a:lnTo>
                  <a:lnTo>
                    <a:pt x="17" y="34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0" name="Freeform 210"/>
            <p:cNvSpPr>
              <a:spLocks/>
            </p:cNvSpPr>
            <p:nvPr/>
          </p:nvSpPr>
          <p:spPr bwMode="auto">
            <a:xfrm>
              <a:off x="3619501" y="6577013"/>
              <a:ext cx="57150" cy="57150"/>
            </a:xfrm>
            <a:custGeom>
              <a:avLst/>
              <a:gdLst>
                <a:gd name="T0" fmla="*/ 0 w 36"/>
                <a:gd name="T1" fmla="*/ 20 h 36"/>
                <a:gd name="T2" fmla="*/ 19 w 36"/>
                <a:gd name="T3" fmla="*/ 0 h 36"/>
                <a:gd name="T4" fmla="*/ 36 w 36"/>
                <a:gd name="T5" fmla="*/ 17 h 36"/>
                <a:gd name="T6" fmla="*/ 17 w 36"/>
                <a:gd name="T7" fmla="*/ 36 h 36"/>
                <a:gd name="T8" fmla="*/ 0 w 36"/>
                <a:gd name="T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0" y="20"/>
                  </a:moveTo>
                  <a:lnTo>
                    <a:pt x="19" y="0"/>
                  </a:lnTo>
                  <a:lnTo>
                    <a:pt x="36" y="17"/>
                  </a:lnTo>
                  <a:lnTo>
                    <a:pt x="17" y="3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1" name="Freeform 211"/>
            <p:cNvSpPr>
              <a:spLocks/>
            </p:cNvSpPr>
            <p:nvPr/>
          </p:nvSpPr>
          <p:spPr bwMode="auto">
            <a:xfrm>
              <a:off x="3659188" y="6540501"/>
              <a:ext cx="55563" cy="53975"/>
            </a:xfrm>
            <a:custGeom>
              <a:avLst/>
              <a:gdLst>
                <a:gd name="T0" fmla="*/ 0 w 35"/>
                <a:gd name="T1" fmla="*/ 17 h 34"/>
                <a:gd name="T2" fmla="*/ 18 w 35"/>
                <a:gd name="T3" fmla="*/ 0 h 34"/>
                <a:gd name="T4" fmla="*/ 35 w 35"/>
                <a:gd name="T5" fmla="*/ 16 h 34"/>
                <a:gd name="T6" fmla="*/ 17 w 35"/>
                <a:gd name="T7" fmla="*/ 34 h 34"/>
                <a:gd name="T8" fmla="*/ 0 w 35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4">
                  <a:moveTo>
                    <a:pt x="0" y="17"/>
                  </a:moveTo>
                  <a:lnTo>
                    <a:pt x="18" y="0"/>
                  </a:lnTo>
                  <a:lnTo>
                    <a:pt x="35" y="16"/>
                  </a:lnTo>
                  <a:lnTo>
                    <a:pt x="17" y="34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2" name="Freeform 212"/>
            <p:cNvSpPr>
              <a:spLocks/>
            </p:cNvSpPr>
            <p:nvPr/>
          </p:nvSpPr>
          <p:spPr bwMode="auto">
            <a:xfrm>
              <a:off x="3621088" y="6500813"/>
              <a:ext cx="55563" cy="55563"/>
            </a:xfrm>
            <a:custGeom>
              <a:avLst/>
              <a:gdLst>
                <a:gd name="T0" fmla="*/ 0 w 35"/>
                <a:gd name="T1" fmla="*/ 18 h 35"/>
                <a:gd name="T2" fmla="*/ 17 w 35"/>
                <a:gd name="T3" fmla="*/ 0 h 35"/>
                <a:gd name="T4" fmla="*/ 35 w 35"/>
                <a:gd name="T5" fmla="*/ 18 h 35"/>
                <a:gd name="T6" fmla="*/ 18 w 35"/>
                <a:gd name="T7" fmla="*/ 35 h 35"/>
                <a:gd name="T8" fmla="*/ 0 w 35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0" y="18"/>
                  </a:moveTo>
                  <a:lnTo>
                    <a:pt x="17" y="0"/>
                  </a:lnTo>
                  <a:lnTo>
                    <a:pt x="35" y="18"/>
                  </a:lnTo>
                  <a:lnTo>
                    <a:pt x="18" y="3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3" name="Freeform 213"/>
            <p:cNvSpPr>
              <a:spLocks/>
            </p:cNvSpPr>
            <p:nvPr/>
          </p:nvSpPr>
          <p:spPr bwMode="auto">
            <a:xfrm>
              <a:off x="3656013" y="6613526"/>
              <a:ext cx="57150" cy="58738"/>
            </a:xfrm>
            <a:custGeom>
              <a:avLst/>
              <a:gdLst>
                <a:gd name="T0" fmla="*/ 0 w 36"/>
                <a:gd name="T1" fmla="*/ 20 h 37"/>
                <a:gd name="T2" fmla="*/ 19 w 36"/>
                <a:gd name="T3" fmla="*/ 0 h 37"/>
                <a:gd name="T4" fmla="*/ 36 w 36"/>
                <a:gd name="T5" fmla="*/ 17 h 37"/>
                <a:gd name="T6" fmla="*/ 17 w 36"/>
                <a:gd name="T7" fmla="*/ 37 h 37"/>
                <a:gd name="T8" fmla="*/ 0 w 36"/>
                <a:gd name="T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7">
                  <a:moveTo>
                    <a:pt x="0" y="20"/>
                  </a:moveTo>
                  <a:lnTo>
                    <a:pt x="19" y="0"/>
                  </a:lnTo>
                  <a:lnTo>
                    <a:pt x="36" y="17"/>
                  </a:lnTo>
                  <a:lnTo>
                    <a:pt x="17" y="37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4" name="Freeform 214"/>
            <p:cNvSpPr>
              <a:spLocks/>
            </p:cNvSpPr>
            <p:nvPr/>
          </p:nvSpPr>
          <p:spPr bwMode="auto">
            <a:xfrm>
              <a:off x="3692526" y="6651626"/>
              <a:ext cx="60325" cy="53975"/>
            </a:xfrm>
            <a:custGeom>
              <a:avLst/>
              <a:gdLst>
                <a:gd name="T0" fmla="*/ 100 w 194"/>
                <a:gd name="T1" fmla="*/ 0 h 178"/>
                <a:gd name="T2" fmla="*/ 0 w 194"/>
                <a:gd name="T3" fmla="*/ 101 h 178"/>
                <a:gd name="T4" fmla="*/ 58 w 194"/>
                <a:gd name="T5" fmla="*/ 158 h 178"/>
                <a:gd name="T6" fmla="*/ 129 w 194"/>
                <a:gd name="T7" fmla="*/ 158 h 178"/>
                <a:gd name="T8" fmla="*/ 194 w 194"/>
                <a:gd name="T9" fmla="*/ 93 h 178"/>
                <a:gd name="T10" fmla="*/ 100 w 194"/>
                <a:gd name="T1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178">
                  <a:moveTo>
                    <a:pt x="100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58" y="158"/>
                    <a:pt x="58" y="158"/>
                    <a:pt x="58" y="158"/>
                  </a:cubicBezTo>
                  <a:cubicBezTo>
                    <a:pt x="77" y="178"/>
                    <a:pt x="109" y="178"/>
                    <a:pt x="129" y="158"/>
                  </a:cubicBezTo>
                  <a:cubicBezTo>
                    <a:pt x="194" y="93"/>
                    <a:pt x="194" y="93"/>
                    <a:pt x="194" y="93"/>
                  </a:cubicBezTo>
                  <a:lnTo>
                    <a:pt x="1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5" name="Freeform 215"/>
            <p:cNvSpPr>
              <a:spLocks/>
            </p:cNvSpPr>
            <p:nvPr/>
          </p:nvSpPr>
          <p:spPr bwMode="auto">
            <a:xfrm>
              <a:off x="3697288" y="6499226"/>
              <a:ext cx="57150" cy="57150"/>
            </a:xfrm>
            <a:custGeom>
              <a:avLst/>
              <a:gdLst>
                <a:gd name="T0" fmla="*/ 0 w 36"/>
                <a:gd name="T1" fmla="*/ 19 h 36"/>
                <a:gd name="T2" fmla="*/ 19 w 36"/>
                <a:gd name="T3" fmla="*/ 0 h 36"/>
                <a:gd name="T4" fmla="*/ 36 w 36"/>
                <a:gd name="T5" fmla="*/ 17 h 36"/>
                <a:gd name="T6" fmla="*/ 17 w 36"/>
                <a:gd name="T7" fmla="*/ 36 h 36"/>
                <a:gd name="T8" fmla="*/ 0 w 36"/>
                <a:gd name="T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0" y="19"/>
                  </a:moveTo>
                  <a:lnTo>
                    <a:pt x="19" y="0"/>
                  </a:lnTo>
                  <a:lnTo>
                    <a:pt x="36" y="17"/>
                  </a:lnTo>
                  <a:lnTo>
                    <a:pt x="17" y="36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6" name="Freeform 216"/>
            <p:cNvSpPr>
              <a:spLocks/>
            </p:cNvSpPr>
            <p:nvPr/>
          </p:nvSpPr>
          <p:spPr bwMode="auto">
            <a:xfrm>
              <a:off x="3733801" y="6535738"/>
              <a:ext cx="92075" cy="133350"/>
            </a:xfrm>
            <a:custGeom>
              <a:avLst/>
              <a:gdLst>
                <a:gd name="T0" fmla="*/ 281 w 301"/>
                <a:gd name="T1" fmla="*/ 178 h 438"/>
                <a:gd name="T2" fmla="*/ 102 w 301"/>
                <a:gd name="T3" fmla="*/ 0 h 438"/>
                <a:gd name="T4" fmla="*/ 2 w 301"/>
                <a:gd name="T5" fmla="*/ 100 h 438"/>
                <a:gd name="T6" fmla="*/ 90 w 301"/>
                <a:gd name="T7" fmla="*/ 188 h 438"/>
                <a:gd name="T8" fmla="*/ 190 w 301"/>
                <a:gd name="T9" fmla="*/ 88 h 438"/>
                <a:gd name="T10" fmla="*/ 223 w 301"/>
                <a:gd name="T11" fmla="*/ 121 h 438"/>
                <a:gd name="T12" fmla="*/ 123 w 301"/>
                <a:gd name="T13" fmla="*/ 221 h 438"/>
                <a:gd name="T14" fmla="*/ 216 w 301"/>
                <a:gd name="T15" fmla="*/ 315 h 438"/>
                <a:gd name="T16" fmla="*/ 183 w 301"/>
                <a:gd name="T17" fmla="*/ 348 h 438"/>
                <a:gd name="T18" fmla="*/ 90 w 301"/>
                <a:gd name="T19" fmla="*/ 254 h 438"/>
                <a:gd name="T20" fmla="*/ 0 w 301"/>
                <a:gd name="T21" fmla="*/ 344 h 438"/>
                <a:gd name="T22" fmla="*/ 94 w 301"/>
                <a:gd name="T23" fmla="*/ 437 h 438"/>
                <a:gd name="T24" fmla="*/ 94 w 301"/>
                <a:gd name="T25" fmla="*/ 438 h 438"/>
                <a:gd name="T26" fmla="*/ 281 w 301"/>
                <a:gd name="T27" fmla="*/ 250 h 438"/>
                <a:gd name="T28" fmla="*/ 281 w 301"/>
                <a:gd name="T29" fmla="*/ 1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1" h="438">
                  <a:moveTo>
                    <a:pt x="281" y="178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90" y="188"/>
                    <a:pt x="90" y="188"/>
                    <a:pt x="90" y="188"/>
                  </a:cubicBezTo>
                  <a:cubicBezTo>
                    <a:pt x="190" y="88"/>
                    <a:pt x="190" y="88"/>
                    <a:pt x="190" y="88"/>
                  </a:cubicBezTo>
                  <a:cubicBezTo>
                    <a:pt x="223" y="121"/>
                    <a:pt x="223" y="121"/>
                    <a:pt x="223" y="121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216" y="315"/>
                    <a:pt x="216" y="315"/>
                    <a:pt x="216" y="315"/>
                  </a:cubicBezTo>
                  <a:cubicBezTo>
                    <a:pt x="183" y="348"/>
                    <a:pt x="183" y="348"/>
                    <a:pt x="183" y="348"/>
                  </a:cubicBezTo>
                  <a:cubicBezTo>
                    <a:pt x="90" y="254"/>
                    <a:pt x="90" y="254"/>
                    <a:pt x="90" y="25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94" y="437"/>
                    <a:pt x="94" y="437"/>
                    <a:pt x="94" y="437"/>
                  </a:cubicBezTo>
                  <a:cubicBezTo>
                    <a:pt x="94" y="438"/>
                    <a:pt x="94" y="438"/>
                    <a:pt x="94" y="438"/>
                  </a:cubicBezTo>
                  <a:cubicBezTo>
                    <a:pt x="281" y="250"/>
                    <a:pt x="281" y="250"/>
                    <a:pt x="281" y="250"/>
                  </a:cubicBezTo>
                  <a:cubicBezTo>
                    <a:pt x="301" y="230"/>
                    <a:pt x="301" y="198"/>
                    <a:pt x="28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7" name="Freeform 217"/>
            <p:cNvSpPr>
              <a:spLocks/>
            </p:cNvSpPr>
            <p:nvPr/>
          </p:nvSpPr>
          <p:spPr bwMode="auto">
            <a:xfrm>
              <a:off x="3586163" y="6538913"/>
              <a:ext cx="53975" cy="58738"/>
            </a:xfrm>
            <a:custGeom>
              <a:avLst/>
              <a:gdLst>
                <a:gd name="T0" fmla="*/ 85 w 178"/>
                <a:gd name="T1" fmla="*/ 0 h 195"/>
                <a:gd name="T2" fmla="*/ 20 w 178"/>
                <a:gd name="T3" fmla="*/ 65 h 195"/>
                <a:gd name="T4" fmla="*/ 20 w 178"/>
                <a:gd name="T5" fmla="*/ 137 h 195"/>
                <a:gd name="T6" fmla="*/ 78 w 178"/>
                <a:gd name="T7" fmla="*/ 195 h 195"/>
                <a:gd name="T8" fmla="*/ 178 w 178"/>
                <a:gd name="T9" fmla="*/ 94 h 195"/>
                <a:gd name="T10" fmla="*/ 85 w 178"/>
                <a:gd name="T1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195">
                  <a:moveTo>
                    <a:pt x="85" y="0"/>
                  </a:moveTo>
                  <a:cubicBezTo>
                    <a:pt x="20" y="65"/>
                    <a:pt x="20" y="65"/>
                    <a:pt x="20" y="65"/>
                  </a:cubicBezTo>
                  <a:cubicBezTo>
                    <a:pt x="0" y="85"/>
                    <a:pt x="0" y="117"/>
                    <a:pt x="20" y="137"/>
                  </a:cubicBezTo>
                  <a:cubicBezTo>
                    <a:pt x="78" y="195"/>
                    <a:pt x="78" y="195"/>
                    <a:pt x="78" y="195"/>
                  </a:cubicBezTo>
                  <a:cubicBezTo>
                    <a:pt x="178" y="94"/>
                    <a:pt x="178" y="94"/>
                    <a:pt x="178" y="94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8" name="Freeform 218"/>
            <p:cNvSpPr>
              <a:spLocks/>
            </p:cNvSpPr>
            <p:nvPr/>
          </p:nvSpPr>
          <p:spPr bwMode="auto">
            <a:xfrm>
              <a:off x="3659188" y="6465888"/>
              <a:ext cx="58738" cy="53975"/>
            </a:xfrm>
            <a:custGeom>
              <a:avLst/>
              <a:gdLst>
                <a:gd name="T0" fmla="*/ 194 w 194"/>
                <a:gd name="T1" fmla="*/ 77 h 178"/>
                <a:gd name="T2" fmla="*/ 137 w 194"/>
                <a:gd name="T3" fmla="*/ 19 h 178"/>
                <a:gd name="T4" fmla="*/ 65 w 194"/>
                <a:gd name="T5" fmla="*/ 19 h 178"/>
                <a:gd name="T6" fmla="*/ 0 w 194"/>
                <a:gd name="T7" fmla="*/ 84 h 178"/>
                <a:gd name="T8" fmla="*/ 94 w 194"/>
                <a:gd name="T9" fmla="*/ 178 h 178"/>
                <a:gd name="T10" fmla="*/ 194 w 194"/>
                <a:gd name="T11" fmla="*/ 7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178">
                  <a:moveTo>
                    <a:pt x="194" y="77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17" y="0"/>
                    <a:pt x="85" y="0"/>
                    <a:pt x="65" y="1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94" y="178"/>
                    <a:pt x="94" y="178"/>
                    <a:pt x="94" y="178"/>
                  </a:cubicBezTo>
                  <a:lnTo>
                    <a:pt x="194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49" name="Freeform 219"/>
            <p:cNvSpPr>
              <a:spLocks/>
            </p:cNvSpPr>
            <p:nvPr/>
          </p:nvSpPr>
          <p:spPr bwMode="auto">
            <a:xfrm>
              <a:off x="3644901" y="6188076"/>
              <a:ext cx="107950" cy="114300"/>
            </a:xfrm>
            <a:custGeom>
              <a:avLst/>
              <a:gdLst>
                <a:gd name="T0" fmla="*/ 300 w 355"/>
                <a:gd name="T1" fmla="*/ 341 h 374"/>
                <a:gd name="T2" fmla="*/ 355 w 355"/>
                <a:gd name="T3" fmla="*/ 207 h 374"/>
                <a:gd name="T4" fmla="*/ 300 w 355"/>
                <a:gd name="T5" fmla="*/ 74 h 374"/>
                <a:gd name="T6" fmla="*/ 33 w 355"/>
                <a:gd name="T7" fmla="*/ 74 h 374"/>
                <a:gd name="T8" fmla="*/ 0 w 355"/>
                <a:gd name="T9" fmla="*/ 107 h 374"/>
                <a:gd name="T10" fmla="*/ 267 w 355"/>
                <a:gd name="T11" fmla="*/ 374 h 374"/>
                <a:gd name="T12" fmla="*/ 300 w 355"/>
                <a:gd name="T13" fmla="*/ 341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374">
                  <a:moveTo>
                    <a:pt x="300" y="341"/>
                  </a:moveTo>
                  <a:cubicBezTo>
                    <a:pt x="337" y="304"/>
                    <a:pt x="355" y="256"/>
                    <a:pt x="355" y="207"/>
                  </a:cubicBezTo>
                  <a:cubicBezTo>
                    <a:pt x="355" y="159"/>
                    <a:pt x="337" y="111"/>
                    <a:pt x="300" y="74"/>
                  </a:cubicBezTo>
                  <a:cubicBezTo>
                    <a:pt x="226" y="0"/>
                    <a:pt x="107" y="0"/>
                    <a:pt x="33" y="7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67" y="374"/>
                    <a:pt x="267" y="374"/>
                    <a:pt x="267" y="374"/>
                  </a:cubicBezTo>
                  <a:lnTo>
                    <a:pt x="300" y="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0" name="Freeform 220"/>
            <p:cNvSpPr>
              <a:spLocks/>
            </p:cNvSpPr>
            <p:nvPr/>
          </p:nvSpPr>
          <p:spPr bwMode="auto">
            <a:xfrm>
              <a:off x="3236913" y="6446838"/>
              <a:ext cx="263525" cy="263525"/>
            </a:xfrm>
            <a:custGeom>
              <a:avLst/>
              <a:gdLst>
                <a:gd name="T0" fmla="*/ 0 w 865"/>
                <a:gd name="T1" fmla="*/ 126 h 865"/>
                <a:gd name="T2" fmla="*/ 330 w 865"/>
                <a:gd name="T3" fmla="*/ 456 h 865"/>
                <a:gd name="T4" fmla="*/ 245 w 865"/>
                <a:gd name="T5" fmla="*/ 541 h 865"/>
                <a:gd name="T6" fmla="*/ 291 w 865"/>
                <a:gd name="T7" fmla="*/ 575 h 865"/>
                <a:gd name="T8" fmla="*/ 323 w 865"/>
                <a:gd name="T9" fmla="*/ 619 h 865"/>
                <a:gd name="T10" fmla="*/ 408 w 865"/>
                <a:gd name="T11" fmla="*/ 534 h 865"/>
                <a:gd name="T12" fmla="*/ 739 w 865"/>
                <a:gd name="T13" fmla="*/ 865 h 865"/>
                <a:gd name="T14" fmla="*/ 660 w 865"/>
                <a:gd name="T15" fmla="*/ 205 h 865"/>
                <a:gd name="T16" fmla="*/ 0 w 865"/>
                <a:gd name="T17" fmla="*/ 126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5" h="865">
                  <a:moveTo>
                    <a:pt x="0" y="126"/>
                  </a:moveTo>
                  <a:cubicBezTo>
                    <a:pt x="330" y="456"/>
                    <a:pt x="330" y="456"/>
                    <a:pt x="330" y="456"/>
                  </a:cubicBezTo>
                  <a:cubicBezTo>
                    <a:pt x="245" y="541"/>
                    <a:pt x="245" y="541"/>
                    <a:pt x="245" y="541"/>
                  </a:cubicBezTo>
                  <a:cubicBezTo>
                    <a:pt x="262" y="550"/>
                    <a:pt x="277" y="562"/>
                    <a:pt x="291" y="575"/>
                  </a:cubicBezTo>
                  <a:cubicBezTo>
                    <a:pt x="305" y="589"/>
                    <a:pt x="315" y="604"/>
                    <a:pt x="323" y="619"/>
                  </a:cubicBezTo>
                  <a:cubicBezTo>
                    <a:pt x="408" y="534"/>
                    <a:pt x="408" y="534"/>
                    <a:pt x="408" y="534"/>
                  </a:cubicBezTo>
                  <a:cubicBezTo>
                    <a:pt x="739" y="865"/>
                    <a:pt x="739" y="865"/>
                    <a:pt x="739" y="865"/>
                  </a:cubicBezTo>
                  <a:cubicBezTo>
                    <a:pt x="865" y="658"/>
                    <a:pt x="839" y="384"/>
                    <a:pt x="660" y="205"/>
                  </a:cubicBezTo>
                  <a:cubicBezTo>
                    <a:pt x="481" y="26"/>
                    <a:pt x="207" y="0"/>
                    <a:pt x="0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1" name="Freeform 221"/>
            <p:cNvSpPr>
              <a:spLocks/>
            </p:cNvSpPr>
            <p:nvPr/>
          </p:nvSpPr>
          <p:spPr bwMode="auto">
            <a:xfrm>
              <a:off x="3517901" y="6230938"/>
              <a:ext cx="90488" cy="90488"/>
            </a:xfrm>
            <a:custGeom>
              <a:avLst/>
              <a:gdLst>
                <a:gd name="T0" fmla="*/ 0 w 57"/>
                <a:gd name="T1" fmla="*/ 33 h 57"/>
                <a:gd name="T2" fmla="*/ 33 w 57"/>
                <a:gd name="T3" fmla="*/ 0 h 57"/>
                <a:gd name="T4" fmla="*/ 57 w 57"/>
                <a:gd name="T5" fmla="*/ 24 h 57"/>
                <a:gd name="T6" fmla="*/ 24 w 57"/>
                <a:gd name="T7" fmla="*/ 57 h 57"/>
                <a:gd name="T8" fmla="*/ 0 w 57"/>
                <a:gd name="T9" fmla="*/ 3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0" y="33"/>
                  </a:moveTo>
                  <a:lnTo>
                    <a:pt x="33" y="0"/>
                  </a:lnTo>
                  <a:lnTo>
                    <a:pt x="57" y="24"/>
                  </a:lnTo>
                  <a:lnTo>
                    <a:pt x="24" y="57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2" name="Freeform 222"/>
            <p:cNvSpPr>
              <a:spLocks/>
            </p:cNvSpPr>
            <p:nvPr/>
          </p:nvSpPr>
          <p:spPr bwMode="auto">
            <a:xfrm>
              <a:off x="3411538" y="6207126"/>
              <a:ext cx="328613" cy="328613"/>
            </a:xfrm>
            <a:custGeom>
              <a:avLst/>
              <a:gdLst>
                <a:gd name="T0" fmla="*/ 641 w 1075"/>
                <a:gd name="T1" fmla="*/ 1011 h 1074"/>
                <a:gd name="T2" fmla="*/ 723 w 1075"/>
                <a:gd name="T3" fmla="*/ 929 h 1074"/>
                <a:gd name="T4" fmla="*/ 737 w 1075"/>
                <a:gd name="T5" fmla="*/ 915 h 1074"/>
                <a:gd name="T6" fmla="*/ 686 w 1075"/>
                <a:gd name="T7" fmla="*/ 863 h 1074"/>
                <a:gd name="T8" fmla="*/ 1054 w 1075"/>
                <a:gd name="T9" fmla="*/ 495 h 1074"/>
                <a:gd name="T10" fmla="*/ 1054 w 1075"/>
                <a:gd name="T11" fmla="*/ 419 h 1074"/>
                <a:gd name="T12" fmla="*/ 656 w 1075"/>
                <a:gd name="T13" fmla="*/ 21 h 1074"/>
                <a:gd name="T14" fmla="*/ 580 w 1075"/>
                <a:gd name="T15" fmla="*/ 21 h 1074"/>
                <a:gd name="T16" fmla="*/ 566 w 1075"/>
                <a:gd name="T17" fmla="*/ 35 h 1074"/>
                <a:gd name="T18" fmla="*/ 732 w 1075"/>
                <a:gd name="T19" fmla="*/ 201 h 1074"/>
                <a:gd name="T20" fmla="*/ 474 w 1075"/>
                <a:gd name="T21" fmla="*/ 460 h 1074"/>
                <a:gd name="T22" fmla="*/ 307 w 1075"/>
                <a:gd name="T23" fmla="*/ 293 h 1074"/>
                <a:gd name="T24" fmla="*/ 211 w 1075"/>
                <a:gd name="T25" fmla="*/ 389 h 1074"/>
                <a:gd name="T26" fmla="*/ 163 w 1075"/>
                <a:gd name="T27" fmla="*/ 340 h 1074"/>
                <a:gd name="T28" fmla="*/ 66 w 1075"/>
                <a:gd name="T29" fmla="*/ 436 h 1074"/>
                <a:gd name="T30" fmla="*/ 115 w 1075"/>
                <a:gd name="T31" fmla="*/ 485 h 1074"/>
                <a:gd name="T32" fmla="*/ 21 w 1075"/>
                <a:gd name="T33" fmla="*/ 579 h 1074"/>
                <a:gd name="T34" fmla="*/ 21 w 1075"/>
                <a:gd name="T35" fmla="*/ 655 h 1074"/>
                <a:gd name="T36" fmla="*/ 163 w 1075"/>
                <a:gd name="T37" fmla="*/ 796 h 1074"/>
                <a:gd name="T38" fmla="*/ 69 w 1075"/>
                <a:gd name="T39" fmla="*/ 889 h 1074"/>
                <a:gd name="T40" fmla="*/ 132 w 1075"/>
                <a:gd name="T41" fmla="*/ 943 h 1074"/>
                <a:gd name="T42" fmla="*/ 186 w 1075"/>
                <a:gd name="T43" fmla="*/ 1005 h 1074"/>
                <a:gd name="T44" fmla="*/ 279 w 1075"/>
                <a:gd name="T45" fmla="*/ 912 h 1074"/>
                <a:gd name="T46" fmla="*/ 420 w 1075"/>
                <a:gd name="T47" fmla="*/ 1053 h 1074"/>
                <a:gd name="T48" fmla="*/ 496 w 1075"/>
                <a:gd name="T49" fmla="*/ 1053 h 1074"/>
                <a:gd name="T50" fmla="*/ 590 w 1075"/>
                <a:gd name="T51" fmla="*/ 960 h 1074"/>
                <a:gd name="T52" fmla="*/ 641 w 1075"/>
                <a:gd name="T53" fmla="*/ 1011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75" h="1074">
                  <a:moveTo>
                    <a:pt x="641" y="1011"/>
                  </a:moveTo>
                  <a:cubicBezTo>
                    <a:pt x="723" y="929"/>
                    <a:pt x="723" y="929"/>
                    <a:pt x="723" y="929"/>
                  </a:cubicBezTo>
                  <a:cubicBezTo>
                    <a:pt x="737" y="915"/>
                    <a:pt x="737" y="915"/>
                    <a:pt x="737" y="915"/>
                  </a:cubicBezTo>
                  <a:cubicBezTo>
                    <a:pt x="686" y="863"/>
                    <a:pt x="686" y="863"/>
                    <a:pt x="686" y="863"/>
                  </a:cubicBezTo>
                  <a:cubicBezTo>
                    <a:pt x="1054" y="495"/>
                    <a:pt x="1054" y="495"/>
                    <a:pt x="1054" y="495"/>
                  </a:cubicBezTo>
                  <a:cubicBezTo>
                    <a:pt x="1075" y="474"/>
                    <a:pt x="1075" y="440"/>
                    <a:pt x="1054" y="419"/>
                  </a:cubicBezTo>
                  <a:cubicBezTo>
                    <a:pt x="656" y="21"/>
                    <a:pt x="656" y="21"/>
                    <a:pt x="656" y="21"/>
                  </a:cubicBezTo>
                  <a:cubicBezTo>
                    <a:pt x="635" y="0"/>
                    <a:pt x="601" y="0"/>
                    <a:pt x="580" y="21"/>
                  </a:cubicBezTo>
                  <a:cubicBezTo>
                    <a:pt x="566" y="35"/>
                    <a:pt x="566" y="35"/>
                    <a:pt x="566" y="35"/>
                  </a:cubicBezTo>
                  <a:cubicBezTo>
                    <a:pt x="732" y="201"/>
                    <a:pt x="732" y="201"/>
                    <a:pt x="732" y="201"/>
                  </a:cubicBezTo>
                  <a:cubicBezTo>
                    <a:pt x="474" y="460"/>
                    <a:pt x="474" y="460"/>
                    <a:pt x="474" y="460"/>
                  </a:cubicBezTo>
                  <a:cubicBezTo>
                    <a:pt x="307" y="293"/>
                    <a:pt x="307" y="293"/>
                    <a:pt x="307" y="293"/>
                  </a:cubicBezTo>
                  <a:cubicBezTo>
                    <a:pt x="211" y="389"/>
                    <a:pt x="211" y="389"/>
                    <a:pt x="211" y="389"/>
                  </a:cubicBezTo>
                  <a:cubicBezTo>
                    <a:pt x="163" y="340"/>
                    <a:pt x="163" y="340"/>
                    <a:pt x="163" y="340"/>
                  </a:cubicBezTo>
                  <a:cubicBezTo>
                    <a:pt x="66" y="436"/>
                    <a:pt x="66" y="436"/>
                    <a:pt x="66" y="436"/>
                  </a:cubicBezTo>
                  <a:cubicBezTo>
                    <a:pt x="115" y="485"/>
                    <a:pt x="115" y="485"/>
                    <a:pt x="115" y="485"/>
                  </a:cubicBezTo>
                  <a:cubicBezTo>
                    <a:pt x="21" y="579"/>
                    <a:pt x="21" y="579"/>
                    <a:pt x="21" y="579"/>
                  </a:cubicBezTo>
                  <a:cubicBezTo>
                    <a:pt x="0" y="600"/>
                    <a:pt x="0" y="634"/>
                    <a:pt x="21" y="655"/>
                  </a:cubicBezTo>
                  <a:cubicBezTo>
                    <a:pt x="163" y="796"/>
                    <a:pt x="163" y="796"/>
                    <a:pt x="163" y="796"/>
                  </a:cubicBezTo>
                  <a:cubicBezTo>
                    <a:pt x="69" y="889"/>
                    <a:pt x="69" y="889"/>
                    <a:pt x="69" y="889"/>
                  </a:cubicBezTo>
                  <a:cubicBezTo>
                    <a:pt x="91" y="905"/>
                    <a:pt x="112" y="923"/>
                    <a:pt x="132" y="943"/>
                  </a:cubicBezTo>
                  <a:cubicBezTo>
                    <a:pt x="151" y="962"/>
                    <a:pt x="169" y="983"/>
                    <a:pt x="186" y="1005"/>
                  </a:cubicBezTo>
                  <a:cubicBezTo>
                    <a:pt x="279" y="912"/>
                    <a:pt x="279" y="912"/>
                    <a:pt x="279" y="912"/>
                  </a:cubicBezTo>
                  <a:cubicBezTo>
                    <a:pt x="420" y="1053"/>
                    <a:pt x="420" y="1053"/>
                    <a:pt x="420" y="1053"/>
                  </a:cubicBezTo>
                  <a:cubicBezTo>
                    <a:pt x="441" y="1074"/>
                    <a:pt x="475" y="1074"/>
                    <a:pt x="496" y="1053"/>
                  </a:cubicBezTo>
                  <a:cubicBezTo>
                    <a:pt x="590" y="960"/>
                    <a:pt x="590" y="960"/>
                    <a:pt x="590" y="960"/>
                  </a:cubicBezTo>
                  <a:lnTo>
                    <a:pt x="641" y="10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53" name="Group 423"/>
          <p:cNvGrpSpPr/>
          <p:nvPr/>
        </p:nvGrpSpPr>
        <p:grpSpPr>
          <a:xfrm>
            <a:off x="6968695" y="4044197"/>
            <a:ext cx="640191" cy="651938"/>
            <a:chOff x="4216400" y="6203950"/>
            <a:chExt cx="519113" cy="528638"/>
          </a:xfrm>
          <a:solidFill>
            <a:schemeClr val="bg1"/>
          </a:solidFill>
        </p:grpSpPr>
        <p:sp>
          <p:nvSpPr>
            <p:cNvPr id="354" name="Freeform 226"/>
            <p:cNvSpPr>
              <a:spLocks/>
            </p:cNvSpPr>
            <p:nvPr/>
          </p:nvSpPr>
          <p:spPr bwMode="auto">
            <a:xfrm>
              <a:off x="4241800" y="6707188"/>
              <a:ext cx="57150" cy="25400"/>
            </a:xfrm>
            <a:custGeom>
              <a:avLst/>
              <a:gdLst>
                <a:gd name="T0" fmla="*/ 0 w 208"/>
                <a:gd name="T1" fmla="*/ 35 h 91"/>
                <a:gd name="T2" fmla="*/ 56 w 208"/>
                <a:gd name="T3" fmla="*/ 91 h 91"/>
                <a:gd name="T4" fmla="*/ 152 w 208"/>
                <a:gd name="T5" fmla="*/ 91 h 91"/>
                <a:gd name="T6" fmla="*/ 208 w 208"/>
                <a:gd name="T7" fmla="*/ 35 h 91"/>
                <a:gd name="T8" fmla="*/ 208 w 208"/>
                <a:gd name="T9" fmla="*/ 0 h 91"/>
                <a:gd name="T10" fmla="*/ 0 w 208"/>
                <a:gd name="T11" fmla="*/ 0 h 91"/>
                <a:gd name="T12" fmla="*/ 0 w 208"/>
                <a:gd name="T13" fmla="*/ 3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91">
                  <a:moveTo>
                    <a:pt x="0" y="35"/>
                  </a:moveTo>
                  <a:cubicBezTo>
                    <a:pt x="0" y="66"/>
                    <a:pt x="25" y="91"/>
                    <a:pt x="56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83" y="91"/>
                    <a:pt x="208" y="66"/>
                    <a:pt x="208" y="35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5" name="Freeform 227"/>
            <p:cNvSpPr>
              <a:spLocks/>
            </p:cNvSpPr>
            <p:nvPr/>
          </p:nvSpPr>
          <p:spPr bwMode="auto">
            <a:xfrm>
              <a:off x="4460875" y="6707188"/>
              <a:ext cx="57150" cy="25400"/>
            </a:xfrm>
            <a:custGeom>
              <a:avLst/>
              <a:gdLst>
                <a:gd name="T0" fmla="*/ 0 w 207"/>
                <a:gd name="T1" fmla="*/ 35 h 91"/>
                <a:gd name="T2" fmla="*/ 56 w 207"/>
                <a:gd name="T3" fmla="*/ 91 h 91"/>
                <a:gd name="T4" fmla="*/ 151 w 207"/>
                <a:gd name="T5" fmla="*/ 91 h 91"/>
                <a:gd name="T6" fmla="*/ 207 w 207"/>
                <a:gd name="T7" fmla="*/ 35 h 91"/>
                <a:gd name="T8" fmla="*/ 207 w 207"/>
                <a:gd name="T9" fmla="*/ 0 h 91"/>
                <a:gd name="T10" fmla="*/ 0 w 207"/>
                <a:gd name="T11" fmla="*/ 0 h 91"/>
                <a:gd name="T12" fmla="*/ 0 w 207"/>
                <a:gd name="T13" fmla="*/ 3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91">
                  <a:moveTo>
                    <a:pt x="0" y="35"/>
                  </a:moveTo>
                  <a:cubicBezTo>
                    <a:pt x="0" y="66"/>
                    <a:pt x="25" y="91"/>
                    <a:pt x="56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82" y="91"/>
                    <a:pt x="207" y="66"/>
                    <a:pt x="207" y="35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6" name="Freeform 228"/>
            <p:cNvSpPr>
              <a:spLocks noEditPoints="1"/>
            </p:cNvSpPr>
            <p:nvPr/>
          </p:nvSpPr>
          <p:spPr bwMode="auto">
            <a:xfrm>
              <a:off x="4216400" y="6467475"/>
              <a:ext cx="330200" cy="223838"/>
            </a:xfrm>
            <a:custGeom>
              <a:avLst/>
              <a:gdLst>
                <a:gd name="T0" fmla="*/ 1137 w 1204"/>
                <a:gd name="T1" fmla="*/ 422 h 811"/>
                <a:gd name="T2" fmla="*/ 1063 w 1204"/>
                <a:gd name="T3" fmla="*/ 119 h 811"/>
                <a:gd name="T4" fmla="*/ 912 w 1204"/>
                <a:gd name="T5" fmla="*/ 0 h 811"/>
                <a:gd name="T6" fmla="*/ 292 w 1204"/>
                <a:gd name="T7" fmla="*/ 0 h 811"/>
                <a:gd name="T8" fmla="*/ 140 w 1204"/>
                <a:gd name="T9" fmla="*/ 119 h 811"/>
                <a:gd name="T10" fmla="*/ 66 w 1204"/>
                <a:gd name="T11" fmla="*/ 422 h 811"/>
                <a:gd name="T12" fmla="*/ 0 w 1204"/>
                <a:gd name="T13" fmla="*/ 489 h 811"/>
                <a:gd name="T14" fmla="*/ 0 w 1204"/>
                <a:gd name="T15" fmla="*/ 744 h 811"/>
                <a:gd name="T16" fmla="*/ 67 w 1204"/>
                <a:gd name="T17" fmla="*/ 811 h 811"/>
                <a:gd name="T18" fmla="*/ 1136 w 1204"/>
                <a:gd name="T19" fmla="*/ 811 h 811"/>
                <a:gd name="T20" fmla="*/ 1204 w 1204"/>
                <a:gd name="T21" fmla="*/ 744 h 811"/>
                <a:gd name="T22" fmla="*/ 1204 w 1204"/>
                <a:gd name="T23" fmla="*/ 489 h 811"/>
                <a:gd name="T24" fmla="*/ 1137 w 1204"/>
                <a:gd name="T25" fmla="*/ 422 h 811"/>
                <a:gd name="T26" fmla="*/ 229 w 1204"/>
                <a:gd name="T27" fmla="*/ 141 h 811"/>
                <a:gd name="T28" fmla="*/ 291 w 1204"/>
                <a:gd name="T29" fmla="*/ 93 h 811"/>
                <a:gd name="T30" fmla="*/ 911 w 1204"/>
                <a:gd name="T31" fmla="*/ 93 h 811"/>
                <a:gd name="T32" fmla="*/ 972 w 1204"/>
                <a:gd name="T33" fmla="*/ 141 h 811"/>
                <a:gd name="T34" fmla="*/ 1043 w 1204"/>
                <a:gd name="T35" fmla="*/ 422 h 811"/>
                <a:gd name="T36" fmla="*/ 160 w 1204"/>
                <a:gd name="T37" fmla="*/ 422 h 811"/>
                <a:gd name="T38" fmla="*/ 229 w 1204"/>
                <a:gd name="T39" fmla="*/ 141 h 811"/>
                <a:gd name="T40" fmla="*/ 178 w 1204"/>
                <a:gd name="T41" fmla="*/ 699 h 811"/>
                <a:gd name="T42" fmla="*/ 96 w 1204"/>
                <a:gd name="T43" fmla="*/ 617 h 811"/>
                <a:gd name="T44" fmla="*/ 178 w 1204"/>
                <a:gd name="T45" fmla="*/ 534 h 811"/>
                <a:gd name="T46" fmla="*/ 260 w 1204"/>
                <a:gd name="T47" fmla="*/ 617 h 811"/>
                <a:gd name="T48" fmla="*/ 178 w 1204"/>
                <a:gd name="T49" fmla="*/ 699 h 811"/>
                <a:gd name="T50" fmla="*/ 844 w 1204"/>
                <a:gd name="T51" fmla="*/ 587 h 811"/>
                <a:gd name="T52" fmla="*/ 806 w 1204"/>
                <a:gd name="T53" fmla="*/ 678 h 811"/>
                <a:gd name="T54" fmla="*/ 784 w 1204"/>
                <a:gd name="T55" fmla="*/ 693 h 811"/>
                <a:gd name="T56" fmla="*/ 430 w 1204"/>
                <a:gd name="T57" fmla="*/ 693 h 811"/>
                <a:gd name="T58" fmla="*/ 408 w 1204"/>
                <a:gd name="T59" fmla="*/ 678 h 811"/>
                <a:gd name="T60" fmla="*/ 369 w 1204"/>
                <a:gd name="T61" fmla="*/ 587 h 811"/>
                <a:gd name="T62" fmla="*/ 391 w 1204"/>
                <a:gd name="T63" fmla="*/ 554 h 811"/>
                <a:gd name="T64" fmla="*/ 822 w 1204"/>
                <a:gd name="T65" fmla="*/ 554 h 811"/>
                <a:gd name="T66" fmla="*/ 844 w 1204"/>
                <a:gd name="T67" fmla="*/ 587 h 811"/>
                <a:gd name="T68" fmla="*/ 1018 w 1204"/>
                <a:gd name="T69" fmla="*/ 699 h 811"/>
                <a:gd name="T70" fmla="*/ 935 w 1204"/>
                <a:gd name="T71" fmla="*/ 617 h 811"/>
                <a:gd name="T72" fmla="*/ 1018 w 1204"/>
                <a:gd name="T73" fmla="*/ 534 h 811"/>
                <a:gd name="T74" fmla="*/ 1100 w 1204"/>
                <a:gd name="T75" fmla="*/ 617 h 811"/>
                <a:gd name="T76" fmla="*/ 1018 w 1204"/>
                <a:gd name="T77" fmla="*/ 699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4" h="811">
                  <a:moveTo>
                    <a:pt x="1137" y="422"/>
                  </a:moveTo>
                  <a:cubicBezTo>
                    <a:pt x="1063" y="119"/>
                    <a:pt x="1063" y="119"/>
                    <a:pt x="1063" y="119"/>
                  </a:cubicBezTo>
                  <a:cubicBezTo>
                    <a:pt x="1046" y="49"/>
                    <a:pt x="983" y="0"/>
                    <a:pt x="912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20" y="0"/>
                    <a:pt x="157" y="49"/>
                    <a:pt x="140" y="119"/>
                  </a:cubicBezTo>
                  <a:cubicBezTo>
                    <a:pt x="66" y="422"/>
                    <a:pt x="66" y="422"/>
                    <a:pt x="66" y="422"/>
                  </a:cubicBezTo>
                  <a:cubicBezTo>
                    <a:pt x="29" y="423"/>
                    <a:pt x="0" y="453"/>
                    <a:pt x="0" y="489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0" y="781"/>
                    <a:pt x="30" y="811"/>
                    <a:pt x="67" y="811"/>
                  </a:cubicBezTo>
                  <a:cubicBezTo>
                    <a:pt x="1136" y="811"/>
                    <a:pt x="1136" y="811"/>
                    <a:pt x="1136" y="811"/>
                  </a:cubicBezTo>
                  <a:cubicBezTo>
                    <a:pt x="1173" y="811"/>
                    <a:pt x="1204" y="781"/>
                    <a:pt x="1204" y="744"/>
                  </a:cubicBezTo>
                  <a:cubicBezTo>
                    <a:pt x="1204" y="489"/>
                    <a:pt x="1204" y="489"/>
                    <a:pt x="1204" y="489"/>
                  </a:cubicBezTo>
                  <a:cubicBezTo>
                    <a:pt x="1204" y="453"/>
                    <a:pt x="1174" y="423"/>
                    <a:pt x="1137" y="422"/>
                  </a:cubicBezTo>
                  <a:close/>
                  <a:moveTo>
                    <a:pt x="229" y="141"/>
                  </a:moveTo>
                  <a:cubicBezTo>
                    <a:pt x="236" y="113"/>
                    <a:pt x="262" y="93"/>
                    <a:pt x="291" y="93"/>
                  </a:cubicBezTo>
                  <a:cubicBezTo>
                    <a:pt x="911" y="93"/>
                    <a:pt x="911" y="93"/>
                    <a:pt x="911" y="93"/>
                  </a:cubicBezTo>
                  <a:cubicBezTo>
                    <a:pt x="940" y="93"/>
                    <a:pt x="965" y="113"/>
                    <a:pt x="972" y="141"/>
                  </a:cubicBezTo>
                  <a:cubicBezTo>
                    <a:pt x="1043" y="422"/>
                    <a:pt x="1043" y="422"/>
                    <a:pt x="1043" y="422"/>
                  </a:cubicBezTo>
                  <a:cubicBezTo>
                    <a:pt x="160" y="422"/>
                    <a:pt x="160" y="422"/>
                    <a:pt x="160" y="422"/>
                  </a:cubicBezTo>
                  <a:lnTo>
                    <a:pt x="229" y="141"/>
                  </a:lnTo>
                  <a:close/>
                  <a:moveTo>
                    <a:pt x="178" y="699"/>
                  </a:moveTo>
                  <a:cubicBezTo>
                    <a:pt x="133" y="699"/>
                    <a:pt x="96" y="662"/>
                    <a:pt x="96" y="617"/>
                  </a:cubicBezTo>
                  <a:cubicBezTo>
                    <a:pt x="96" y="571"/>
                    <a:pt x="133" y="534"/>
                    <a:pt x="178" y="534"/>
                  </a:cubicBezTo>
                  <a:cubicBezTo>
                    <a:pt x="223" y="534"/>
                    <a:pt x="260" y="571"/>
                    <a:pt x="260" y="617"/>
                  </a:cubicBezTo>
                  <a:cubicBezTo>
                    <a:pt x="260" y="662"/>
                    <a:pt x="223" y="699"/>
                    <a:pt x="178" y="699"/>
                  </a:cubicBezTo>
                  <a:close/>
                  <a:moveTo>
                    <a:pt x="844" y="587"/>
                  </a:moveTo>
                  <a:cubicBezTo>
                    <a:pt x="806" y="678"/>
                    <a:pt x="806" y="678"/>
                    <a:pt x="806" y="678"/>
                  </a:cubicBezTo>
                  <a:cubicBezTo>
                    <a:pt x="802" y="687"/>
                    <a:pt x="793" y="693"/>
                    <a:pt x="784" y="693"/>
                  </a:cubicBezTo>
                  <a:cubicBezTo>
                    <a:pt x="430" y="693"/>
                    <a:pt x="430" y="693"/>
                    <a:pt x="430" y="693"/>
                  </a:cubicBezTo>
                  <a:cubicBezTo>
                    <a:pt x="420" y="693"/>
                    <a:pt x="412" y="687"/>
                    <a:pt x="408" y="678"/>
                  </a:cubicBezTo>
                  <a:cubicBezTo>
                    <a:pt x="369" y="587"/>
                    <a:pt x="369" y="587"/>
                    <a:pt x="369" y="587"/>
                  </a:cubicBezTo>
                  <a:cubicBezTo>
                    <a:pt x="363" y="571"/>
                    <a:pt x="374" y="554"/>
                    <a:pt x="391" y="554"/>
                  </a:cubicBezTo>
                  <a:cubicBezTo>
                    <a:pt x="822" y="554"/>
                    <a:pt x="822" y="554"/>
                    <a:pt x="822" y="554"/>
                  </a:cubicBezTo>
                  <a:cubicBezTo>
                    <a:pt x="839" y="554"/>
                    <a:pt x="851" y="571"/>
                    <a:pt x="844" y="587"/>
                  </a:cubicBezTo>
                  <a:close/>
                  <a:moveTo>
                    <a:pt x="1018" y="699"/>
                  </a:moveTo>
                  <a:cubicBezTo>
                    <a:pt x="972" y="699"/>
                    <a:pt x="935" y="662"/>
                    <a:pt x="935" y="617"/>
                  </a:cubicBezTo>
                  <a:cubicBezTo>
                    <a:pt x="935" y="571"/>
                    <a:pt x="972" y="534"/>
                    <a:pt x="1018" y="534"/>
                  </a:cubicBezTo>
                  <a:cubicBezTo>
                    <a:pt x="1063" y="534"/>
                    <a:pt x="1100" y="571"/>
                    <a:pt x="1100" y="617"/>
                  </a:cubicBezTo>
                  <a:cubicBezTo>
                    <a:pt x="1100" y="662"/>
                    <a:pt x="1063" y="699"/>
                    <a:pt x="1018" y="6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7" name="Freeform 229"/>
            <p:cNvSpPr>
              <a:spLocks/>
            </p:cNvSpPr>
            <p:nvPr/>
          </p:nvSpPr>
          <p:spPr bwMode="auto">
            <a:xfrm>
              <a:off x="4583113" y="6203950"/>
              <a:ext cx="33338" cy="7938"/>
            </a:xfrm>
            <a:custGeom>
              <a:avLst/>
              <a:gdLst>
                <a:gd name="T0" fmla="*/ 122 w 122"/>
                <a:gd name="T1" fmla="*/ 27 h 28"/>
                <a:gd name="T2" fmla="*/ 95 w 122"/>
                <a:gd name="T3" fmla="*/ 0 h 28"/>
                <a:gd name="T4" fmla="*/ 27 w 122"/>
                <a:gd name="T5" fmla="*/ 0 h 28"/>
                <a:gd name="T6" fmla="*/ 0 w 122"/>
                <a:gd name="T7" fmla="*/ 27 h 28"/>
                <a:gd name="T8" fmla="*/ 0 w 122"/>
                <a:gd name="T9" fmla="*/ 28 h 28"/>
                <a:gd name="T10" fmla="*/ 122 w 122"/>
                <a:gd name="T11" fmla="*/ 28 h 28"/>
                <a:gd name="T12" fmla="*/ 122 w 122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8">
                  <a:moveTo>
                    <a:pt x="122" y="27"/>
                  </a:moveTo>
                  <a:cubicBezTo>
                    <a:pt x="122" y="12"/>
                    <a:pt x="110" y="0"/>
                    <a:pt x="9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22" y="28"/>
                    <a:pt x="122" y="28"/>
                    <a:pt x="122" y="28"/>
                  </a:cubicBezTo>
                  <a:lnTo>
                    <a:pt x="12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8" name="Freeform 230"/>
            <p:cNvSpPr>
              <a:spLocks/>
            </p:cNvSpPr>
            <p:nvPr/>
          </p:nvSpPr>
          <p:spPr bwMode="auto">
            <a:xfrm>
              <a:off x="4664075" y="6203950"/>
              <a:ext cx="33338" cy="7938"/>
            </a:xfrm>
            <a:custGeom>
              <a:avLst/>
              <a:gdLst>
                <a:gd name="T0" fmla="*/ 122 w 122"/>
                <a:gd name="T1" fmla="*/ 27 h 28"/>
                <a:gd name="T2" fmla="*/ 95 w 122"/>
                <a:gd name="T3" fmla="*/ 0 h 28"/>
                <a:gd name="T4" fmla="*/ 27 w 122"/>
                <a:gd name="T5" fmla="*/ 0 h 28"/>
                <a:gd name="T6" fmla="*/ 0 w 122"/>
                <a:gd name="T7" fmla="*/ 27 h 28"/>
                <a:gd name="T8" fmla="*/ 0 w 122"/>
                <a:gd name="T9" fmla="*/ 28 h 28"/>
                <a:gd name="T10" fmla="*/ 122 w 122"/>
                <a:gd name="T11" fmla="*/ 28 h 28"/>
                <a:gd name="T12" fmla="*/ 122 w 122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8">
                  <a:moveTo>
                    <a:pt x="122" y="27"/>
                  </a:moveTo>
                  <a:cubicBezTo>
                    <a:pt x="122" y="12"/>
                    <a:pt x="110" y="0"/>
                    <a:pt x="95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22" y="28"/>
                    <a:pt x="122" y="28"/>
                    <a:pt x="122" y="28"/>
                  </a:cubicBezTo>
                  <a:lnTo>
                    <a:pt x="12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59" name="Freeform 231"/>
            <p:cNvSpPr>
              <a:spLocks/>
            </p:cNvSpPr>
            <p:nvPr/>
          </p:nvSpPr>
          <p:spPr bwMode="auto">
            <a:xfrm>
              <a:off x="4608513" y="6270625"/>
              <a:ext cx="12700" cy="23813"/>
            </a:xfrm>
            <a:custGeom>
              <a:avLst/>
              <a:gdLst>
                <a:gd name="T0" fmla="*/ 23 w 47"/>
                <a:gd name="T1" fmla="*/ 84 h 84"/>
                <a:gd name="T2" fmla="*/ 47 w 47"/>
                <a:gd name="T3" fmla="*/ 61 h 84"/>
                <a:gd name="T4" fmla="*/ 47 w 47"/>
                <a:gd name="T5" fmla="*/ 24 h 84"/>
                <a:gd name="T6" fmla="*/ 23 w 47"/>
                <a:gd name="T7" fmla="*/ 0 h 84"/>
                <a:gd name="T8" fmla="*/ 0 w 47"/>
                <a:gd name="T9" fmla="*/ 24 h 84"/>
                <a:gd name="T10" fmla="*/ 0 w 47"/>
                <a:gd name="T11" fmla="*/ 61 h 84"/>
                <a:gd name="T12" fmla="*/ 23 w 47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3" y="84"/>
                  </a:moveTo>
                  <a:cubicBezTo>
                    <a:pt x="36" y="84"/>
                    <a:pt x="47" y="73"/>
                    <a:pt x="47" y="6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73"/>
                    <a:pt x="11" y="84"/>
                    <a:pt x="2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0" name="Freeform 232"/>
            <p:cNvSpPr>
              <a:spLocks/>
            </p:cNvSpPr>
            <p:nvPr/>
          </p:nvSpPr>
          <p:spPr bwMode="auto">
            <a:xfrm>
              <a:off x="4633913" y="6270625"/>
              <a:ext cx="12700" cy="23813"/>
            </a:xfrm>
            <a:custGeom>
              <a:avLst/>
              <a:gdLst>
                <a:gd name="T0" fmla="*/ 24 w 47"/>
                <a:gd name="T1" fmla="*/ 84 h 84"/>
                <a:gd name="T2" fmla="*/ 47 w 47"/>
                <a:gd name="T3" fmla="*/ 61 h 84"/>
                <a:gd name="T4" fmla="*/ 47 w 47"/>
                <a:gd name="T5" fmla="*/ 24 h 84"/>
                <a:gd name="T6" fmla="*/ 24 w 47"/>
                <a:gd name="T7" fmla="*/ 0 h 84"/>
                <a:gd name="T8" fmla="*/ 0 w 47"/>
                <a:gd name="T9" fmla="*/ 24 h 84"/>
                <a:gd name="T10" fmla="*/ 0 w 47"/>
                <a:gd name="T11" fmla="*/ 61 h 84"/>
                <a:gd name="T12" fmla="*/ 24 w 47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4" y="84"/>
                  </a:moveTo>
                  <a:cubicBezTo>
                    <a:pt x="36" y="84"/>
                    <a:pt x="47" y="73"/>
                    <a:pt x="47" y="6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73"/>
                    <a:pt x="11" y="84"/>
                    <a:pt x="2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1" name="Freeform 233"/>
            <p:cNvSpPr>
              <a:spLocks/>
            </p:cNvSpPr>
            <p:nvPr/>
          </p:nvSpPr>
          <p:spPr bwMode="auto">
            <a:xfrm>
              <a:off x="4659313" y="6270625"/>
              <a:ext cx="12700" cy="23813"/>
            </a:xfrm>
            <a:custGeom>
              <a:avLst/>
              <a:gdLst>
                <a:gd name="T0" fmla="*/ 24 w 47"/>
                <a:gd name="T1" fmla="*/ 84 h 84"/>
                <a:gd name="T2" fmla="*/ 47 w 47"/>
                <a:gd name="T3" fmla="*/ 61 h 84"/>
                <a:gd name="T4" fmla="*/ 47 w 47"/>
                <a:gd name="T5" fmla="*/ 24 h 84"/>
                <a:gd name="T6" fmla="*/ 24 w 47"/>
                <a:gd name="T7" fmla="*/ 0 h 84"/>
                <a:gd name="T8" fmla="*/ 0 w 47"/>
                <a:gd name="T9" fmla="*/ 24 h 84"/>
                <a:gd name="T10" fmla="*/ 0 w 47"/>
                <a:gd name="T11" fmla="*/ 61 h 84"/>
                <a:gd name="T12" fmla="*/ 24 w 47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4">
                  <a:moveTo>
                    <a:pt x="24" y="84"/>
                  </a:moveTo>
                  <a:cubicBezTo>
                    <a:pt x="36" y="84"/>
                    <a:pt x="47" y="73"/>
                    <a:pt x="47" y="6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73"/>
                    <a:pt x="11" y="84"/>
                    <a:pt x="2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2" name="Freeform 234"/>
            <p:cNvSpPr>
              <a:spLocks/>
            </p:cNvSpPr>
            <p:nvPr/>
          </p:nvSpPr>
          <p:spPr bwMode="auto">
            <a:xfrm>
              <a:off x="4545013" y="6464300"/>
              <a:ext cx="190500" cy="30163"/>
            </a:xfrm>
            <a:custGeom>
              <a:avLst/>
              <a:gdLst>
                <a:gd name="T0" fmla="*/ 663 w 691"/>
                <a:gd name="T1" fmla="*/ 0 h 105"/>
                <a:gd name="T2" fmla="*/ 29 w 691"/>
                <a:gd name="T3" fmla="*/ 0 h 105"/>
                <a:gd name="T4" fmla="*/ 0 w 691"/>
                <a:gd name="T5" fmla="*/ 28 h 105"/>
                <a:gd name="T6" fmla="*/ 0 w 691"/>
                <a:gd name="T7" fmla="*/ 76 h 105"/>
                <a:gd name="T8" fmla="*/ 29 w 691"/>
                <a:gd name="T9" fmla="*/ 105 h 105"/>
                <a:gd name="T10" fmla="*/ 663 w 691"/>
                <a:gd name="T11" fmla="*/ 105 h 105"/>
                <a:gd name="T12" fmla="*/ 691 w 691"/>
                <a:gd name="T13" fmla="*/ 76 h 105"/>
                <a:gd name="T14" fmla="*/ 691 w 691"/>
                <a:gd name="T15" fmla="*/ 28 h 105"/>
                <a:gd name="T16" fmla="*/ 663 w 691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1" h="105">
                  <a:moveTo>
                    <a:pt x="66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2"/>
                    <a:pt x="0" y="2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92"/>
                    <a:pt x="13" y="105"/>
                    <a:pt x="29" y="105"/>
                  </a:cubicBezTo>
                  <a:cubicBezTo>
                    <a:pt x="663" y="105"/>
                    <a:pt x="663" y="105"/>
                    <a:pt x="663" y="105"/>
                  </a:cubicBezTo>
                  <a:cubicBezTo>
                    <a:pt x="679" y="105"/>
                    <a:pt x="691" y="92"/>
                    <a:pt x="691" y="76"/>
                  </a:cubicBezTo>
                  <a:cubicBezTo>
                    <a:pt x="691" y="28"/>
                    <a:pt x="691" y="28"/>
                    <a:pt x="691" y="28"/>
                  </a:cubicBezTo>
                  <a:cubicBezTo>
                    <a:pt x="691" y="12"/>
                    <a:pt x="679" y="0"/>
                    <a:pt x="6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3" name="Freeform 235"/>
            <p:cNvSpPr>
              <a:spLocks noEditPoints="1"/>
            </p:cNvSpPr>
            <p:nvPr/>
          </p:nvSpPr>
          <p:spPr bwMode="auto">
            <a:xfrm>
              <a:off x="4254500" y="6208713"/>
              <a:ext cx="214313" cy="212725"/>
            </a:xfrm>
            <a:custGeom>
              <a:avLst/>
              <a:gdLst>
                <a:gd name="T0" fmla="*/ 387 w 774"/>
                <a:gd name="T1" fmla="*/ 774 h 774"/>
                <a:gd name="T2" fmla="*/ 774 w 774"/>
                <a:gd name="T3" fmla="*/ 387 h 774"/>
                <a:gd name="T4" fmla="*/ 387 w 774"/>
                <a:gd name="T5" fmla="*/ 0 h 774"/>
                <a:gd name="T6" fmla="*/ 0 w 774"/>
                <a:gd name="T7" fmla="*/ 387 h 774"/>
                <a:gd name="T8" fmla="*/ 387 w 774"/>
                <a:gd name="T9" fmla="*/ 774 h 774"/>
                <a:gd name="T10" fmla="*/ 315 w 774"/>
                <a:gd name="T11" fmla="*/ 142 h 774"/>
                <a:gd name="T12" fmla="*/ 492 w 774"/>
                <a:gd name="T13" fmla="*/ 142 h 774"/>
                <a:gd name="T14" fmla="*/ 416 w 774"/>
                <a:gd name="T15" fmla="*/ 297 h 774"/>
                <a:gd name="T16" fmla="*/ 578 w 774"/>
                <a:gd name="T17" fmla="*/ 297 h 774"/>
                <a:gd name="T18" fmla="*/ 269 w 774"/>
                <a:gd name="T19" fmla="*/ 651 h 774"/>
                <a:gd name="T20" fmla="*/ 332 w 774"/>
                <a:gd name="T21" fmla="*/ 427 h 774"/>
                <a:gd name="T22" fmla="*/ 197 w 774"/>
                <a:gd name="T23" fmla="*/ 427 h 774"/>
                <a:gd name="T24" fmla="*/ 315 w 774"/>
                <a:gd name="T25" fmla="*/ 142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4" h="774">
                  <a:moveTo>
                    <a:pt x="387" y="774"/>
                  </a:moveTo>
                  <a:cubicBezTo>
                    <a:pt x="601" y="774"/>
                    <a:pt x="774" y="601"/>
                    <a:pt x="774" y="387"/>
                  </a:cubicBezTo>
                  <a:cubicBezTo>
                    <a:pt x="774" y="173"/>
                    <a:pt x="601" y="0"/>
                    <a:pt x="387" y="0"/>
                  </a:cubicBez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4"/>
                    <a:pt x="387" y="774"/>
                  </a:cubicBezTo>
                  <a:close/>
                  <a:moveTo>
                    <a:pt x="315" y="142"/>
                  </a:moveTo>
                  <a:cubicBezTo>
                    <a:pt x="492" y="142"/>
                    <a:pt x="492" y="142"/>
                    <a:pt x="492" y="142"/>
                  </a:cubicBezTo>
                  <a:cubicBezTo>
                    <a:pt x="416" y="297"/>
                    <a:pt x="416" y="297"/>
                    <a:pt x="416" y="297"/>
                  </a:cubicBezTo>
                  <a:cubicBezTo>
                    <a:pt x="578" y="297"/>
                    <a:pt x="578" y="297"/>
                    <a:pt x="578" y="297"/>
                  </a:cubicBezTo>
                  <a:cubicBezTo>
                    <a:pt x="269" y="651"/>
                    <a:pt x="269" y="651"/>
                    <a:pt x="269" y="651"/>
                  </a:cubicBezTo>
                  <a:cubicBezTo>
                    <a:pt x="332" y="427"/>
                    <a:pt x="332" y="427"/>
                    <a:pt x="332" y="427"/>
                  </a:cubicBezTo>
                  <a:cubicBezTo>
                    <a:pt x="197" y="427"/>
                    <a:pt x="197" y="427"/>
                    <a:pt x="197" y="427"/>
                  </a:cubicBezTo>
                  <a:lnTo>
                    <a:pt x="315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4" name="Freeform 236"/>
            <p:cNvSpPr>
              <a:spLocks noEditPoints="1"/>
            </p:cNvSpPr>
            <p:nvPr/>
          </p:nvSpPr>
          <p:spPr bwMode="auto">
            <a:xfrm>
              <a:off x="4564063" y="6229350"/>
              <a:ext cx="153988" cy="217488"/>
            </a:xfrm>
            <a:custGeom>
              <a:avLst/>
              <a:gdLst>
                <a:gd name="T0" fmla="*/ 559 w 559"/>
                <a:gd name="T1" fmla="*/ 796 h 796"/>
                <a:gd name="T2" fmla="*/ 559 w 559"/>
                <a:gd name="T3" fmla="*/ 52 h 796"/>
                <a:gd name="T4" fmla="*/ 506 w 559"/>
                <a:gd name="T5" fmla="*/ 0 h 796"/>
                <a:gd name="T6" fmla="*/ 53 w 559"/>
                <a:gd name="T7" fmla="*/ 0 h 796"/>
                <a:gd name="T8" fmla="*/ 0 w 559"/>
                <a:gd name="T9" fmla="*/ 52 h 796"/>
                <a:gd name="T10" fmla="*/ 0 w 559"/>
                <a:gd name="T11" fmla="*/ 796 h 796"/>
                <a:gd name="T12" fmla="*/ 559 w 559"/>
                <a:gd name="T13" fmla="*/ 796 h 796"/>
                <a:gd name="T14" fmla="*/ 352 w 559"/>
                <a:gd name="T15" fmla="*/ 556 h 796"/>
                <a:gd name="T16" fmla="*/ 268 w 559"/>
                <a:gd name="T17" fmla="*/ 687 h 796"/>
                <a:gd name="T18" fmla="*/ 249 w 559"/>
                <a:gd name="T19" fmla="*/ 698 h 796"/>
                <a:gd name="T20" fmla="*/ 236 w 559"/>
                <a:gd name="T21" fmla="*/ 694 h 796"/>
                <a:gd name="T22" fmla="*/ 229 w 559"/>
                <a:gd name="T23" fmla="*/ 662 h 796"/>
                <a:gd name="T24" fmla="*/ 290 w 559"/>
                <a:gd name="T25" fmla="*/ 566 h 796"/>
                <a:gd name="T26" fmla="*/ 227 w 559"/>
                <a:gd name="T27" fmla="*/ 566 h 796"/>
                <a:gd name="T28" fmla="*/ 207 w 559"/>
                <a:gd name="T29" fmla="*/ 554 h 796"/>
                <a:gd name="T30" fmla="*/ 208 w 559"/>
                <a:gd name="T31" fmla="*/ 530 h 796"/>
                <a:gd name="T32" fmla="*/ 291 w 559"/>
                <a:gd name="T33" fmla="*/ 405 h 796"/>
                <a:gd name="T34" fmla="*/ 323 w 559"/>
                <a:gd name="T35" fmla="*/ 398 h 796"/>
                <a:gd name="T36" fmla="*/ 330 w 559"/>
                <a:gd name="T37" fmla="*/ 430 h 796"/>
                <a:gd name="T38" fmla="*/ 271 w 559"/>
                <a:gd name="T39" fmla="*/ 520 h 796"/>
                <a:gd name="T40" fmla="*/ 333 w 559"/>
                <a:gd name="T41" fmla="*/ 520 h 796"/>
                <a:gd name="T42" fmla="*/ 353 w 559"/>
                <a:gd name="T43" fmla="*/ 532 h 796"/>
                <a:gd name="T44" fmla="*/ 352 w 559"/>
                <a:gd name="T45" fmla="*/ 556 h 796"/>
                <a:gd name="T46" fmla="*/ 463 w 559"/>
                <a:gd name="T47" fmla="*/ 294 h 796"/>
                <a:gd name="T48" fmla="*/ 96 w 559"/>
                <a:gd name="T49" fmla="*/ 294 h 796"/>
                <a:gd name="T50" fmla="*/ 96 w 559"/>
                <a:gd name="T51" fmla="*/ 96 h 796"/>
                <a:gd name="T52" fmla="*/ 463 w 559"/>
                <a:gd name="T53" fmla="*/ 96 h 796"/>
                <a:gd name="T54" fmla="*/ 463 w 559"/>
                <a:gd name="T55" fmla="*/ 294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9" h="796">
                  <a:moveTo>
                    <a:pt x="559" y="796"/>
                  </a:moveTo>
                  <a:cubicBezTo>
                    <a:pt x="559" y="52"/>
                    <a:pt x="559" y="52"/>
                    <a:pt x="559" y="52"/>
                  </a:cubicBezTo>
                  <a:cubicBezTo>
                    <a:pt x="559" y="23"/>
                    <a:pt x="535" y="0"/>
                    <a:pt x="50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796"/>
                    <a:pt x="0" y="796"/>
                    <a:pt x="0" y="796"/>
                  </a:cubicBezTo>
                  <a:lnTo>
                    <a:pt x="559" y="796"/>
                  </a:lnTo>
                  <a:close/>
                  <a:moveTo>
                    <a:pt x="352" y="556"/>
                  </a:moveTo>
                  <a:cubicBezTo>
                    <a:pt x="268" y="687"/>
                    <a:pt x="268" y="687"/>
                    <a:pt x="268" y="687"/>
                  </a:cubicBezTo>
                  <a:cubicBezTo>
                    <a:pt x="264" y="694"/>
                    <a:pt x="256" y="698"/>
                    <a:pt x="249" y="698"/>
                  </a:cubicBezTo>
                  <a:cubicBezTo>
                    <a:pt x="245" y="698"/>
                    <a:pt x="240" y="696"/>
                    <a:pt x="236" y="694"/>
                  </a:cubicBezTo>
                  <a:cubicBezTo>
                    <a:pt x="226" y="687"/>
                    <a:pt x="222" y="672"/>
                    <a:pt x="229" y="662"/>
                  </a:cubicBezTo>
                  <a:cubicBezTo>
                    <a:pt x="290" y="566"/>
                    <a:pt x="290" y="566"/>
                    <a:pt x="290" y="566"/>
                  </a:cubicBezTo>
                  <a:cubicBezTo>
                    <a:pt x="227" y="566"/>
                    <a:pt x="227" y="566"/>
                    <a:pt x="227" y="566"/>
                  </a:cubicBezTo>
                  <a:cubicBezTo>
                    <a:pt x="218" y="566"/>
                    <a:pt x="211" y="561"/>
                    <a:pt x="207" y="554"/>
                  </a:cubicBezTo>
                  <a:cubicBezTo>
                    <a:pt x="203" y="546"/>
                    <a:pt x="203" y="537"/>
                    <a:pt x="208" y="530"/>
                  </a:cubicBezTo>
                  <a:cubicBezTo>
                    <a:pt x="291" y="405"/>
                    <a:pt x="291" y="405"/>
                    <a:pt x="291" y="405"/>
                  </a:cubicBezTo>
                  <a:cubicBezTo>
                    <a:pt x="298" y="394"/>
                    <a:pt x="312" y="391"/>
                    <a:pt x="323" y="398"/>
                  </a:cubicBezTo>
                  <a:cubicBezTo>
                    <a:pt x="334" y="405"/>
                    <a:pt x="337" y="420"/>
                    <a:pt x="330" y="430"/>
                  </a:cubicBezTo>
                  <a:cubicBezTo>
                    <a:pt x="271" y="520"/>
                    <a:pt x="271" y="520"/>
                    <a:pt x="271" y="520"/>
                  </a:cubicBezTo>
                  <a:cubicBezTo>
                    <a:pt x="333" y="520"/>
                    <a:pt x="333" y="520"/>
                    <a:pt x="333" y="520"/>
                  </a:cubicBezTo>
                  <a:cubicBezTo>
                    <a:pt x="341" y="520"/>
                    <a:pt x="349" y="525"/>
                    <a:pt x="353" y="532"/>
                  </a:cubicBezTo>
                  <a:cubicBezTo>
                    <a:pt x="357" y="540"/>
                    <a:pt x="357" y="549"/>
                    <a:pt x="352" y="556"/>
                  </a:cubicBezTo>
                  <a:close/>
                  <a:moveTo>
                    <a:pt x="463" y="294"/>
                  </a:moveTo>
                  <a:cubicBezTo>
                    <a:pt x="96" y="294"/>
                    <a:pt x="96" y="294"/>
                    <a:pt x="96" y="294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463" y="96"/>
                    <a:pt x="463" y="96"/>
                    <a:pt x="463" y="96"/>
                  </a:cubicBezTo>
                  <a:lnTo>
                    <a:pt x="463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5" name="Freeform 237"/>
            <p:cNvSpPr>
              <a:spLocks/>
            </p:cNvSpPr>
            <p:nvPr/>
          </p:nvSpPr>
          <p:spPr bwMode="auto">
            <a:xfrm>
              <a:off x="4500563" y="6291263"/>
              <a:ext cx="79375" cy="347663"/>
            </a:xfrm>
            <a:custGeom>
              <a:avLst/>
              <a:gdLst>
                <a:gd name="T0" fmla="*/ 51 w 287"/>
                <a:gd name="T1" fmla="*/ 311 h 1265"/>
                <a:gd name="T2" fmla="*/ 50 w 287"/>
                <a:gd name="T3" fmla="*/ 221 h 1265"/>
                <a:gd name="T4" fmla="*/ 98 w 287"/>
                <a:gd name="T5" fmla="*/ 92 h 1265"/>
                <a:gd name="T6" fmla="*/ 165 w 287"/>
                <a:gd name="T7" fmla="*/ 48 h 1265"/>
                <a:gd name="T8" fmla="*/ 165 w 287"/>
                <a:gd name="T9" fmla="*/ 0 h 1265"/>
                <a:gd name="T10" fmla="*/ 65 w 287"/>
                <a:gd name="T11" fmla="*/ 60 h 1265"/>
                <a:gd name="T12" fmla="*/ 3 w 287"/>
                <a:gd name="T13" fmla="*/ 223 h 1265"/>
                <a:gd name="T14" fmla="*/ 5 w 287"/>
                <a:gd name="T15" fmla="*/ 311 h 1265"/>
                <a:gd name="T16" fmla="*/ 140 w 287"/>
                <a:gd name="T17" fmla="*/ 833 h 1265"/>
                <a:gd name="T18" fmla="*/ 227 w 287"/>
                <a:gd name="T19" fmla="*/ 1107 h 1265"/>
                <a:gd name="T20" fmla="*/ 230 w 287"/>
                <a:gd name="T21" fmla="*/ 1130 h 1265"/>
                <a:gd name="T22" fmla="*/ 230 w 287"/>
                <a:gd name="T23" fmla="*/ 1265 h 1265"/>
                <a:gd name="T24" fmla="*/ 262 w 287"/>
                <a:gd name="T25" fmla="*/ 1198 h 1265"/>
                <a:gd name="T26" fmla="*/ 181 w 287"/>
                <a:gd name="T27" fmla="*/ 810 h 1265"/>
                <a:gd name="T28" fmla="*/ 51 w 287"/>
                <a:gd name="T29" fmla="*/ 311 h 1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7" h="1265">
                  <a:moveTo>
                    <a:pt x="51" y="311"/>
                  </a:moveTo>
                  <a:cubicBezTo>
                    <a:pt x="51" y="281"/>
                    <a:pt x="51" y="251"/>
                    <a:pt x="50" y="221"/>
                  </a:cubicBezTo>
                  <a:cubicBezTo>
                    <a:pt x="48" y="173"/>
                    <a:pt x="65" y="127"/>
                    <a:pt x="98" y="92"/>
                  </a:cubicBezTo>
                  <a:cubicBezTo>
                    <a:pt x="117" y="72"/>
                    <a:pt x="140" y="57"/>
                    <a:pt x="165" y="48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27" y="10"/>
                    <a:pt x="93" y="31"/>
                    <a:pt x="65" y="60"/>
                  </a:cubicBezTo>
                  <a:cubicBezTo>
                    <a:pt x="23" y="104"/>
                    <a:pt x="0" y="162"/>
                    <a:pt x="3" y="223"/>
                  </a:cubicBezTo>
                  <a:cubicBezTo>
                    <a:pt x="5" y="253"/>
                    <a:pt x="5" y="281"/>
                    <a:pt x="5" y="311"/>
                  </a:cubicBezTo>
                  <a:cubicBezTo>
                    <a:pt x="5" y="454"/>
                    <a:pt x="5" y="603"/>
                    <a:pt x="140" y="833"/>
                  </a:cubicBezTo>
                  <a:cubicBezTo>
                    <a:pt x="206" y="952"/>
                    <a:pt x="227" y="1042"/>
                    <a:pt x="227" y="1107"/>
                  </a:cubicBezTo>
                  <a:cubicBezTo>
                    <a:pt x="229" y="1115"/>
                    <a:pt x="230" y="1122"/>
                    <a:pt x="230" y="1130"/>
                  </a:cubicBezTo>
                  <a:cubicBezTo>
                    <a:pt x="230" y="1265"/>
                    <a:pt x="230" y="1265"/>
                    <a:pt x="230" y="1265"/>
                  </a:cubicBezTo>
                  <a:cubicBezTo>
                    <a:pt x="243" y="1247"/>
                    <a:pt x="254" y="1224"/>
                    <a:pt x="262" y="1198"/>
                  </a:cubicBezTo>
                  <a:cubicBezTo>
                    <a:pt x="283" y="1126"/>
                    <a:pt x="287" y="1002"/>
                    <a:pt x="181" y="810"/>
                  </a:cubicBezTo>
                  <a:cubicBezTo>
                    <a:pt x="52" y="590"/>
                    <a:pt x="51" y="448"/>
                    <a:pt x="51" y="3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66" name="Group 432"/>
          <p:cNvGrpSpPr/>
          <p:nvPr/>
        </p:nvGrpSpPr>
        <p:grpSpPr>
          <a:xfrm>
            <a:off x="10830244" y="5279942"/>
            <a:ext cx="720725" cy="527050"/>
            <a:chOff x="12193588" y="3448050"/>
            <a:chExt cx="720725" cy="527050"/>
          </a:xfrm>
          <a:solidFill>
            <a:schemeClr val="bg1"/>
          </a:solidFill>
        </p:grpSpPr>
        <p:sp>
          <p:nvSpPr>
            <p:cNvPr id="367" name="Freeform 241"/>
            <p:cNvSpPr>
              <a:spLocks noEditPoints="1"/>
            </p:cNvSpPr>
            <p:nvPr/>
          </p:nvSpPr>
          <p:spPr bwMode="auto">
            <a:xfrm>
              <a:off x="12639676" y="3497263"/>
              <a:ext cx="225425" cy="120650"/>
            </a:xfrm>
            <a:custGeom>
              <a:avLst/>
              <a:gdLst>
                <a:gd name="T0" fmla="*/ 641 w 641"/>
                <a:gd name="T1" fmla="*/ 278 h 340"/>
                <a:gd name="T2" fmla="*/ 641 w 641"/>
                <a:gd name="T3" fmla="*/ 62 h 340"/>
                <a:gd name="T4" fmla="*/ 579 w 641"/>
                <a:gd name="T5" fmla="*/ 0 h 340"/>
                <a:gd name="T6" fmla="*/ 62 w 641"/>
                <a:gd name="T7" fmla="*/ 0 h 340"/>
                <a:gd name="T8" fmla="*/ 0 w 641"/>
                <a:gd name="T9" fmla="*/ 62 h 340"/>
                <a:gd name="T10" fmla="*/ 0 w 641"/>
                <a:gd name="T11" fmla="*/ 278 h 340"/>
                <a:gd name="T12" fmla="*/ 62 w 641"/>
                <a:gd name="T13" fmla="*/ 340 h 340"/>
                <a:gd name="T14" fmla="*/ 579 w 641"/>
                <a:gd name="T15" fmla="*/ 340 h 340"/>
                <a:gd name="T16" fmla="*/ 641 w 641"/>
                <a:gd name="T17" fmla="*/ 278 h 340"/>
                <a:gd name="T18" fmla="*/ 60 w 641"/>
                <a:gd name="T19" fmla="*/ 278 h 340"/>
                <a:gd name="T20" fmla="*/ 60 w 641"/>
                <a:gd name="T21" fmla="*/ 62 h 340"/>
                <a:gd name="T22" fmla="*/ 62 w 641"/>
                <a:gd name="T23" fmla="*/ 60 h 340"/>
                <a:gd name="T24" fmla="*/ 579 w 641"/>
                <a:gd name="T25" fmla="*/ 60 h 340"/>
                <a:gd name="T26" fmla="*/ 581 w 641"/>
                <a:gd name="T27" fmla="*/ 62 h 340"/>
                <a:gd name="T28" fmla="*/ 581 w 641"/>
                <a:gd name="T29" fmla="*/ 278 h 340"/>
                <a:gd name="T30" fmla="*/ 579 w 641"/>
                <a:gd name="T31" fmla="*/ 280 h 340"/>
                <a:gd name="T32" fmla="*/ 62 w 641"/>
                <a:gd name="T33" fmla="*/ 280 h 340"/>
                <a:gd name="T34" fmla="*/ 60 w 641"/>
                <a:gd name="T35" fmla="*/ 27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1" h="340">
                  <a:moveTo>
                    <a:pt x="641" y="278"/>
                  </a:moveTo>
                  <a:cubicBezTo>
                    <a:pt x="641" y="62"/>
                    <a:pt x="641" y="62"/>
                    <a:pt x="641" y="62"/>
                  </a:cubicBezTo>
                  <a:cubicBezTo>
                    <a:pt x="641" y="28"/>
                    <a:pt x="613" y="0"/>
                    <a:pt x="57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7" y="0"/>
                    <a:pt x="0" y="28"/>
                    <a:pt x="0" y="62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312"/>
                    <a:pt x="27" y="340"/>
                    <a:pt x="62" y="340"/>
                  </a:cubicBezTo>
                  <a:cubicBezTo>
                    <a:pt x="579" y="340"/>
                    <a:pt x="579" y="340"/>
                    <a:pt x="579" y="340"/>
                  </a:cubicBezTo>
                  <a:cubicBezTo>
                    <a:pt x="613" y="340"/>
                    <a:pt x="641" y="312"/>
                    <a:pt x="641" y="278"/>
                  </a:cubicBezTo>
                  <a:close/>
                  <a:moveTo>
                    <a:pt x="60" y="278"/>
                  </a:moveTo>
                  <a:cubicBezTo>
                    <a:pt x="60" y="62"/>
                    <a:pt x="60" y="62"/>
                    <a:pt x="60" y="62"/>
                  </a:cubicBezTo>
                  <a:cubicBezTo>
                    <a:pt x="60" y="61"/>
                    <a:pt x="60" y="60"/>
                    <a:pt x="62" y="60"/>
                  </a:cubicBezTo>
                  <a:cubicBezTo>
                    <a:pt x="579" y="60"/>
                    <a:pt x="579" y="60"/>
                    <a:pt x="579" y="60"/>
                  </a:cubicBezTo>
                  <a:cubicBezTo>
                    <a:pt x="580" y="60"/>
                    <a:pt x="581" y="61"/>
                    <a:pt x="581" y="62"/>
                  </a:cubicBezTo>
                  <a:cubicBezTo>
                    <a:pt x="581" y="278"/>
                    <a:pt x="581" y="278"/>
                    <a:pt x="581" y="278"/>
                  </a:cubicBezTo>
                  <a:cubicBezTo>
                    <a:pt x="581" y="279"/>
                    <a:pt x="580" y="280"/>
                    <a:pt x="579" y="280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0" y="280"/>
                    <a:pt x="60" y="279"/>
                    <a:pt x="60" y="2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8" name="Freeform 242"/>
            <p:cNvSpPr>
              <a:spLocks noEditPoints="1"/>
            </p:cNvSpPr>
            <p:nvPr/>
          </p:nvSpPr>
          <p:spPr bwMode="auto">
            <a:xfrm>
              <a:off x="12693651" y="3675063"/>
              <a:ext cx="115888" cy="160338"/>
            </a:xfrm>
            <a:custGeom>
              <a:avLst/>
              <a:gdLst>
                <a:gd name="T0" fmla="*/ 70 w 331"/>
                <a:gd name="T1" fmla="*/ 453 h 458"/>
                <a:gd name="T2" fmla="*/ 88 w 331"/>
                <a:gd name="T3" fmla="*/ 458 h 458"/>
                <a:gd name="T4" fmla="*/ 117 w 331"/>
                <a:gd name="T5" fmla="*/ 444 h 458"/>
                <a:gd name="T6" fmla="*/ 320 w 331"/>
                <a:gd name="T7" fmla="*/ 206 h 458"/>
                <a:gd name="T8" fmla="*/ 325 w 331"/>
                <a:gd name="T9" fmla="*/ 165 h 458"/>
                <a:gd name="T10" fmla="*/ 291 w 331"/>
                <a:gd name="T11" fmla="*/ 143 h 458"/>
                <a:gd name="T12" fmla="*/ 242 w 331"/>
                <a:gd name="T13" fmla="*/ 143 h 458"/>
                <a:gd name="T14" fmla="*/ 272 w 331"/>
                <a:gd name="T15" fmla="*/ 50 h 458"/>
                <a:gd name="T16" fmla="*/ 267 w 331"/>
                <a:gd name="T17" fmla="*/ 16 h 458"/>
                <a:gd name="T18" fmla="*/ 236 w 331"/>
                <a:gd name="T19" fmla="*/ 0 h 458"/>
                <a:gd name="T20" fmla="*/ 111 w 331"/>
                <a:gd name="T21" fmla="*/ 0 h 458"/>
                <a:gd name="T22" fmla="*/ 75 w 331"/>
                <a:gd name="T23" fmla="*/ 26 h 458"/>
                <a:gd name="T24" fmla="*/ 4 w 331"/>
                <a:gd name="T25" fmla="*/ 242 h 458"/>
                <a:gd name="T26" fmla="*/ 9 w 331"/>
                <a:gd name="T27" fmla="*/ 276 h 458"/>
                <a:gd name="T28" fmla="*/ 40 w 331"/>
                <a:gd name="T29" fmla="*/ 292 h 458"/>
                <a:gd name="T30" fmla="*/ 84 w 331"/>
                <a:gd name="T31" fmla="*/ 292 h 458"/>
                <a:gd name="T32" fmla="*/ 52 w 331"/>
                <a:gd name="T33" fmla="*/ 410 h 458"/>
                <a:gd name="T34" fmla="*/ 70 w 331"/>
                <a:gd name="T35" fmla="*/ 453 h 458"/>
                <a:gd name="T36" fmla="*/ 70 w 331"/>
                <a:gd name="T37" fmla="*/ 232 h 458"/>
                <a:gd name="T38" fmla="*/ 127 w 331"/>
                <a:gd name="T39" fmla="*/ 60 h 458"/>
                <a:gd name="T40" fmla="*/ 206 w 331"/>
                <a:gd name="T41" fmla="*/ 60 h 458"/>
                <a:gd name="T42" fmla="*/ 175 w 331"/>
                <a:gd name="T43" fmla="*/ 154 h 458"/>
                <a:gd name="T44" fmla="*/ 180 w 331"/>
                <a:gd name="T45" fmla="*/ 188 h 458"/>
                <a:gd name="T46" fmla="*/ 211 w 331"/>
                <a:gd name="T47" fmla="*/ 203 h 458"/>
                <a:gd name="T48" fmla="*/ 243 w 331"/>
                <a:gd name="T49" fmla="*/ 203 h 458"/>
                <a:gd name="T50" fmla="*/ 135 w 331"/>
                <a:gd name="T51" fmla="*/ 330 h 458"/>
                <a:gd name="T52" fmla="*/ 149 w 331"/>
                <a:gd name="T53" fmla="*/ 280 h 458"/>
                <a:gd name="T54" fmla="*/ 143 w 331"/>
                <a:gd name="T55" fmla="*/ 247 h 458"/>
                <a:gd name="T56" fmla="*/ 112 w 331"/>
                <a:gd name="T57" fmla="*/ 232 h 458"/>
                <a:gd name="T58" fmla="*/ 70 w 331"/>
                <a:gd name="T59" fmla="*/ 23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1" h="458">
                  <a:moveTo>
                    <a:pt x="70" y="453"/>
                  </a:moveTo>
                  <a:cubicBezTo>
                    <a:pt x="76" y="456"/>
                    <a:pt x="82" y="458"/>
                    <a:pt x="88" y="458"/>
                  </a:cubicBezTo>
                  <a:cubicBezTo>
                    <a:pt x="99" y="458"/>
                    <a:pt x="110" y="453"/>
                    <a:pt x="117" y="444"/>
                  </a:cubicBezTo>
                  <a:cubicBezTo>
                    <a:pt x="320" y="206"/>
                    <a:pt x="320" y="206"/>
                    <a:pt x="320" y="206"/>
                  </a:cubicBezTo>
                  <a:cubicBezTo>
                    <a:pt x="329" y="195"/>
                    <a:pt x="331" y="179"/>
                    <a:pt x="325" y="165"/>
                  </a:cubicBezTo>
                  <a:cubicBezTo>
                    <a:pt x="319" y="152"/>
                    <a:pt x="305" y="143"/>
                    <a:pt x="291" y="143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6" y="38"/>
                    <a:pt x="274" y="25"/>
                    <a:pt x="267" y="16"/>
                  </a:cubicBezTo>
                  <a:cubicBezTo>
                    <a:pt x="260" y="6"/>
                    <a:pt x="248" y="0"/>
                    <a:pt x="23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94" y="0"/>
                    <a:pt x="80" y="10"/>
                    <a:pt x="75" y="26"/>
                  </a:cubicBezTo>
                  <a:cubicBezTo>
                    <a:pt x="4" y="242"/>
                    <a:pt x="4" y="242"/>
                    <a:pt x="4" y="242"/>
                  </a:cubicBezTo>
                  <a:cubicBezTo>
                    <a:pt x="0" y="253"/>
                    <a:pt x="2" y="266"/>
                    <a:pt x="9" y="276"/>
                  </a:cubicBezTo>
                  <a:cubicBezTo>
                    <a:pt x="16" y="286"/>
                    <a:pt x="28" y="292"/>
                    <a:pt x="40" y="292"/>
                  </a:cubicBezTo>
                  <a:cubicBezTo>
                    <a:pt x="84" y="292"/>
                    <a:pt x="84" y="292"/>
                    <a:pt x="84" y="292"/>
                  </a:cubicBezTo>
                  <a:cubicBezTo>
                    <a:pt x="52" y="410"/>
                    <a:pt x="52" y="410"/>
                    <a:pt x="52" y="410"/>
                  </a:cubicBezTo>
                  <a:cubicBezTo>
                    <a:pt x="47" y="427"/>
                    <a:pt x="55" y="445"/>
                    <a:pt x="70" y="453"/>
                  </a:cubicBezTo>
                  <a:close/>
                  <a:moveTo>
                    <a:pt x="70" y="232"/>
                  </a:moveTo>
                  <a:cubicBezTo>
                    <a:pt x="127" y="60"/>
                    <a:pt x="127" y="60"/>
                    <a:pt x="127" y="60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75" y="154"/>
                    <a:pt x="175" y="154"/>
                    <a:pt x="175" y="154"/>
                  </a:cubicBezTo>
                  <a:cubicBezTo>
                    <a:pt x="171" y="165"/>
                    <a:pt x="173" y="178"/>
                    <a:pt x="180" y="188"/>
                  </a:cubicBezTo>
                  <a:cubicBezTo>
                    <a:pt x="188" y="198"/>
                    <a:pt x="199" y="203"/>
                    <a:pt x="211" y="203"/>
                  </a:cubicBezTo>
                  <a:cubicBezTo>
                    <a:pt x="243" y="203"/>
                    <a:pt x="243" y="203"/>
                    <a:pt x="243" y="203"/>
                  </a:cubicBezTo>
                  <a:cubicBezTo>
                    <a:pt x="135" y="330"/>
                    <a:pt x="135" y="330"/>
                    <a:pt x="135" y="330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2" y="268"/>
                    <a:pt x="150" y="256"/>
                    <a:pt x="143" y="247"/>
                  </a:cubicBezTo>
                  <a:cubicBezTo>
                    <a:pt x="135" y="237"/>
                    <a:pt x="124" y="232"/>
                    <a:pt x="112" y="232"/>
                  </a:cubicBezTo>
                  <a:cubicBezTo>
                    <a:pt x="70" y="232"/>
                    <a:pt x="70" y="232"/>
                    <a:pt x="70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69" name="Freeform 243"/>
            <p:cNvSpPr>
              <a:spLocks noEditPoints="1"/>
            </p:cNvSpPr>
            <p:nvPr/>
          </p:nvSpPr>
          <p:spPr bwMode="auto">
            <a:xfrm>
              <a:off x="12193588" y="3448050"/>
              <a:ext cx="720725" cy="527050"/>
            </a:xfrm>
            <a:custGeom>
              <a:avLst/>
              <a:gdLst>
                <a:gd name="T0" fmla="*/ 2048 w 2048"/>
                <a:gd name="T1" fmla="*/ 633 h 1496"/>
                <a:gd name="T2" fmla="*/ 1954 w 2048"/>
                <a:gd name="T3" fmla="*/ 0 h 1496"/>
                <a:gd name="T4" fmla="*/ 1127 w 2048"/>
                <a:gd name="T5" fmla="*/ 94 h 1496"/>
                <a:gd name="T6" fmla="*/ 692 w 2048"/>
                <a:gd name="T7" fmla="*/ 390 h 1496"/>
                <a:gd name="T8" fmla="*/ 449 w 2048"/>
                <a:gd name="T9" fmla="*/ 689 h 1496"/>
                <a:gd name="T10" fmla="*/ 133 w 2048"/>
                <a:gd name="T11" fmla="*/ 763 h 1496"/>
                <a:gd name="T12" fmla="*/ 0 w 2048"/>
                <a:gd name="T13" fmla="*/ 1040 h 1496"/>
                <a:gd name="T14" fmla="*/ 401 w 2048"/>
                <a:gd name="T15" fmla="*/ 1142 h 1496"/>
                <a:gd name="T16" fmla="*/ 349 w 2048"/>
                <a:gd name="T17" fmla="*/ 1264 h 1496"/>
                <a:gd name="T18" fmla="*/ 349 w 2048"/>
                <a:gd name="T19" fmla="*/ 1324 h 1496"/>
                <a:gd name="T20" fmla="*/ 1988 w 2048"/>
                <a:gd name="T21" fmla="*/ 1434 h 1496"/>
                <a:gd name="T22" fmla="*/ 62 w 2048"/>
                <a:gd name="T23" fmla="*/ 1436 h 1496"/>
                <a:gd name="T24" fmla="*/ 60 w 2048"/>
                <a:gd name="T25" fmla="*/ 1326 h 1496"/>
                <a:gd name="T26" fmla="*/ 209 w 2048"/>
                <a:gd name="T27" fmla="*/ 1324 h 1496"/>
                <a:gd name="T28" fmla="*/ 209 w 2048"/>
                <a:gd name="T29" fmla="*/ 1264 h 1496"/>
                <a:gd name="T30" fmla="*/ 0 w 2048"/>
                <a:gd name="T31" fmla="*/ 1326 h 1496"/>
                <a:gd name="T32" fmla="*/ 62 w 2048"/>
                <a:gd name="T33" fmla="*/ 1496 h 1496"/>
                <a:gd name="T34" fmla="*/ 2048 w 2048"/>
                <a:gd name="T35" fmla="*/ 1434 h 1496"/>
                <a:gd name="T36" fmla="*/ 2018 w 2048"/>
                <a:gd name="T37" fmla="*/ 743 h 1496"/>
                <a:gd name="T38" fmla="*/ 1988 w 2048"/>
                <a:gd name="T39" fmla="*/ 1264 h 1496"/>
                <a:gd name="T40" fmla="*/ 1187 w 2048"/>
                <a:gd name="T41" fmla="*/ 94 h 1496"/>
                <a:gd name="T42" fmla="*/ 1954 w 2048"/>
                <a:gd name="T43" fmla="*/ 60 h 1496"/>
                <a:gd name="T44" fmla="*/ 1988 w 2048"/>
                <a:gd name="T45" fmla="*/ 633 h 1496"/>
                <a:gd name="T46" fmla="*/ 1127 w 2048"/>
                <a:gd name="T47" fmla="*/ 684 h 1496"/>
                <a:gd name="T48" fmla="*/ 992 w 2048"/>
                <a:gd name="T49" fmla="*/ 450 h 1496"/>
                <a:gd name="T50" fmla="*/ 1127 w 2048"/>
                <a:gd name="T51" fmla="*/ 684 h 1496"/>
                <a:gd name="T52" fmla="*/ 692 w 2048"/>
                <a:gd name="T53" fmla="*/ 450 h 1496"/>
                <a:gd name="T54" fmla="*/ 932 w 2048"/>
                <a:gd name="T55" fmla="*/ 686 h 1496"/>
                <a:gd name="T56" fmla="*/ 570 w 2048"/>
                <a:gd name="T57" fmla="*/ 535 h 1496"/>
                <a:gd name="T58" fmla="*/ 193 w 2048"/>
                <a:gd name="T59" fmla="*/ 812 h 1496"/>
                <a:gd name="T60" fmla="*/ 152 w 2048"/>
                <a:gd name="T61" fmla="*/ 900 h 1496"/>
                <a:gd name="T62" fmla="*/ 146 w 2048"/>
                <a:gd name="T63" fmla="*/ 822 h 1496"/>
                <a:gd name="T64" fmla="*/ 60 w 2048"/>
                <a:gd name="T65" fmla="*/ 960 h 1496"/>
                <a:gd name="T66" fmla="*/ 253 w 2048"/>
                <a:gd name="T67" fmla="*/ 858 h 1496"/>
                <a:gd name="T68" fmla="*/ 500 w 2048"/>
                <a:gd name="T69" fmla="*/ 748 h 1496"/>
                <a:gd name="T70" fmla="*/ 1127 w 2048"/>
                <a:gd name="T71" fmla="*/ 1082 h 1496"/>
                <a:gd name="T72" fmla="*/ 611 w 2048"/>
                <a:gd name="T73" fmla="*/ 900 h 1496"/>
                <a:gd name="T74" fmla="*/ 102 w 2048"/>
                <a:gd name="T75" fmla="*/ 1082 h 1496"/>
                <a:gd name="T76" fmla="*/ 459 w 2048"/>
                <a:gd name="T77" fmla="*/ 1112 h 1496"/>
                <a:gd name="T78" fmla="*/ 763 w 2048"/>
                <a:gd name="T79" fmla="*/ 1112 h 1496"/>
                <a:gd name="T80" fmla="*/ 610 w 2048"/>
                <a:gd name="T81" fmla="*/ 1264 h 1496"/>
                <a:gd name="T82" fmla="*/ 758 w 2048"/>
                <a:gd name="T83" fmla="*/ 1264 h 1496"/>
                <a:gd name="T84" fmla="*/ 1127 w 2048"/>
                <a:gd name="T85" fmla="*/ 1142 h 1496"/>
                <a:gd name="T86" fmla="*/ 758 w 2048"/>
                <a:gd name="T87" fmla="*/ 1264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8" h="1496">
                  <a:moveTo>
                    <a:pt x="2018" y="663"/>
                  </a:moveTo>
                  <a:cubicBezTo>
                    <a:pt x="2035" y="663"/>
                    <a:pt x="2048" y="650"/>
                    <a:pt x="2048" y="633"/>
                  </a:cubicBezTo>
                  <a:cubicBezTo>
                    <a:pt x="2048" y="94"/>
                    <a:pt x="2048" y="94"/>
                    <a:pt x="2048" y="94"/>
                  </a:cubicBezTo>
                  <a:cubicBezTo>
                    <a:pt x="2048" y="42"/>
                    <a:pt x="2006" y="0"/>
                    <a:pt x="1954" y="0"/>
                  </a:cubicBezTo>
                  <a:cubicBezTo>
                    <a:pt x="1221" y="0"/>
                    <a:pt x="1221" y="0"/>
                    <a:pt x="1221" y="0"/>
                  </a:cubicBezTo>
                  <a:cubicBezTo>
                    <a:pt x="1169" y="0"/>
                    <a:pt x="1127" y="42"/>
                    <a:pt x="1127" y="94"/>
                  </a:cubicBezTo>
                  <a:cubicBezTo>
                    <a:pt x="1127" y="390"/>
                    <a:pt x="1127" y="390"/>
                    <a:pt x="1127" y="390"/>
                  </a:cubicBezTo>
                  <a:cubicBezTo>
                    <a:pt x="692" y="390"/>
                    <a:pt x="692" y="390"/>
                    <a:pt x="692" y="390"/>
                  </a:cubicBezTo>
                  <a:cubicBezTo>
                    <a:pt x="613" y="390"/>
                    <a:pt x="542" y="440"/>
                    <a:pt x="514" y="514"/>
                  </a:cubicBezTo>
                  <a:cubicBezTo>
                    <a:pt x="449" y="689"/>
                    <a:pt x="449" y="689"/>
                    <a:pt x="449" y="689"/>
                  </a:cubicBezTo>
                  <a:cubicBezTo>
                    <a:pt x="447" y="692"/>
                    <a:pt x="445" y="694"/>
                    <a:pt x="441" y="695"/>
                  </a:cubicBezTo>
                  <a:cubicBezTo>
                    <a:pt x="133" y="763"/>
                    <a:pt x="133" y="763"/>
                    <a:pt x="133" y="763"/>
                  </a:cubicBezTo>
                  <a:cubicBezTo>
                    <a:pt x="56" y="780"/>
                    <a:pt x="0" y="850"/>
                    <a:pt x="0" y="929"/>
                  </a:cubicBezTo>
                  <a:cubicBezTo>
                    <a:pt x="0" y="1040"/>
                    <a:pt x="0" y="1040"/>
                    <a:pt x="0" y="1040"/>
                  </a:cubicBezTo>
                  <a:cubicBezTo>
                    <a:pt x="0" y="1096"/>
                    <a:pt x="46" y="1142"/>
                    <a:pt x="102" y="1142"/>
                  </a:cubicBezTo>
                  <a:cubicBezTo>
                    <a:pt x="401" y="1142"/>
                    <a:pt x="401" y="1142"/>
                    <a:pt x="401" y="1142"/>
                  </a:cubicBezTo>
                  <a:cubicBezTo>
                    <a:pt x="408" y="1189"/>
                    <a:pt x="430" y="1232"/>
                    <a:pt x="463" y="1264"/>
                  </a:cubicBezTo>
                  <a:cubicBezTo>
                    <a:pt x="349" y="1264"/>
                    <a:pt x="349" y="1264"/>
                    <a:pt x="349" y="1264"/>
                  </a:cubicBezTo>
                  <a:cubicBezTo>
                    <a:pt x="333" y="1264"/>
                    <a:pt x="319" y="1277"/>
                    <a:pt x="319" y="1294"/>
                  </a:cubicBezTo>
                  <a:cubicBezTo>
                    <a:pt x="319" y="1310"/>
                    <a:pt x="333" y="1324"/>
                    <a:pt x="349" y="1324"/>
                  </a:cubicBezTo>
                  <a:cubicBezTo>
                    <a:pt x="1988" y="1324"/>
                    <a:pt x="1988" y="1324"/>
                    <a:pt x="1988" y="1324"/>
                  </a:cubicBezTo>
                  <a:cubicBezTo>
                    <a:pt x="1988" y="1434"/>
                    <a:pt x="1988" y="1434"/>
                    <a:pt x="1988" y="1434"/>
                  </a:cubicBezTo>
                  <a:cubicBezTo>
                    <a:pt x="1988" y="1435"/>
                    <a:pt x="1987" y="1436"/>
                    <a:pt x="1986" y="1436"/>
                  </a:cubicBezTo>
                  <a:cubicBezTo>
                    <a:pt x="62" y="1436"/>
                    <a:pt x="62" y="1436"/>
                    <a:pt x="62" y="1436"/>
                  </a:cubicBezTo>
                  <a:cubicBezTo>
                    <a:pt x="61" y="1436"/>
                    <a:pt x="60" y="1435"/>
                    <a:pt x="60" y="1434"/>
                  </a:cubicBezTo>
                  <a:cubicBezTo>
                    <a:pt x="60" y="1326"/>
                    <a:pt x="60" y="1326"/>
                    <a:pt x="60" y="1326"/>
                  </a:cubicBezTo>
                  <a:cubicBezTo>
                    <a:pt x="60" y="1325"/>
                    <a:pt x="61" y="1324"/>
                    <a:pt x="62" y="1324"/>
                  </a:cubicBezTo>
                  <a:cubicBezTo>
                    <a:pt x="209" y="1324"/>
                    <a:pt x="209" y="1324"/>
                    <a:pt x="209" y="1324"/>
                  </a:cubicBezTo>
                  <a:cubicBezTo>
                    <a:pt x="226" y="1324"/>
                    <a:pt x="239" y="1310"/>
                    <a:pt x="239" y="1294"/>
                  </a:cubicBezTo>
                  <a:cubicBezTo>
                    <a:pt x="239" y="1277"/>
                    <a:pt x="226" y="1264"/>
                    <a:pt x="209" y="1264"/>
                  </a:cubicBezTo>
                  <a:cubicBezTo>
                    <a:pt x="62" y="1264"/>
                    <a:pt x="62" y="1264"/>
                    <a:pt x="62" y="1264"/>
                  </a:cubicBezTo>
                  <a:cubicBezTo>
                    <a:pt x="28" y="1264"/>
                    <a:pt x="0" y="1292"/>
                    <a:pt x="0" y="1326"/>
                  </a:cubicBezTo>
                  <a:cubicBezTo>
                    <a:pt x="0" y="1434"/>
                    <a:pt x="0" y="1434"/>
                    <a:pt x="0" y="1434"/>
                  </a:cubicBezTo>
                  <a:cubicBezTo>
                    <a:pt x="0" y="1468"/>
                    <a:pt x="28" y="1496"/>
                    <a:pt x="62" y="1496"/>
                  </a:cubicBezTo>
                  <a:cubicBezTo>
                    <a:pt x="1986" y="1496"/>
                    <a:pt x="1986" y="1496"/>
                    <a:pt x="1986" y="1496"/>
                  </a:cubicBezTo>
                  <a:cubicBezTo>
                    <a:pt x="2020" y="1496"/>
                    <a:pt x="2048" y="1468"/>
                    <a:pt x="2048" y="1434"/>
                  </a:cubicBezTo>
                  <a:cubicBezTo>
                    <a:pt x="2048" y="773"/>
                    <a:pt x="2048" y="773"/>
                    <a:pt x="2048" y="773"/>
                  </a:cubicBezTo>
                  <a:cubicBezTo>
                    <a:pt x="2048" y="757"/>
                    <a:pt x="2035" y="743"/>
                    <a:pt x="2018" y="743"/>
                  </a:cubicBezTo>
                  <a:cubicBezTo>
                    <a:pt x="2001" y="743"/>
                    <a:pt x="1988" y="757"/>
                    <a:pt x="1988" y="773"/>
                  </a:cubicBezTo>
                  <a:cubicBezTo>
                    <a:pt x="1988" y="1264"/>
                    <a:pt x="1988" y="1264"/>
                    <a:pt x="1988" y="1264"/>
                  </a:cubicBezTo>
                  <a:cubicBezTo>
                    <a:pt x="1187" y="1264"/>
                    <a:pt x="1187" y="1264"/>
                    <a:pt x="1187" y="1264"/>
                  </a:cubicBezTo>
                  <a:cubicBezTo>
                    <a:pt x="1187" y="94"/>
                    <a:pt x="1187" y="94"/>
                    <a:pt x="1187" y="94"/>
                  </a:cubicBezTo>
                  <a:cubicBezTo>
                    <a:pt x="1187" y="76"/>
                    <a:pt x="1202" y="60"/>
                    <a:pt x="1221" y="60"/>
                  </a:cubicBezTo>
                  <a:cubicBezTo>
                    <a:pt x="1954" y="60"/>
                    <a:pt x="1954" y="60"/>
                    <a:pt x="1954" y="60"/>
                  </a:cubicBezTo>
                  <a:cubicBezTo>
                    <a:pt x="1973" y="60"/>
                    <a:pt x="1988" y="76"/>
                    <a:pt x="1988" y="94"/>
                  </a:cubicBezTo>
                  <a:cubicBezTo>
                    <a:pt x="1988" y="633"/>
                    <a:pt x="1988" y="633"/>
                    <a:pt x="1988" y="633"/>
                  </a:cubicBezTo>
                  <a:cubicBezTo>
                    <a:pt x="1988" y="650"/>
                    <a:pt x="2001" y="663"/>
                    <a:pt x="2018" y="663"/>
                  </a:cubicBezTo>
                  <a:close/>
                  <a:moveTo>
                    <a:pt x="1127" y="684"/>
                  </a:moveTo>
                  <a:cubicBezTo>
                    <a:pt x="992" y="685"/>
                    <a:pt x="992" y="685"/>
                    <a:pt x="992" y="685"/>
                  </a:cubicBezTo>
                  <a:cubicBezTo>
                    <a:pt x="992" y="450"/>
                    <a:pt x="992" y="450"/>
                    <a:pt x="992" y="450"/>
                  </a:cubicBezTo>
                  <a:cubicBezTo>
                    <a:pt x="1127" y="450"/>
                    <a:pt x="1127" y="450"/>
                    <a:pt x="1127" y="450"/>
                  </a:cubicBezTo>
                  <a:lnTo>
                    <a:pt x="1127" y="684"/>
                  </a:lnTo>
                  <a:close/>
                  <a:moveTo>
                    <a:pt x="570" y="535"/>
                  </a:moveTo>
                  <a:cubicBezTo>
                    <a:pt x="589" y="484"/>
                    <a:pt x="638" y="450"/>
                    <a:pt x="692" y="450"/>
                  </a:cubicBezTo>
                  <a:cubicBezTo>
                    <a:pt x="932" y="450"/>
                    <a:pt x="932" y="450"/>
                    <a:pt x="932" y="450"/>
                  </a:cubicBezTo>
                  <a:cubicBezTo>
                    <a:pt x="932" y="686"/>
                    <a:pt x="932" y="686"/>
                    <a:pt x="932" y="686"/>
                  </a:cubicBezTo>
                  <a:cubicBezTo>
                    <a:pt x="513" y="688"/>
                    <a:pt x="513" y="688"/>
                    <a:pt x="513" y="688"/>
                  </a:cubicBezTo>
                  <a:lnTo>
                    <a:pt x="570" y="535"/>
                  </a:lnTo>
                  <a:close/>
                  <a:moveTo>
                    <a:pt x="146" y="822"/>
                  </a:moveTo>
                  <a:cubicBezTo>
                    <a:pt x="193" y="812"/>
                    <a:pt x="193" y="812"/>
                    <a:pt x="193" y="812"/>
                  </a:cubicBezTo>
                  <a:cubicBezTo>
                    <a:pt x="193" y="858"/>
                    <a:pt x="193" y="858"/>
                    <a:pt x="193" y="858"/>
                  </a:cubicBezTo>
                  <a:cubicBezTo>
                    <a:pt x="193" y="881"/>
                    <a:pt x="175" y="900"/>
                    <a:pt x="152" y="900"/>
                  </a:cubicBezTo>
                  <a:cubicBezTo>
                    <a:pt x="64" y="900"/>
                    <a:pt x="64" y="900"/>
                    <a:pt x="64" y="900"/>
                  </a:cubicBezTo>
                  <a:cubicBezTo>
                    <a:pt x="75" y="862"/>
                    <a:pt x="106" y="831"/>
                    <a:pt x="146" y="822"/>
                  </a:cubicBezTo>
                  <a:close/>
                  <a:moveTo>
                    <a:pt x="60" y="1040"/>
                  </a:moveTo>
                  <a:cubicBezTo>
                    <a:pt x="60" y="960"/>
                    <a:pt x="60" y="960"/>
                    <a:pt x="60" y="960"/>
                  </a:cubicBezTo>
                  <a:cubicBezTo>
                    <a:pt x="152" y="960"/>
                    <a:pt x="152" y="960"/>
                    <a:pt x="152" y="960"/>
                  </a:cubicBezTo>
                  <a:cubicBezTo>
                    <a:pt x="208" y="960"/>
                    <a:pt x="253" y="914"/>
                    <a:pt x="253" y="858"/>
                  </a:cubicBezTo>
                  <a:cubicBezTo>
                    <a:pt x="253" y="799"/>
                    <a:pt x="253" y="799"/>
                    <a:pt x="253" y="799"/>
                  </a:cubicBezTo>
                  <a:cubicBezTo>
                    <a:pt x="500" y="748"/>
                    <a:pt x="500" y="748"/>
                    <a:pt x="500" y="748"/>
                  </a:cubicBezTo>
                  <a:cubicBezTo>
                    <a:pt x="1127" y="744"/>
                    <a:pt x="1127" y="744"/>
                    <a:pt x="1127" y="744"/>
                  </a:cubicBezTo>
                  <a:cubicBezTo>
                    <a:pt x="1127" y="1082"/>
                    <a:pt x="1127" y="1082"/>
                    <a:pt x="1127" y="1082"/>
                  </a:cubicBezTo>
                  <a:cubicBezTo>
                    <a:pt x="820" y="1082"/>
                    <a:pt x="820" y="1082"/>
                    <a:pt x="820" y="1082"/>
                  </a:cubicBezTo>
                  <a:cubicBezTo>
                    <a:pt x="806" y="979"/>
                    <a:pt x="717" y="900"/>
                    <a:pt x="611" y="900"/>
                  </a:cubicBezTo>
                  <a:cubicBezTo>
                    <a:pt x="504" y="900"/>
                    <a:pt x="416" y="979"/>
                    <a:pt x="401" y="1082"/>
                  </a:cubicBezTo>
                  <a:cubicBezTo>
                    <a:pt x="102" y="1082"/>
                    <a:pt x="102" y="1082"/>
                    <a:pt x="102" y="1082"/>
                  </a:cubicBezTo>
                  <a:cubicBezTo>
                    <a:pt x="79" y="1082"/>
                    <a:pt x="60" y="1063"/>
                    <a:pt x="60" y="1040"/>
                  </a:cubicBezTo>
                  <a:close/>
                  <a:moveTo>
                    <a:pt x="459" y="1112"/>
                  </a:moveTo>
                  <a:cubicBezTo>
                    <a:pt x="459" y="1028"/>
                    <a:pt x="527" y="960"/>
                    <a:pt x="611" y="960"/>
                  </a:cubicBezTo>
                  <a:cubicBezTo>
                    <a:pt x="694" y="960"/>
                    <a:pt x="763" y="1028"/>
                    <a:pt x="763" y="1112"/>
                  </a:cubicBezTo>
                  <a:cubicBezTo>
                    <a:pt x="763" y="1195"/>
                    <a:pt x="695" y="1263"/>
                    <a:pt x="611" y="1264"/>
                  </a:cubicBezTo>
                  <a:cubicBezTo>
                    <a:pt x="610" y="1264"/>
                    <a:pt x="610" y="1264"/>
                    <a:pt x="610" y="1264"/>
                  </a:cubicBezTo>
                  <a:cubicBezTo>
                    <a:pt x="527" y="1263"/>
                    <a:pt x="459" y="1195"/>
                    <a:pt x="459" y="1112"/>
                  </a:cubicBezTo>
                  <a:close/>
                  <a:moveTo>
                    <a:pt x="758" y="1264"/>
                  </a:moveTo>
                  <a:cubicBezTo>
                    <a:pt x="791" y="1232"/>
                    <a:pt x="814" y="1189"/>
                    <a:pt x="820" y="1142"/>
                  </a:cubicBezTo>
                  <a:cubicBezTo>
                    <a:pt x="1127" y="1142"/>
                    <a:pt x="1127" y="1142"/>
                    <a:pt x="1127" y="1142"/>
                  </a:cubicBezTo>
                  <a:cubicBezTo>
                    <a:pt x="1127" y="1264"/>
                    <a:pt x="1127" y="1264"/>
                    <a:pt x="1127" y="1264"/>
                  </a:cubicBezTo>
                  <a:lnTo>
                    <a:pt x="758" y="1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0" name="Freeform 244"/>
            <p:cNvSpPr>
              <a:spLocks noEditPoints="1"/>
            </p:cNvSpPr>
            <p:nvPr/>
          </p:nvSpPr>
          <p:spPr bwMode="auto">
            <a:xfrm>
              <a:off x="12380913" y="3811588"/>
              <a:ext cx="55563" cy="57150"/>
            </a:xfrm>
            <a:custGeom>
              <a:avLst/>
              <a:gdLst>
                <a:gd name="T0" fmla="*/ 160 w 160"/>
                <a:gd name="T1" fmla="*/ 80 h 160"/>
                <a:gd name="T2" fmla="*/ 80 w 160"/>
                <a:gd name="T3" fmla="*/ 0 h 160"/>
                <a:gd name="T4" fmla="*/ 0 w 160"/>
                <a:gd name="T5" fmla="*/ 80 h 160"/>
                <a:gd name="T6" fmla="*/ 80 w 160"/>
                <a:gd name="T7" fmla="*/ 160 h 160"/>
                <a:gd name="T8" fmla="*/ 160 w 160"/>
                <a:gd name="T9" fmla="*/ 80 h 160"/>
                <a:gd name="T10" fmla="*/ 60 w 160"/>
                <a:gd name="T11" fmla="*/ 80 h 160"/>
                <a:gd name="T12" fmla="*/ 80 w 160"/>
                <a:gd name="T13" fmla="*/ 60 h 160"/>
                <a:gd name="T14" fmla="*/ 100 w 160"/>
                <a:gd name="T15" fmla="*/ 80 h 160"/>
                <a:gd name="T16" fmla="*/ 80 w 160"/>
                <a:gd name="T17" fmla="*/ 100 h 160"/>
                <a:gd name="T18" fmla="*/ 60 w 160"/>
                <a:gd name="T19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160" y="80"/>
                  </a:move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0"/>
                  </a:cubicBezTo>
                  <a:close/>
                  <a:moveTo>
                    <a:pt x="60" y="80"/>
                  </a:move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cubicBezTo>
                    <a:pt x="100" y="91"/>
                    <a:pt x="91" y="100"/>
                    <a:pt x="80" y="100"/>
                  </a:cubicBezTo>
                  <a:cubicBezTo>
                    <a:pt x="69" y="100"/>
                    <a:pt x="60" y="91"/>
                    <a:pt x="6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1" name="Freeform 245"/>
            <p:cNvSpPr>
              <a:spLocks/>
            </p:cNvSpPr>
            <p:nvPr/>
          </p:nvSpPr>
          <p:spPr bwMode="auto">
            <a:xfrm>
              <a:off x="12499976" y="3730625"/>
              <a:ext cx="42863" cy="20638"/>
            </a:xfrm>
            <a:custGeom>
              <a:avLst/>
              <a:gdLst>
                <a:gd name="T0" fmla="*/ 30 w 120"/>
                <a:gd name="T1" fmla="*/ 60 h 60"/>
                <a:gd name="T2" fmla="*/ 90 w 120"/>
                <a:gd name="T3" fmla="*/ 60 h 60"/>
                <a:gd name="T4" fmla="*/ 120 w 120"/>
                <a:gd name="T5" fmla="*/ 30 h 60"/>
                <a:gd name="T6" fmla="*/ 90 w 120"/>
                <a:gd name="T7" fmla="*/ 0 h 60"/>
                <a:gd name="T8" fmla="*/ 30 w 120"/>
                <a:gd name="T9" fmla="*/ 0 h 60"/>
                <a:gd name="T10" fmla="*/ 0 w 120"/>
                <a:gd name="T11" fmla="*/ 30 h 60"/>
                <a:gd name="T12" fmla="*/ 30 w 12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60">
                  <a:moveTo>
                    <a:pt x="30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107" y="60"/>
                    <a:pt x="120" y="47"/>
                    <a:pt x="120" y="30"/>
                  </a:cubicBezTo>
                  <a:cubicBezTo>
                    <a:pt x="120" y="14"/>
                    <a:pt x="107" y="0"/>
                    <a:pt x="9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372" name="Freeform 249"/>
          <p:cNvSpPr>
            <a:spLocks noEditPoints="1"/>
          </p:cNvSpPr>
          <p:nvPr/>
        </p:nvSpPr>
        <p:spPr bwMode="auto">
          <a:xfrm>
            <a:off x="4174403" y="4005835"/>
            <a:ext cx="740738" cy="728662"/>
          </a:xfrm>
          <a:custGeom>
            <a:avLst/>
            <a:gdLst>
              <a:gd name="T0" fmla="*/ 134 w 1944"/>
              <a:gd name="T1" fmla="*/ 64 h 1920"/>
              <a:gd name="T2" fmla="*/ 912 w 1944"/>
              <a:gd name="T3" fmla="*/ 1184 h 1920"/>
              <a:gd name="T4" fmla="*/ 801 w 1944"/>
              <a:gd name="T5" fmla="*/ 1690 h 1920"/>
              <a:gd name="T6" fmla="*/ 580 w 1944"/>
              <a:gd name="T7" fmla="*/ 1056 h 1920"/>
              <a:gd name="T8" fmla="*/ 580 w 1944"/>
              <a:gd name="T9" fmla="*/ 1568 h 1920"/>
              <a:gd name="T10" fmla="*/ 452 w 1944"/>
              <a:gd name="T11" fmla="*/ 1376 h 1920"/>
              <a:gd name="T12" fmla="*/ 1732 w 1944"/>
              <a:gd name="T13" fmla="*/ 1504 h 1920"/>
              <a:gd name="T14" fmla="*/ 1156 w 1944"/>
              <a:gd name="T15" fmla="*/ 1184 h 1920"/>
              <a:gd name="T16" fmla="*/ 228 w 1944"/>
              <a:gd name="T17" fmla="*/ 192 h 1920"/>
              <a:gd name="T18" fmla="*/ 420 w 1944"/>
              <a:gd name="T19" fmla="*/ 320 h 1920"/>
              <a:gd name="T20" fmla="*/ 228 w 1944"/>
              <a:gd name="T21" fmla="*/ 192 h 1920"/>
              <a:gd name="T22" fmla="*/ 644 w 1944"/>
              <a:gd name="T23" fmla="*/ 352 h 1920"/>
              <a:gd name="T24" fmla="*/ 514 w 1944"/>
              <a:gd name="T25" fmla="*/ 160 h 1920"/>
              <a:gd name="T26" fmla="*/ 772 w 1944"/>
              <a:gd name="T27" fmla="*/ 352 h 1920"/>
              <a:gd name="T28" fmla="*/ 900 w 1944"/>
              <a:gd name="T29" fmla="*/ 160 h 1920"/>
              <a:gd name="T30" fmla="*/ 4 w 1944"/>
              <a:gd name="T31" fmla="*/ 256 h 1920"/>
              <a:gd name="T32" fmla="*/ 1156 w 1944"/>
              <a:gd name="T33" fmla="*/ 1789 h 1920"/>
              <a:gd name="T34" fmla="*/ 1026 w 1944"/>
              <a:gd name="T35" fmla="*/ 1856 h 1920"/>
              <a:gd name="T36" fmla="*/ 36 w 1944"/>
              <a:gd name="T37" fmla="*/ 224 h 1920"/>
              <a:gd name="T38" fmla="*/ 292 w 1944"/>
              <a:gd name="T39" fmla="*/ 288 h 1920"/>
              <a:gd name="T40" fmla="*/ 612 w 1944"/>
              <a:gd name="T41" fmla="*/ 288 h 1920"/>
              <a:gd name="T42" fmla="*/ 868 w 1944"/>
              <a:gd name="T43" fmla="*/ 224 h 1920"/>
              <a:gd name="T44" fmla="*/ 1572 w 1944"/>
              <a:gd name="T45" fmla="*/ 320 h 1920"/>
              <a:gd name="T46" fmla="*/ 1866 w 1944"/>
              <a:gd name="T47" fmla="*/ 506 h 1920"/>
              <a:gd name="T48" fmla="*/ 228 w 1944"/>
              <a:gd name="T49" fmla="*/ 448 h 1920"/>
              <a:gd name="T50" fmla="*/ 420 w 1944"/>
              <a:gd name="T51" fmla="*/ 576 h 1920"/>
              <a:gd name="T52" fmla="*/ 516 w 1944"/>
              <a:gd name="T53" fmla="*/ 416 h 1920"/>
              <a:gd name="T54" fmla="*/ 644 w 1944"/>
              <a:gd name="T55" fmla="*/ 608 h 1920"/>
              <a:gd name="T56" fmla="*/ 516 w 1944"/>
              <a:gd name="T57" fmla="*/ 416 h 1920"/>
              <a:gd name="T58" fmla="*/ 772 w 1944"/>
              <a:gd name="T59" fmla="*/ 608 h 1920"/>
              <a:gd name="T60" fmla="*/ 900 w 1944"/>
              <a:gd name="T61" fmla="*/ 416 h 1920"/>
              <a:gd name="T62" fmla="*/ 1368 w 1944"/>
              <a:gd name="T63" fmla="*/ 596 h 1920"/>
              <a:gd name="T64" fmla="*/ 1572 w 1944"/>
              <a:gd name="T65" fmla="*/ 448 h 1920"/>
              <a:gd name="T66" fmla="*/ 292 w 1944"/>
              <a:gd name="T67" fmla="*/ 544 h 1920"/>
              <a:gd name="T68" fmla="*/ 612 w 1944"/>
              <a:gd name="T69" fmla="*/ 544 h 1920"/>
              <a:gd name="T70" fmla="*/ 868 w 1944"/>
              <a:gd name="T71" fmla="*/ 480 h 1920"/>
              <a:gd name="T72" fmla="*/ 1572 w 1944"/>
              <a:gd name="T73" fmla="*/ 576 h 1920"/>
              <a:gd name="T74" fmla="*/ 1685 w 1944"/>
              <a:gd name="T75" fmla="*/ 687 h 1920"/>
              <a:gd name="T76" fmla="*/ 228 w 1944"/>
              <a:gd name="T77" fmla="*/ 704 h 1920"/>
              <a:gd name="T78" fmla="*/ 420 w 1944"/>
              <a:gd name="T79" fmla="*/ 832 h 1920"/>
              <a:gd name="T80" fmla="*/ 516 w 1944"/>
              <a:gd name="T81" fmla="*/ 672 h 1920"/>
              <a:gd name="T82" fmla="*/ 644 w 1944"/>
              <a:gd name="T83" fmla="*/ 864 h 1920"/>
              <a:gd name="T84" fmla="*/ 516 w 1944"/>
              <a:gd name="T85" fmla="*/ 672 h 1920"/>
              <a:gd name="T86" fmla="*/ 772 w 1944"/>
              <a:gd name="T87" fmla="*/ 864 h 1920"/>
              <a:gd name="T88" fmla="*/ 900 w 1944"/>
              <a:gd name="T89" fmla="*/ 672 h 1920"/>
              <a:gd name="T90" fmla="*/ 1572 w 1944"/>
              <a:gd name="T91" fmla="*/ 896 h 1920"/>
              <a:gd name="T92" fmla="*/ 356 w 1944"/>
              <a:gd name="T93" fmla="*/ 736 h 1920"/>
              <a:gd name="T94" fmla="*/ 548 w 1944"/>
              <a:gd name="T95" fmla="*/ 736 h 1920"/>
              <a:gd name="T96" fmla="*/ 548 w 1944"/>
              <a:gd name="T97" fmla="*/ 736 h 1920"/>
              <a:gd name="T98" fmla="*/ 804 w 1944"/>
              <a:gd name="T99" fmla="*/ 800 h 1920"/>
              <a:gd name="T100" fmla="*/ 1572 w 1944"/>
              <a:gd name="T101" fmla="*/ 832 h 1920"/>
              <a:gd name="T102" fmla="*/ 1220 w 1944"/>
              <a:gd name="T103" fmla="*/ 1440 h 1920"/>
              <a:gd name="T104" fmla="*/ 1412 w 1944"/>
              <a:gd name="T105" fmla="*/ 1376 h 1920"/>
              <a:gd name="T106" fmla="*/ 1412 w 1944"/>
              <a:gd name="T107" fmla="*/ 1376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44" h="1920">
                <a:moveTo>
                  <a:pt x="134" y="0"/>
                </a:moveTo>
                <a:cubicBezTo>
                  <a:pt x="63" y="0"/>
                  <a:pt x="4" y="59"/>
                  <a:pt x="4" y="131"/>
                </a:cubicBezTo>
                <a:cubicBezTo>
                  <a:pt x="0" y="177"/>
                  <a:pt x="72" y="177"/>
                  <a:pt x="68" y="131"/>
                </a:cubicBezTo>
                <a:cubicBezTo>
                  <a:pt x="68" y="93"/>
                  <a:pt x="97" y="64"/>
                  <a:pt x="134" y="64"/>
                </a:cubicBezTo>
                <a:cubicBezTo>
                  <a:pt x="1026" y="64"/>
                  <a:pt x="1026" y="64"/>
                  <a:pt x="1026" y="64"/>
                </a:cubicBezTo>
                <a:cubicBezTo>
                  <a:pt x="1063" y="64"/>
                  <a:pt x="1092" y="93"/>
                  <a:pt x="1092" y="131"/>
                </a:cubicBezTo>
                <a:cubicBezTo>
                  <a:pt x="1092" y="1184"/>
                  <a:pt x="1092" y="1184"/>
                  <a:pt x="1092" y="1184"/>
                </a:cubicBezTo>
                <a:cubicBezTo>
                  <a:pt x="912" y="1184"/>
                  <a:pt x="912" y="1184"/>
                  <a:pt x="912" y="1184"/>
                </a:cubicBezTo>
                <a:cubicBezTo>
                  <a:pt x="844" y="1066"/>
                  <a:pt x="718" y="992"/>
                  <a:pt x="580" y="992"/>
                </a:cubicBezTo>
                <a:cubicBezTo>
                  <a:pt x="368" y="992"/>
                  <a:pt x="196" y="1164"/>
                  <a:pt x="196" y="1376"/>
                </a:cubicBezTo>
                <a:cubicBezTo>
                  <a:pt x="196" y="1588"/>
                  <a:pt x="368" y="1760"/>
                  <a:pt x="580" y="1760"/>
                </a:cubicBezTo>
                <a:cubicBezTo>
                  <a:pt x="659" y="1760"/>
                  <a:pt x="736" y="1736"/>
                  <a:pt x="801" y="1690"/>
                </a:cubicBezTo>
                <a:cubicBezTo>
                  <a:pt x="836" y="1666"/>
                  <a:pt x="799" y="1613"/>
                  <a:pt x="764" y="1638"/>
                </a:cubicBezTo>
                <a:cubicBezTo>
                  <a:pt x="710" y="1676"/>
                  <a:pt x="646" y="1696"/>
                  <a:pt x="580" y="1696"/>
                </a:cubicBezTo>
                <a:cubicBezTo>
                  <a:pt x="403" y="1696"/>
                  <a:pt x="260" y="1553"/>
                  <a:pt x="260" y="1376"/>
                </a:cubicBezTo>
                <a:cubicBezTo>
                  <a:pt x="260" y="1199"/>
                  <a:pt x="403" y="1056"/>
                  <a:pt x="580" y="1056"/>
                </a:cubicBezTo>
                <a:cubicBezTo>
                  <a:pt x="682" y="1056"/>
                  <a:pt x="776" y="1104"/>
                  <a:pt x="835" y="1184"/>
                </a:cubicBezTo>
                <a:cubicBezTo>
                  <a:pt x="580" y="1184"/>
                  <a:pt x="580" y="1184"/>
                  <a:pt x="580" y="1184"/>
                </a:cubicBezTo>
                <a:cubicBezTo>
                  <a:pt x="474" y="1184"/>
                  <a:pt x="388" y="1270"/>
                  <a:pt x="388" y="1376"/>
                </a:cubicBezTo>
                <a:cubicBezTo>
                  <a:pt x="388" y="1482"/>
                  <a:pt x="474" y="1568"/>
                  <a:pt x="580" y="1568"/>
                </a:cubicBezTo>
                <a:cubicBezTo>
                  <a:pt x="1604" y="1568"/>
                  <a:pt x="1604" y="1568"/>
                  <a:pt x="1604" y="1568"/>
                </a:cubicBezTo>
                <a:cubicBezTo>
                  <a:pt x="1648" y="1569"/>
                  <a:pt x="1648" y="1503"/>
                  <a:pt x="1604" y="1504"/>
                </a:cubicBezTo>
                <a:cubicBezTo>
                  <a:pt x="580" y="1504"/>
                  <a:pt x="580" y="1504"/>
                  <a:pt x="580" y="1504"/>
                </a:cubicBezTo>
                <a:cubicBezTo>
                  <a:pt x="509" y="1504"/>
                  <a:pt x="452" y="1447"/>
                  <a:pt x="452" y="1376"/>
                </a:cubicBezTo>
                <a:cubicBezTo>
                  <a:pt x="452" y="1304"/>
                  <a:pt x="509" y="1248"/>
                  <a:pt x="580" y="1248"/>
                </a:cubicBezTo>
                <a:cubicBezTo>
                  <a:pt x="1732" y="1248"/>
                  <a:pt x="1732" y="1248"/>
                  <a:pt x="1732" y="1248"/>
                </a:cubicBezTo>
                <a:cubicBezTo>
                  <a:pt x="1804" y="1248"/>
                  <a:pt x="1860" y="1304"/>
                  <a:pt x="1860" y="1376"/>
                </a:cubicBezTo>
                <a:cubicBezTo>
                  <a:pt x="1860" y="1447"/>
                  <a:pt x="1804" y="1504"/>
                  <a:pt x="1732" y="1504"/>
                </a:cubicBezTo>
                <a:cubicBezTo>
                  <a:pt x="1688" y="1503"/>
                  <a:pt x="1688" y="1569"/>
                  <a:pt x="1732" y="1568"/>
                </a:cubicBezTo>
                <a:cubicBezTo>
                  <a:pt x="1838" y="1568"/>
                  <a:pt x="1924" y="1482"/>
                  <a:pt x="1924" y="1376"/>
                </a:cubicBezTo>
                <a:cubicBezTo>
                  <a:pt x="1924" y="1270"/>
                  <a:pt x="1838" y="1184"/>
                  <a:pt x="1732" y="1184"/>
                </a:cubicBezTo>
                <a:cubicBezTo>
                  <a:pt x="1156" y="1184"/>
                  <a:pt x="1156" y="1184"/>
                  <a:pt x="1156" y="1184"/>
                </a:cubicBezTo>
                <a:cubicBezTo>
                  <a:pt x="1156" y="131"/>
                  <a:pt x="1156" y="131"/>
                  <a:pt x="1156" y="131"/>
                </a:cubicBezTo>
                <a:cubicBezTo>
                  <a:pt x="1156" y="59"/>
                  <a:pt x="1097" y="0"/>
                  <a:pt x="1025" y="0"/>
                </a:cubicBezTo>
                <a:lnTo>
                  <a:pt x="134" y="0"/>
                </a:lnTo>
                <a:close/>
                <a:moveTo>
                  <a:pt x="228" y="192"/>
                </a:moveTo>
                <a:cubicBezTo>
                  <a:pt x="228" y="320"/>
                  <a:pt x="228" y="320"/>
                  <a:pt x="228" y="320"/>
                </a:cubicBezTo>
                <a:cubicBezTo>
                  <a:pt x="228" y="338"/>
                  <a:pt x="242" y="352"/>
                  <a:pt x="260" y="352"/>
                </a:cubicBezTo>
                <a:cubicBezTo>
                  <a:pt x="388" y="352"/>
                  <a:pt x="388" y="352"/>
                  <a:pt x="388" y="352"/>
                </a:cubicBezTo>
                <a:cubicBezTo>
                  <a:pt x="406" y="352"/>
                  <a:pt x="420" y="338"/>
                  <a:pt x="420" y="320"/>
                </a:cubicBezTo>
                <a:cubicBezTo>
                  <a:pt x="420" y="192"/>
                  <a:pt x="420" y="192"/>
                  <a:pt x="420" y="192"/>
                </a:cubicBezTo>
                <a:cubicBezTo>
                  <a:pt x="420" y="174"/>
                  <a:pt x="406" y="160"/>
                  <a:pt x="38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41" y="162"/>
                  <a:pt x="228" y="175"/>
                  <a:pt x="228" y="192"/>
                </a:cubicBezTo>
                <a:close/>
                <a:moveTo>
                  <a:pt x="484" y="192"/>
                </a:moveTo>
                <a:cubicBezTo>
                  <a:pt x="484" y="320"/>
                  <a:pt x="484" y="320"/>
                  <a:pt x="484" y="320"/>
                </a:cubicBezTo>
                <a:cubicBezTo>
                  <a:pt x="484" y="338"/>
                  <a:pt x="498" y="352"/>
                  <a:pt x="516" y="352"/>
                </a:cubicBezTo>
                <a:cubicBezTo>
                  <a:pt x="644" y="352"/>
                  <a:pt x="644" y="352"/>
                  <a:pt x="644" y="352"/>
                </a:cubicBezTo>
                <a:cubicBezTo>
                  <a:pt x="662" y="352"/>
                  <a:pt x="676" y="338"/>
                  <a:pt x="676" y="320"/>
                </a:cubicBezTo>
                <a:cubicBezTo>
                  <a:pt x="676" y="192"/>
                  <a:pt x="676" y="192"/>
                  <a:pt x="676" y="192"/>
                </a:cubicBezTo>
                <a:cubicBezTo>
                  <a:pt x="676" y="174"/>
                  <a:pt x="662" y="160"/>
                  <a:pt x="644" y="160"/>
                </a:cubicBezTo>
                <a:cubicBezTo>
                  <a:pt x="514" y="160"/>
                  <a:pt x="514" y="160"/>
                  <a:pt x="514" y="160"/>
                </a:cubicBezTo>
                <a:cubicBezTo>
                  <a:pt x="496" y="162"/>
                  <a:pt x="484" y="176"/>
                  <a:pt x="484" y="192"/>
                </a:cubicBezTo>
                <a:close/>
                <a:moveTo>
                  <a:pt x="740" y="192"/>
                </a:moveTo>
                <a:cubicBezTo>
                  <a:pt x="740" y="320"/>
                  <a:pt x="740" y="320"/>
                  <a:pt x="740" y="320"/>
                </a:cubicBezTo>
                <a:cubicBezTo>
                  <a:pt x="740" y="338"/>
                  <a:pt x="754" y="352"/>
                  <a:pt x="772" y="352"/>
                </a:cubicBezTo>
                <a:cubicBezTo>
                  <a:pt x="900" y="352"/>
                  <a:pt x="900" y="352"/>
                  <a:pt x="900" y="352"/>
                </a:cubicBezTo>
                <a:cubicBezTo>
                  <a:pt x="918" y="352"/>
                  <a:pt x="932" y="338"/>
                  <a:pt x="932" y="320"/>
                </a:cubicBezTo>
                <a:cubicBezTo>
                  <a:pt x="932" y="192"/>
                  <a:pt x="932" y="192"/>
                  <a:pt x="932" y="192"/>
                </a:cubicBezTo>
                <a:cubicBezTo>
                  <a:pt x="932" y="174"/>
                  <a:pt x="918" y="160"/>
                  <a:pt x="900" y="160"/>
                </a:cubicBezTo>
                <a:cubicBezTo>
                  <a:pt x="770" y="160"/>
                  <a:pt x="770" y="160"/>
                  <a:pt x="770" y="160"/>
                </a:cubicBezTo>
                <a:cubicBezTo>
                  <a:pt x="752" y="162"/>
                  <a:pt x="740" y="175"/>
                  <a:pt x="740" y="192"/>
                </a:cubicBezTo>
                <a:close/>
                <a:moveTo>
                  <a:pt x="36" y="224"/>
                </a:moveTo>
                <a:cubicBezTo>
                  <a:pt x="18" y="224"/>
                  <a:pt x="4" y="238"/>
                  <a:pt x="4" y="256"/>
                </a:cubicBezTo>
                <a:cubicBezTo>
                  <a:pt x="4" y="1789"/>
                  <a:pt x="4" y="1789"/>
                  <a:pt x="4" y="1789"/>
                </a:cubicBezTo>
                <a:cubicBezTo>
                  <a:pt x="4" y="1861"/>
                  <a:pt x="63" y="1920"/>
                  <a:pt x="134" y="1920"/>
                </a:cubicBezTo>
                <a:cubicBezTo>
                  <a:pt x="1026" y="1920"/>
                  <a:pt x="1026" y="1920"/>
                  <a:pt x="1026" y="1920"/>
                </a:cubicBezTo>
                <a:cubicBezTo>
                  <a:pt x="1097" y="1920"/>
                  <a:pt x="1156" y="1861"/>
                  <a:pt x="1156" y="1789"/>
                </a:cubicBezTo>
                <a:cubicBezTo>
                  <a:pt x="1156" y="1664"/>
                  <a:pt x="1156" y="1664"/>
                  <a:pt x="1156" y="1664"/>
                </a:cubicBezTo>
                <a:cubicBezTo>
                  <a:pt x="1156" y="1621"/>
                  <a:pt x="1092" y="1621"/>
                  <a:pt x="1092" y="1664"/>
                </a:cubicBezTo>
                <a:cubicBezTo>
                  <a:pt x="1092" y="1789"/>
                  <a:pt x="1092" y="1789"/>
                  <a:pt x="1092" y="1789"/>
                </a:cubicBezTo>
                <a:cubicBezTo>
                  <a:pt x="1092" y="1827"/>
                  <a:pt x="1063" y="1856"/>
                  <a:pt x="1026" y="1856"/>
                </a:cubicBezTo>
                <a:cubicBezTo>
                  <a:pt x="134" y="1856"/>
                  <a:pt x="134" y="1856"/>
                  <a:pt x="134" y="1856"/>
                </a:cubicBezTo>
                <a:cubicBezTo>
                  <a:pt x="97" y="1856"/>
                  <a:pt x="68" y="1827"/>
                  <a:pt x="68" y="1789"/>
                </a:cubicBezTo>
                <a:cubicBezTo>
                  <a:pt x="68" y="256"/>
                  <a:pt x="68" y="256"/>
                  <a:pt x="68" y="256"/>
                </a:cubicBezTo>
                <a:cubicBezTo>
                  <a:pt x="68" y="238"/>
                  <a:pt x="53" y="223"/>
                  <a:pt x="36" y="224"/>
                </a:cubicBezTo>
                <a:close/>
                <a:moveTo>
                  <a:pt x="292" y="224"/>
                </a:moveTo>
                <a:cubicBezTo>
                  <a:pt x="356" y="224"/>
                  <a:pt x="356" y="224"/>
                  <a:pt x="356" y="224"/>
                </a:cubicBezTo>
                <a:cubicBezTo>
                  <a:pt x="356" y="288"/>
                  <a:pt x="356" y="288"/>
                  <a:pt x="356" y="288"/>
                </a:cubicBezTo>
                <a:cubicBezTo>
                  <a:pt x="292" y="288"/>
                  <a:pt x="292" y="288"/>
                  <a:pt x="292" y="288"/>
                </a:cubicBezTo>
                <a:lnTo>
                  <a:pt x="292" y="224"/>
                </a:lnTo>
                <a:close/>
                <a:moveTo>
                  <a:pt x="548" y="224"/>
                </a:moveTo>
                <a:cubicBezTo>
                  <a:pt x="612" y="224"/>
                  <a:pt x="612" y="224"/>
                  <a:pt x="612" y="224"/>
                </a:cubicBezTo>
                <a:cubicBezTo>
                  <a:pt x="612" y="288"/>
                  <a:pt x="612" y="288"/>
                  <a:pt x="612" y="288"/>
                </a:cubicBezTo>
                <a:cubicBezTo>
                  <a:pt x="548" y="288"/>
                  <a:pt x="548" y="288"/>
                  <a:pt x="548" y="288"/>
                </a:cubicBezTo>
                <a:lnTo>
                  <a:pt x="548" y="224"/>
                </a:lnTo>
                <a:close/>
                <a:moveTo>
                  <a:pt x="804" y="224"/>
                </a:moveTo>
                <a:cubicBezTo>
                  <a:pt x="868" y="224"/>
                  <a:pt x="868" y="224"/>
                  <a:pt x="868" y="224"/>
                </a:cubicBezTo>
                <a:cubicBezTo>
                  <a:pt x="868" y="288"/>
                  <a:pt x="868" y="288"/>
                  <a:pt x="868" y="288"/>
                </a:cubicBezTo>
                <a:cubicBezTo>
                  <a:pt x="804" y="288"/>
                  <a:pt x="804" y="288"/>
                  <a:pt x="804" y="288"/>
                </a:cubicBezTo>
                <a:lnTo>
                  <a:pt x="804" y="224"/>
                </a:lnTo>
                <a:close/>
                <a:moveTo>
                  <a:pt x="1572" y="320"/>
                </a:moveTo>
                <a:cubicBezTo>
                  <a:pt x="1445" y="320"/>
                  <a:pt x="1323" y="371"/>
                  <a:pt x="1233" y="461"/>
                </a:cubicBezTo>
                <a:cubicBezTo>
                  <a:pt x="1200" y="491"/>
                  <a:pt x="1248" y="539"/>
                  <a:pt x="1278" y="506"/>
                </a:cubicBezTo>
                <a:cubicBezTo>
                  <a:pt x="1356" y="428"/>
                  <a:pt x="1462" y="384"/>
                  <a:pt x="1572" y="384"/>
                </a:cubicBezTo>
                <a:cubicBezTo>
                  <a:pt x="1682" y="384"/>
                  <a:pt x="1788" y="428"/>
                  <a:pt x="1866" y="506"/>
                </a:cubicBezTo>
                <a:cubicBezTo>
                  <a:pt x="1896" y="539"/>
                  <a:pt x="1944" y="491"/>
                  <a:pt x="1911" y="461"/>
                </a:cubicBezTo>
                <a:cubicBezTo>
                  <a:pt x="1821" y="371"/>
                  <a:pt x="1699" y="320"/>
                  <a:pt x="1572" y="320"/>
                </a:cubicBezTo>
                <a:close/>
                <a:moveTo>
                  <a:pt x="260" y="416"/>
                </a:moveTo>
                <a:cubicBezTo>
                  <a:pt x="242" y="416"/>
                  <a:pt x="228" y="430"/>
                  <a:pt x="228" y="448"/>
                </a:cubicBezTo>
                <a:cubicBezTo>
                  <a:pt x="228" y="576"/>
                  <a:pt x="228" y="576"/>
                  <a:pt x="228" y="576"/>
                </a:cubicBezTo>
                <a:cubicBezTo>
                  <a:pt x="228" y="594"/>
                  <a:pt x="242" y="608"/>
                  <a:pt x="260" y="608"/>
                </a:cubicBezTo>
                <a:cubicBezTo>
                  <a:pt x="388" y="608"/>
                  <a:pt x="388" y="608"/>
                  <a:pt x="388" y="608"/>
                </a:cubicBezTo>
                <a:cubicBezTo>
                  <a:pt x="406" y="608"/>
                  <a:pt x="420" y="594"/>
                  <a:pt x="420" y="576"/>
                </a:cubicBezTo>
                <a:cubicBezTo>
                  <a:pt x="420" y="448"/>
                  <a:pt x="420" y="448"/>
                  <a:pt x="420" y="448"/>
                </a:cubicBezTo>
                <a:cubicBezTo>
                  <a:pt x="420" y="430"/>
                  <a:pt x="406" y="416"/>
                  <a:pt x="388" y="416"/>
                </a:cubicBezTo>
                <a:lnTo>
                  <a:pt x="260" y="416"/>
                </a:lnTo>
                <a:close/>
                <a:moveTo>
                  <a:pt x="516" y="416"/>
                </a:moveTo>
                <a:cubicBezTo>
                  <a:pt x="498" y="416"/>
                  <a:pt x="484" y="430"/>
                  <a:pt x="484" y="448"/>
                </a:cubicBezTo>
                <a:cubicBezTo>
                  <a:pt x="484" y="576"/>
                  <a:pt x="484" y="576"/>
                  <a:pt x="484" y="576"/>
                </a:cubicBezTo>
                <a:cubicBezTo>
                  <a:pt x="484" y="594"/>
                  <a:pt x="498" y="608"/>
                  <a:pt x="516" y="608"/>
                </a:cubicBezTo>
                <a:cubicBezTo>
                  <a:pt x="644" y="608"/>
                  <a:pt x="644" y="608"/>
                  <a:pt x="644" y="608"/>
                </a:cubicBezTo>
                <a:cubicBezTo>
                  <a:pt x="662" y="608"/>
                  <a:pt x="676" y="594"/>
                  <a:pt x="676" y="576"/>
                </a:cubicBezTo>
                <a:cubicBezTo>
                  <a:pt x="676" y="448"/>
                  <a:pt x="676" y="448"/>
                  <a:pt x="676" y="448"/>
                </a:cubicBezTo>
                <a:cubicBezTo>
                  <a:pt x="676" y="430"/>
                  <a:pt x="662" y="416"/>
                  <a:pt x="644" y="416"/>
                </a:cubicBezTo>
                <a:lnTo>
                  <a:pt x="516" y="416"/>
                </a:lnTo>
                <a:close/>
                <a:moveTo>
                  <a:pt x="772" y="416"/>
                </a:moveTo>
                <a:cubicBezTo>
                  <a:pt x="754" y="416"/>
                  <a:pt x="740" y="430"/>
                  <a:pt x="740" y="448"/>
                </a:cubicBezTo>
                <a:cubicBezTo>
                  <a:pt x="740" y="576"/>
                  <a:pt x="740" y="576"/>
                  <a:pt x="740" y="576"/>
                </a:cubicBezTo>
                <a:cubicBezTo>
                  <a:pt x="740" y="594"/>
                  <a:pt x="754" y="608"/>
                  <a:pt x="772" y="608"/>
                </a:cubicBezTo>
                <a:cubicBezTo>
                  <a:pt x="900" y="608"/>
                  <a:pt x="900" y="608"/>
                  <a:pt x="900" y="608"/>
                </a:cubicBezTo>
                <a:cubicBezTo>
                  <a:pt x="918" y="608"/>
                  <a:pt x="932" y="594"/>
                  <a:pt x="932" y="576"/>
                </a:cubicBezTo>
                <a:cubicBezTo>
                  <a:pt x="932" y="448"/>
                  <a:pt x="932" y="448"/>
                  <a:pt x="932" y="448"/>
                </a:cubicBezTo>
                <a:cubicBezTo>
                  <a:pt x="932" y="430"/>
                  <a:pt x="918" y="416"/>
                  <a:pt x="900" y="416"/>
                </a:cubicBezTo>
                <a:lnTo>
                  <a:pt x="772" y="416"/>
                </a:lnTo>
                <a:close/>
                <a:moveTo>
                  <a:pt x="1572" y="448"/>
                </a:moveTo>
                <a:cubicBezTo>
                  <a:pt x="1479" y="448"/>
                  <a:pt x="1389" y="485"/>
                  <a:pt x="1323" y="551"/>
                </a:cubicBezTo>
                <a:cubicBezTo>
                  <a:pt x="1292" y="581"/>
                  <a:pt x="1338" y="628"/>
                  <a:pt x="1368" y="596"/>
                </a:cubicBezTo>
                <a:cubicBezTo>
                  <a:pt x="1422" y="542"/>
                  <a:pt x="1495" y="512"/>
                  <a:pt x="1572" y="512"/>
                </a:cubicBezTo>
                <a:cubicBezTo>
                  <a:pt x="1648" y="512"/>
                  <a:pt x="1721" y="542"/>
                  <a:pt x="1776" y="596"/>
                </a:cubicBezTo>
                <a:cubicBezTo>
                  <a:pt x="1806" y="627"/>
                  <a:pt x="1851" y="581"/>
                  <a:pt x="1821" y="551"/>
                </a:cubicBezTo>
                <a:cubicBezTo>
                  <a:pt x="1755" y="485"/>
                  <a:pt x="1665" y="448"/>
                  <a:pt x="1572" y="448"/>
                </a:cubicBezTo>
                <a:close/>
                <a:moveTo>
                  <a:pt x="292" y="480"/>
                </a:moveTo>
                <a:cubicBezTo>
                  <a:pt x="356" y="480"/>
                  <a:pt x="356" y="480"/>
                  <a:pt x="356" y="480"/>
                </a:cubicBezTo>
                <a:cubicBezTo>
                  <a:pt x="356" y="544"/>
                  <a:pt x="356" y="544"/>
                  <a:pt x="356" y="544"/>
                </a:cubicBezTo>
                <a:cubicBezTo>
                  <a:pt x="292" y="544"/>
                  <a:pt x="292" y="544"/>
                  <a:pt x="292" y="544"/>
                </a:cubicBezTo>
                <a:lnTo>
                  <a:pt x="292" y="480"/>
                </a:lnTo>
                <a:close/>
                <a:moveTo>
                  <a:pt x="548" y="480"/>
                </a:moveTo>
                <a:cubicBezTo>
                  <a:pt x="612" y="480"/>
                  <a:pt x="612" y="480"/>
                  <a:pt x="612" y="480"/>
                </a:cubicBezTo>
                <a:cubicBezTo>
                  <a:pt x="612" y="544"/>
                  <a:pt x="612" y="544"/>
                  <a:pt x="612" y="544"/>
                </a:cubicBezTo>
                <a:cubicBezTo>
                  <a:pt x="548" y="544"/>
                  <a:pt x="548" y="544"/>
                  <a:pt x="548" y="544"/>
                </a:cubicBezTo>
                <a:lnTo>
                  <a:pt x="548" y="480"/>
                </a:lnTo>
                <a:close/>
                <a:moveTo>
                  <a:pt x="804" y="480"/>
                </a:moveTo>
                <a:cubicBezTo>
                  <a:pt x="868" y="480"/>
                  <a:pt x="868" y="480"/>
                  <a:pt x="868" y="480"/>
                </a:cubicBezTo>
                <a:cubicBezTo>
                  <a:pt x="868" y="544"/>
                  <a:pt x="868" y="544"/>
                  <a:pt x="868" y="544"/>
                </a:cubicBezTo>
                <a:cubicBezTo>
                  <a:pt x="804" y="544"/>
                  <a:pt x="804" y="544"/>
                  <a:pt x="804" y="544"/>
                </a:cubicBezTo>
                <a:lnTo>
                  <a:pt x="804" y="480"/>
                </a:lnTo>
                <a:close/>
                <a:moveTo>
                  <a:pt x="1572" y="576"/>
                </a:moveTo>
                <a:cubicBezTo>
                  <a:pt x="1512" y="576"/>
                  <a:pt x="1456" y="600"/>
                  <a:pt x="1414" y="642"/>
                </a:cubicBezTo>
                <a:cubicBezTo>
                  <a:pt x="1379" y="672"/>
                  <a:pt x="1429" y="722"/>
                  <a:pt x="1459" y="687"/>
                </a:cubicBezTo>
                <a:cubicBezTo>
                  <a:pt x="1489" y="657"/>
                  <a:pt x="1529" y="640"/>
                  <a:pt x="1572" y="640"/>
                </a:cubicBezTo>
                <a:cubicBezTo>
                  <a:pt x="1614" y="640"/>
                  <a:pt x="1655" y="657"/>
                  <a:pt x="1685" y="687"/>
                </a:cubicBezTo>
                <a:cubicBezTo>
                  <a:pt x="1715" y="716"/>
                  <a:pt x="1759" y="672"/>
                  <a:pt x="1730" y="642"/>
                </a:cubicBezTo>
                <a:cubicBezTo>
                  <a:pt x="1688" y="600"/>
                  <a:pt x="1631" y="576"/>
                  <a:pt x="1572" y="576"/>
                </a:cubicBezTo>
                <a:close/>
                <a:moveTo>
                  <a:pt x="260" y="672"/>
                </a:moveTo>
                <a:cubicBezTo>
                  <a:pt x="242" y="672"/>
                  <a:pt x="228" y="686"/>
                  <a:pt x="228" y="704"/>
                </a:cubicBezTo>
                <a:cubicBezTo>
                  <a:pt x="228" y="832"/>
                  <a:pt x="228" y="832"/>
                  <a:pt x="228" y="832"/>
                </a:cubicBezTo>
                <a:cubicBezTo>
                  <a:pt x="228" y="850"/>
                  <a:pt x="242" y="864"/>
                  <a:pt x="260" y="864"/>
                </a:cubicBezTo>
                <a:cubicBezTo>
                  <a:pt x="388" y="864"/>
                  <a:pt x="388" y="864"/>
                  <a:pt x="388" y="864"/>
                </a:cubicBezTo>
                <a:cubicBezTo>
                  <a:pt x="406" y="864"/>
                  <a:pt x="420" y="850"/>
                  <a:pt x="420" y="832"/>
                </a:cubicBezTo>
                <a:cubicBezTo>
                  <a:pt x="420" y="704"/>
                  <a:pt x="420" y="704"/>
                  <a:pt x="420" y="704"/>
                </a:cubicBezTo>
                <a:cubicBezTo>
                  <a:pt x="420" y="686"/>
                  <a:pt x="406" y="672"/>
                  <a:pt x="388" y="672"/>
                </a:cubicBezTo>
                <a:lnTo>
                  <a:pt x="260" y="672"/>
                </a:lnTo>
                <a:close/>
                <a:moveTo>
                  <a:pt x="516" y="672"/>
                </a:moveTo>
                <a:cubicBezTo>
                  <a:pt x="498" y="672"/>
                  <a:pt x="484" y="686"/>
                  <a:pt x="484" y="704"/>
                </a:cubicBezTo>
                <a:cubicBezTo>
                  <a:pt x="484" y="832"/>
                  <a:pt x="484" y="832"/>
                  <a:pt x="484" y="832"/>
                </a:cubicBezTo>
                <a:cubicBezTo>
                  <a:pt x="484" y="850"/>
                  <a:pt x="498" y="864"/>
                  <a:pt x="516" y="864"/>
                </a:cubicBezTo>
                <a:cubicBezTo>
                  <a:pt x="644" y="864"/>
                  <a:pt x="644" y="864"/>
                  <a:pt x="644" y="864"/>
                </a:cubicBezTo>
                <a:cubicBezTo>
                  <a:pt x="662" y="864"/>
                  <a:pt x="676" y="850"/>
                  <a:pt x="676" y="832"/>
                </a:cubicBezTo>
                <a:cubicBezTo>
                  <a:pt x="676" y="704"/>
                  <a:pt x="676" y="704"/>
                  <a:pt x="676" y="704"/>
                </a:cubicBezTo>
                <a:cubicBezTo>
                  <a:pt x="676" y="686"/>
                  <a:pt x="662" y="672"/>
                  <a:pt x="644" y="672"/>
                </a:cubicBezTo>
                <a:lnTo>
                  <a:pt x="516" y="672"/>
                </a:lnTo>
                <a:close/>
                <a:moveTo>
                  <a:pt x="772" y="672"/>
                </a:moveTo>
                <a:cubicBezTo>
                  <a:pt x="754" y="672"/>
                  <a:pt x="740" y="686"/>
                  <a:pt x="740" y="704"/>
                </a:cubicBezTo>
                <a:cubicBezTo>
                  <a:pt x="740" y="832"/>
                  <a:pt x="740" y="832"/>
                  <a:pt x="740" y="832"/>
                </a:cubicBezTo>
                <a:cubicBezTo>
                  <a:pt x="740" y="850"/>
                  <a:pt x="754" y="864"/>
                  <a:pt x="772" y="864"/>
                </a:cubicBezTo>
                <a:cubicBezTo>
                  <a:pt x="900" y="864"/>
                  <a:pt x="900" y="864"/>
                  <a:pt x="900" y="864"/>
                </a:cubicBezTo>
                <a:cubicBezTo>
                  <a:pt x="918" y="864"/>
                  <a:pt x="932" y="850"/>
                  <a:pt x="932" y="832"/>
                </a:cubicBezTo>
                <a:cubicBezTo>
                  <a:pt x="932" y="704"/>
                  <a:pt x="932" y="704"/>
                  <a:pt x="932" y="704"/>
                </a:cubicBezTo>
                <a:cubicBezTo>
                  <a:pt x="932" y="686"/>
                  <a:pt x="918" y="672"/>
                  <a:pt x="900" y="672"/>
                </a:cubicBezTo>
                <a:lnTo>
                  <a:pt x="772" y="672"/>
                </a:lnTo>
                <a:close/>
                <a:moveTo>
                  <a:pt x="1572" y="704"/>
                </a:moveTo>
                <a:cubicBezTo>
                  <a:pt x="1519" y="704"/>
                  <a:pt x="1476" y="747"/>
                  <a:pt x="1476" y="800"/>
                </a:cubicBezTo>
                <a:cubicBezTo>
                  <a:pt x="1476" y="853"/>
                  <a:pt x="1519" y="896"/>
                  <a:pt x="1572" y="896"/>
                </a:cubicBezTo>
                <a:cubicBezTo>
                  <a:pt x="1625" y="896"/>
                  <a:pt x="1668" y="853"/>
                  <a:pt x="1668" y="800"/>
                </a:cubicBezTo>
                <a:cubicBezTo>
                  <a:pt x="1668" y="747"/>
                  <a:pt x="1625" y="704"/>
                  <a:pt x="1572" y="704"/>
                </a:cubicBezTo>
                <a:close/>
                <a:moveTo>
                  <a:pt x="292" y="736"/>
                </a:moveTo>
                <a:cubicBezTo>
                  <a:pt x="356" y="736"/>
                  <a:pt x="356" y="736"/>
                  <a:pt x="356" y="736"/>
                </a:cubicBezTo>
                <a:cubicBezTo>
                  <a:pt x="356" y="800"/>
                  <a:pt x="356" y="800"/>
                  <a:pt x="356" y="800"/>
                </a:cubicBezTo>
                <a:cubicBezTo>
                  <a:pt x="292" y="800"/>
                  <a:pt x="292" y="800"/>
                  <a:pt x="292" y="800"/>
                </a:cubicBezTo>
                <a:lnTo>
                  <a:pt x="292" y="736"/>
                </a:lnTo>
                <a:close/>
                <a:moveTo>
                  <a:pt x="548" y="736"/>
                </a:moveTo>
                <a:cubicBezTo>
                  <a:pt x="612" y="736"/>
                  <a:pt x="612" y="736"/>
                  <a:pt x="612" y="736"/>
                </a:cubicBezTo>
                <a:cubicBezTo>
                  <a:pt x="612" y="800"/>
                  <a:pt x="612" y="800"/>
                  <a:pt x="612" y="800"/>
                </a:cubicBezTo>
                <a:cubicBezTo>
                  <a:pt x="548" y="800"/>
                  <a:pt x="548" y="800"/>
                  <a:pt x="548" y="800"/>
                </a:cubicBezTo>
                <a:lnTo>
                  <a:pt x="548" y="736"/>
                </a:lnTo>
                <a:close/>
                <a:moveTo>
                  <a:pt x="804" y="736"/>
                </a:moveTo>
                <a:cubicBezTo>
                  <a:pt x="868" y="736"/>
                  <a:pt x="868" y="736"/>
                  <a:pt x="868" y="736"/>
                </a:cubicBezTo>
                <a:cubicBezTo>
                  <a:pt x="868" y="800"/>
                  <a:pt x="868" y="800"/>
                  <a:pt x="868" y="800"/>
                </a:cubicBezTo>
                <a:cubicBezTo>
                  <a:pt x="804" y="800"/>
                  <a:pt x="804" y="800"/>
                  <a:pt x="804" y="800"/>
                </a:cubicBezTo>
                <a:lnTo>
                  <a:pt x="804" y="736"/>
                </a:lnTo>
                <a:close/>
                <a:moveTo>
                  <a:pt x="1572" y="768"/>
                </a:moveTo>
                <a:cubicBezTo>
                  <a:pt x="1590" y="768"/>
                  <a:pt x="1604" y="782"/>
                  <a:pt x="1604" y="800"/>
                </a:cubicBezTo>
                <a:cubicBezTo>
                  <a:pt x="1604" y="818"/>
                  <a:pt x="1590" y="832"/>
                  <a:pt x="1572" y="832"/>
                </a:cubicBezTo>
                <a:cubicBezTo>
                  <a:pt x="1554" y="832"/>
                  <a:pt x="1540" y="818"/>
                  <a:pt x="1540" y="800"/>
                </a:cubicBezTo>
                <a:cubicBezTo>
                  <a:pt x="1540" y="782"/>
                  <a:pt x="1554" y="768"/>
                  <a:pt x="1572" y="768"/>
                </a:cubicBezTo>
                <a:close/>
                <a:moveTo>
                  <a:pt x="1220" y="1376"/>
                </a:moveTo>
                <a:cubicBezTo>
                  <a:pt x="1176" y="1375"/>
                  <a:pt x="1176" y="1441"/>
                  <a:pt x="1220" y="1440"/>
                </a:cubicBezTo>
                <a:cubicBezTo>
                  <a:pt x="1284" y="1440"/>
                  <a:pt x="1284" y="1440"/>
                  <a:pt x="1284" y="1440"/>
                </a:cubicBezTo>
                <a:cubicBezTo>
                  <a:pt x="1328" y="1441"/>
                  <a:pt x="1328" y="1375"/>
                  <a:pt x="1284" y="1376"/>
                </a:cubicBezTo>
                <a:lnTo>
                  <a:pt x="1220" y="1376"/>
                </a:lnTo>
                <a:close/>
                <a:moveTo>
                  <a:pt x="1412" y="1376"/>
                </a:moveTo>
                <a:cubicBezTo>
                  <a:pt x="1368" y="1375"/>
                  <a:pt x="1368" y="1441"/>
                  <a:pt x="1412" y="1440"/>
                </a:cubicBezTo>
                <a:cubicBezTo>
                  <a:pt x="1732" y="1440"/>
                  <a:pt x="1732" y="1440"/>
                  <a:pt x="1732" y="1440"/>
                </a:cubicBezTo>
                <a:cubicBezTo>
                  <a:pt x="1776" y="1441"/>
                  <a:pt x="1776" y="1375"/>
                  <a:pt x="1732" y="1376"/>
                </a:cubicBezTo>
                <a:lnTo>
                  <a:pt x="1412" y="1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373" name="Group 446"/>
          <p:cNvGrpSpPr/>
          <p:nvPr/>
        </p:nvGrpSpPr>
        <p:grpSpPr>
          <a:xfrm>
            <a:off x="5159759" y="4012594"/>
            <a:ext cx="624585" cy="715145"/>
            <a:chOff x="12314238" y="5207000"/>
            <a:chExt cx="1062037" cy="1216025"/>
          </a:xfrm>
          <a:solidFill>
            <a:schemeClr val="bg1"/>
          </a:solidFill>
        </p:grpSpPr>
        <p:sp>
          <p:nvSpPr>
            <p:cNvPr id="374" name="Freeform 253"/>
            <p:cNvSpPr>
              <a:spLocks/>
            </p:cNvSpPr>
            <p:nvPr/>
          </p:nvSpPr>
          <p:spPr bwMode="auto">
            <a:xfrm>
              <a:off x="12396788" y="5834063"/>
              <a:ext cx="542925" cy="461963"/>
            </a:xfrm>
            <a:custGeom>
              <a:avLst/>
              <a:gdLst>
                <a:gd name="T0" fmla="*/ 825 w 914"/>
                <a:gd name="T1" fmla="*/ 777 h 779"/>
                <a:gd name="T2" fmla="*/ 834 w 914"/>
                <a:gd name="T3" fmla="*/ 779 h 779"/>
                <a:gd name="T4" fmla="*/ 862 w 914"/>
                <a:gd name="T5" fmla="*/ 758 h 779"/>
                <a:gd name="T6" fmla="*/ 914 w 914"/>
                <a:gd name="T7" fmla="*/ 430 h 779"/>
                <a:gd name="T8" fmla="*/ 484 w 914"/>
                <a:gd name="T9" fmla="*/ 0 h 779"/>
                <a:gd name="T10" fmla="*/ 54 w 914"/>
                <a:gd name="T11" fmla="*/ 430 h 779"/>
                <a:gd name="T12" fmla="*/ 10 w 914"/>
                <a:gd name="T13" fmla="*/ 554 h 779"/>
                <a:gd name="T14" fmla="*/ 15 w 914"/>
                <a:gd name="T15" fmla="*/ 596 h 779"/>
                <a:gd name="T16" fmla="*/ 57 w 914"/>
                <a:gd name="T17" fmla="*/ 591 h 779"/>
                <a:gd name="T18" fmla="*/ 114 w 914"/>
                <a:gd name="T19" fmla="*/ 430 h 779"/>
                <a:gd name="T20" fmla="*/ 484 w 914"/>
                <a:gd name="T21" fmla="*/ 60 h 779"/>
                <a:gd name="T22" fmla="*/ 854 w 914"/>
                <a:gd name="T23" fmla="*/ 430 h 779"/>
                <a:gd name="T24" fmla="*/ 805 w 914"/>
                <a:gd name="T25" fmla="*/ 739 h 779"/>
                <a:gd name="T26" fmla="*/ 825 w 914"/>
                <a:gd name="T27" fmla="*/ 777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4" h="779">
                  <a:moveTo>
                    <a:pt x="825" y="777"/>
                  </a:moveTo>
                  <a:cubicBezTo>
                    <a:pt x="828" y="778"/>
                    <a:pt x="831" y="779"/>
                    <a:pt x="834" y="779"/>
                  </a:cubicBezTo>
                  <a:cubicBezTo>
                    <a:pt x="846" y="779"/>
                    <a:pt x="858" y="770"/>
                    <a:pt x="862" y="758"/>
                  </a:cubicBezTo>
                  <a:cubicBezTo>
                    <a:pt x="897" y="652"/>
                    <a:pt x="914" y="542"/>
                    <a:pt x="914" y="430"/>
                  </a:cubicBezTo>
                  <a:cubicBezTo>
                    <a:pt x="914" y="192"/>
                    <a:pt x="721" y="0"/>
                    <a:pt x="484" y="0"/>
                  </a:cubicBezTo>
                  <a:cubicBezTo>
                    <a:pt x="247" y="0"/>
                    <a:pt x="54" y="192"/>
                    <a:pt x="54" y="430"/>
                  </a:cubicBezTo>
                  <a:cubicBezTo>
                    <a:pt x="54" y="475"/>
                    <a:pt x="39" y="518"/>
                    <a:pt x="10" y="554"/>
                  </a:cubicBezTo>
                  <a:cubicBezTo>
                    <a:pt x="0" y="567"/>
                    <a:pt x="2" y="586"/>
                    <a:pt x="15" y="596"/>
                  </a:cubicBezTo>
                  <a:cubicBezTo>
                    <a:pt x="28" y="606"/>
                    <a:pt x="46" y="604"/>
                    <a:pt x="57" y="591"/>
                  </a:cubicBezTo>
                  <a:cubicBezTo>
                    <a:pt x="94" y="546"/>
                    <a:pt x="114" y="488"/>
                    <a:pt x="114" y="430"/>
                  </a:cubicBezTo>
                  <a:cubicBezTo>
                    <a:pt x="114" y="225"/>
                    <a:pt x="280" y="60"/>
                    <a:pt x="484" y="60"/>
                  </a:cubicBezTo>
                  <a:cubicBezTo>
                    <a:pt x="688" y="60"/>
                    <a:pt x="854" y="225"/>
                    <a:pt x="854" y="430"/>
                  </a:cubicBezTo>
                  <a:cubicBezTo>
                    <a:pt x="854" y="536"/>
                    <a:pt x="838" y="640"/>
                    <a:pt x="805" y="739"/>
                  </a:cubicBezTo>
                  <a:cubicBezTo>
                    <a:pt x="800" y="755"/>
                    <a:pt x="809" y="772"/>
                    <a:pt x="825" y="7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5" name="Freeform 254"/>
            <p:cNvSpPr>
              <a:spLocks/>
            </p:cNvSpPr>
            <p:nvPr/>
          </p:nvSpPr>
          <p:spPr bwMode="auto">
            <a:xfrm>
              <a:off x="12436475" y="5894388"/>
              <a:ext cx="444500" cy="433388"/>
            </a:xfrm>
            <a:custGeom>
              <a:avLst/>
              <a:gdLst>
                <a:gd name="T0" fmla="*/ 628 w 747"/>
                <a:gd name="T1" fmla="*/ 728 h 730"/>
                <a:gd name="T2" fmla="*/ 640 w 747"/>
                <a:gd name="T3" fmla="*/ 730 h 730"/>
                <a:gd name="T4" fmla="*/ 668 w 747"/>
                <a:gd name="T5" fmla="*/ 712 h 730"/>
                <a:gd name="T6" fmla="*/ 747 w 747"/>
                <a:gd name="T7" fmla="*/ 330 h 730"/>
                <a:gd name="T8" fmla="*/ 417 w 747"/>
                <a:gd name="T9" fmla="*/ 0 h 730"/>
                <a:gd name="T10" fmla="*/ 87 w 747"/>
                <a:gd name="T11" fmla="*/ 330 h 730"/>
                <a:gd name="T12" fmla="*/ 11 w 747"/>
                <a:gd name="T13" fmla="*/ 528 h 730"/>
                <a:gd name="T14" fmla="*/ 13 w 747"/>
                <a:gd name="T15" fmla="*/ 571 h 730"/>
                <a:gd name="T16" fmla="*/ 56 w 747"/>
                <a:gd name="T17" fmla="*/ 568 h 730"/>
                <a:gd name="T18" fmla="*/ 147 w 747"/>
                <a:gd name="T19" fmla="*/ 330 h 730"/>
                <a:gd name="T20" fmla="*/ 417 w 747"/>
                <a:gd name="T21" fmla="*/ 60 h 730"/>
                <a:gd name="T22" fmla="*/ 687 w 747"/>
                <a:gd name="T23" fmla="*/ 330 h 730"/>
                <a:gd name="T24" fmla="*/ 613 w 747"/>
                <a:gd name="T25" fmla="*/ 688 h 730"/>
                <a:gd name="T26" fmla="*/ 628 w 747"/>
                <a:gd name="T27" fmla="*/ 728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7" h="730">
                  <a:moveTo>
                    <a:pt x="628" y="728"/>
                  </a:moveTo>
                  <a:cubicBezTo>
                    <a:pt x="632" y="729"/>
                    <a:pt x="636" y="730"/>
                    <a:pt x="640" y="730"/>
                  </a:cubicBezTo>
                  <a:cubicBezTo>
                    <a:pt x="652" y="730"/>
                    <a:pt x="663" y="723"/>
                    <a:pt x="668" y="712"/>
                  </a:cubicBezTo>
                  <a:cubicBezTo>
                    <a:pt x="720" y="592"/>
                    <a:pt x="747" y="463"/>
                    <a:pt x="747" y="330"/>
                  </a:cubicBezTo>
                  <a:cubicBezTo>
                    <a:pt x="747" y="148"/>
                    <a:pt x="599" y="0"/>
                    <a:pt x="417" y="0"/>
                  </a:cubicBezTo>
                  <a:cubicBezTo>
                    <a:pt x="235" y="0"/>
                    <a:pt x="87" y="148"/>
                    <a:pt x="87" y="330"/>
                  </a:cubicBezTo>
                  <a:cubicBezTo>
                    <a:pt x="87" y="403"/>
                    <a:pt x="60" y="474"/>
                    <a:pt x="11" y="528"/>
                  </a:cubicBezTo>
                  <a:cubicBezTo>
                    <a:pt x="0" y="541"/>
                    <a:pt x="1" y="560"/>
                    <a:pt x="13" y="571"/>
                  </a:cubicBezTo>
                  <a:cubicBezTo>
                    <a:pt x="26" y="582"/>
                    <a:pt x="45" y="581"/>
                    <a:pt x="56" y="568"/>
                  </a:cubicBezTo>
                  <a:cubicBezTo>
                    <a:pt x="115" y="502"/>
                    <a:pt x="147" y="418"/>
                    <a:pt x="147" y="330"/>
                  </a:cubicBezTo>
                  <a:cubicBezTo>
                    <a:pt x="147" y="181"/>
                    <a:pt x="268" y="60"/>
                    <a:pt x="417" y="60"/>
                  </a:cubicBezTo>
                  <a:cubicBezTo>
                    <a:pt x="566" y="60"/>
                    <a:pt x="687" y="181"/>
                    <a:pt x="687" y="330"/>
                  </a:cubicBezTo>
                  <a:cubicBezTo>
                    <a:pt x="687" y="455"/>
                    <a:pt x="662" y="575"/>
                    <a:pt x="613" y="688"/>
                  </a:cubicBezTo>
                  <a:cubicBezTo>
                    <a:pt x="606" y="703"/>
                    <a:pt x="613" y="721"/>
                    <a:pt x="628" y="7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6" name="Freeform 255"/>
            <p:cNvSpPr>
              <a:spLocks/>
            </p:cNvSpPr>
            <p:nvPr/>
          </p:nvSpPr>
          <p:spPr bwMode="auto">
            <a:xfrm>
              <a:off x="12482513" y="5953125"/>
              <a:ext cx="338137" cy="387350"/>
            </a:xfrm>
            <a:custGeom>
              <a:avLst/>
              <a:gdLst>
                <a:gd name="T0" fmla="*/ 427 w 570"/>
                <a:gd name="T1" fmla="*/ 648 h 652"/>
                <a:gd name="T2" fmla="*/ 442 w 570"/>
                <a:gd name="T3" fmla="*/ 652 h 652"/>
                <a:gd name="T4" fmla="*/ 468 w 570"/>
                <a:gd name="T5" fmla="*/ 636 h 652"/>
                <a:gd name="T6" fmla="*/ 570 w 570"/>
                <a:gd name="T7" fmla="*/ 230 h 652"/>
                <a:gd name="T8" fmla="*/ 340 w 570"/>
                <a:gd name="T9" fmla="*/ 0 h 652"/>
                <a:gd name="T10" fmla="*/ 110 w 570"/>
                <a:gd name="T11" fmla="*/ 230 h 652"/>
                <a:gd name="T12" fmla="*/ 11 w 570"/>
                <a:gd name="T13" fmla="*/ 492 h 652"/>
                <a:gd name="T14" fmla="*/ 14 w 570"/>
                <a:gd name="T15" fmla="*/ 534 h 652"/>
                <a:gd name="T16" fmla="*/ 56 w 570"/>
                <a:gd name="T17" fmla="*/ 532 h 652"/>
                <a:gd name="T18" fmla="*/ 170 w 570"/>
                <a:gd name="T19" fmla="*/ 230 h 652"/>
                <a:gd name="T20" fmla="*/ 340 w 570"/>
                <a:gd name="T21" fmla="*/ 60 h 652"/>
                <a:gd name="T22" fmla="*/ 510 w 570"/>
                <a:gd name="T23" fmla="*/ 230 h 652"/>
                <a:gd name="T24" fmla="*/ 415 w 570"/>
                <a:gd name="T25" fmla="*/ 608 h 652"/>
                <a:gd name="T26" fmla="*/ 427 w 570"/>
                <a:gd name="T27" fmla="*/ 648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0" h="652">
                  <a:moveTo>
                    <a:pt x="427" y="648"/>
                  </a:moveTo>
                  <a:cubicBezTo>
                    <a:pt x="432" y="651"/>
                    <a:pt x="437" y="652"/>
                    <a:pt x="442" y="652"/>
                  </a:cubicBezTo>
                  <a:cubicBezTo>
                    <a:pt x="452" y="652"/>
                    <a:pt x="463" y="646"/>
                    <a:pt x="468" y="636"/>
                  </a:cubicBezTo>
                  <a:cubicBezTo>
                    <a:pt x="535" y="513"/>
                    <a:pt x="570" y="372"/>
                    <a:pt x="570" y="230"/>
                  </a:cubicBezTo>
                  <a:cubicBezTo>
                    <a:pt x="570" y="103"/>
                    <a:pt x="467" y="0"/>
                    <a:pt x="340" y="0"/>
                  </a:cubicBezTo>
                  <a:cubicBezTo>
                    <a:pt x="213" y="0"/>
                    <a:pt x="110" y="103"/>
                    <a:pt x="110" y="230"/>
                  </a:cubicBezTo>
                  <a:cubicBezTo>
                    <a:pt x="110" y="326"/>
                    <a:pt x="75" y="419"/>
                    <a:pt x="11" y="492"/>
                  </a:cubicBezTo>
                  <a:cubicBezTo>
                    <a:pt x="0" y="505"/>
                    <a:pt x="1" y="524"/>
                    <a:pt x="14" y="534"/>
                  </a:cubicBezTo>
                  <a:cubicBezTo>
                    <a:pt x="26" y="545"/>
                    <a:pt x="45" y="544"/>
                    <a:pt x="56" y="532"/>
                  </a:cubicBezTo>
                  <a:cubicBezTo>
                    <a:pt x="129" y="448"/>
                    <a:pt x="170" y="341"/>
                    <a:pt x="170" y="230"/>
                  </a:cubicBezTo>
                  <a:cubicBezTo>
                    <a:pt x="170" y="136"/>
                    <a:pt x="246" y="60"/>
                    <a:pt x="340" y="60"/>
                  </a:cubicBezTo>
                  <a:cubicBezTo>
                    <a:pt x="434" y="60"/>
                    <a:pt x="510" y="136"/>
                    <a:pt x="510" y="230"/>
                  </a:cubicBezTo>
                  <a:cubicBezTo>
                    <a:pt x="510" y="362"/>
                    <a:pt x="477" y="493"/>
                    <a:pt x="415" y="608"/>
                  </a:cubicBezTo>
                  <a:cubicBezTo>
                    <a:pt x="407" y="622"/>
                    <a:pt x="413" y="641"/>
                    <a:pt x="427" y="6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7" name="Freeform 256"/>
            <p:cNvSpPr>
              <a:spLocks/>
            </p:cNvSpPr>
            <p:nvPr/>
          </p:nvSpPr>
          <p:spPr bwMode="auto">
            <a:xfrm>
              <a:off x="12534900" y="6011863"/>
              <a:ext cx="227012" cy="327025"/>
            </a:xfrm>
            <a:custGeom>
              <a:avLst/>
              <a:gdLst>
                <a:gd name="T0" fmla="*/ 222 w 382"/>
                <a:gd name="T1" fmla="*/ 546 h 551"/>
                <a:gd name="T2" fmla="*/ 238 w 382"/>
                <a:gd name="T3" fmla="*/ 551 h 551"/>
                <a:gd name="T4" fmla="*/ 264 w 382"/>
                <a:gd name="T5" fmla="*/ 537 h 551"/>
                <a:gd name="T6" fmla="*/ 382 w 382"/>
                <a:gd name="T7" fmla="*/ 130 h 551"/>
                <a:gd name="T8" fmla="*/ 252 w 382"/>
                <a:gd name="T9" fmla="*/ 0 h 551"/>
                <a:gd name="T10" fmla="*/ 122 w 382"/>
                <a:gd name="T11" fmla="*/ 130 h 551"/>
                <a:gd name="T12" fmla="*/ 10 w 382"/>
                <a:gd name="T13" fmla="*/ 444 h 551"/>
                <a:gd name="T14" fmla="*/ 14 w 382"/>
                <a:gd name="T15" fmla="*/ 486 h 551"/>
                <a:gd name="T16" fmla="*/ 57 w 382"/>
                <a:gd name="T17" fmla="*/ 482 h 551"/>
                <a:gd name="T18" fmla="*/ 182 w 382"/>
                <a:gd name="T19" fmla="*/ 130 h 551"/>
                <a:gd name="T20" fmla="*/ 252 w 382"/>
                <a:gd name="T21" fmla="*/ 60 h 551"/>
                <a:gd name="T22" fmla="*/ 322 w 382"/>
                <a:gd name="T23" fmla="*/ 130 h 551"/>
                <a:gd name="T24" fmla="*/ 213 w 382"/>
                <a:gd name="T25" fmla="*/ 505 h 551"/>
                <a:gd name="T26" fmla="*/ 222 w 382"/>
                <a:gd name="T27" fmla="*/ 54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2" h="551">
                  <a:moveTo>
                    <a:pt x="222" y="546"/>
                  </a:moveTo>
                  <a:cubicBezTo>
                    <a:pt x="227" y="549"/>
                    <a:pt x="233" y="551"/>
                    <a:pt x="238" y="551"/>
                  </a:cubicBezTo>
                  <a:cubicBezTo>
                    <a:pt x="248" y="551"/>
                    <a:pt x="258" y="546"/>
                    <a:pt x="264" y="537"/>
                  </a:cubicBezTo>
                  <a:cubicBezTo>
                    <a:pt x="341" y="416"/>
                    <a:pt x="382" y="275"/>
                    <a:pt x="382" y="130"/>
                  </a:cubicBezTo>
                  <a:cubicBezTo>
                    <a:pt x="382" y="58"/>
                    <a:pt x="324" y="0"/>
                    <a:pt x="252" y="0"/>
                  </a:cubicBezTo>
                  <a:cubicBezTo>
                    <a:pt x="180" y="0"/>
                    <a:pt x="122" y="58"/>
                    <a:pt x="122" y="130"/>
                  </a:cubicBezTo>
                  <a:cubicBezTo>
                    <a:pt x="122" y="244"/>
                    <a:pt x="82" y="355"/>
                    <a:pt x="10" y="444"/>
                  </a:cubicBezTo>
                  <a:cubicBezTo>
                    <a:pt x="0" y="457"/>
                    <a:pt x="1" y="476"/>
                    <a:pt x="14" y="486"/>
                  </a:cubicBezTo>
                  <a:cubicBezTo>
                    <a:pt x="27" y="497"/>
                    <a:pt x="46" y="495"/>
                    <a:pt x="57" y="482"/>
                  </a:cubicBezTo>
                  <a:cubicBezTo>
                    <a:pt x="137" y="383"/>
                    <a:pt x="182" y="257"/>
                    <a:pt x="182" y="130"/>
                  </a:cubicBezTo>
                  <a:cubicBezTo>
                    <a:pt x="182" y="91"/>
                    <a:pt x="213" y="60"/>
                    <a:pt x="252" y="60"/>
                  </a:cubicBezTo>
                  <a:cubicBezTo>
                    <a:pt x="290" y="60"/>
                    <a:pt x="322" y="91"/>
                    <a:pt x="322" y="130"/>
                  </a:cubicBezTo>
                  <a:cubicBezTo>
                    <a:pt x="322" y="263"/>
                    <a:pt x="284" y="393"/>
                    <a:pt x="213" y="505"/>
                  </a:cubicBezTo>
                  <a:cubicBezTo>
                    <a:pt x="204" y="519"/>
                    <a:pt x="208" y="537"/>
                    <a:pt x="222" y="5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8" name="Freeform 257"/>
            <p:cNvSpPr>
              <a:spLocks/>
            </p:cNvSpPr>
            <p:nvPr/>
          </p:nvSpPr>
          <p:spPr bwMode="auto">
            <a:xfrm>
              <a:off x="12592050" y="6072188"/>
              <a:ext cx="109537" cy="255588"/>
            </a:xfrm>
            <a:custGeom>
              <a:avLst/>
              <a:gdLst>
                <a:gd name="T0" fmla="*/ 155 w 185"/>
                <a:gd name="T1" fmla="*/ 0 h 430"/>
                <a:gd name="T2" fmla="*/ 125 w 185"/>
                <a:gd name="T3" fmla="*/ 30 h 430"/>
                <a:gd name="T4" fmla="*/ 10 w 185"/>
                <a:gd name="T5" fmla="*/ 382 h 430"/>
                <a:gd name="T6" fmla="*/ 17 w 185"/>
                <a:gd name="T7" fmla="*/ 424 h 430"/>
                <a:gd name="T8" fmla="*/ 34 w 185"/>
                <a:gd name="T9" fmla="*/ 430 h 430"/>
                <a:gd name="T10" fmla="*/ 59 w 185"/>
                <a:gd name="T11" fmla="*/ 418 h 430"/>
                <a:gd name="T12" fmla="*/ 185 w 185"/>
                <a:gd name="T13" fmla="*/ 30 h 430"/>
                <a:gd name="T14" fmla="*/ 155 w 185"/>
                <a:gd name="T15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430">
                  <a:moveTo>
                    <a:pt x="155" y="0"/>
                  </a:moveTo>
                  <a:cubicBezTo>
                    <a:pt x="138" y="0"/>
                    <a:pt x="125" y="13"/>
                    <a:pt x="125" y="30"/>
                  </a:cubicBezTo>
                  <a:cubicBezTo>
                    <a:pt x="125" y="158"/>
                    <a:pt x="85" y="280"/>
                    <a:pt x="10" y="382"/>
                  </a:cubicBezTo>
                  <a:cubicBezTo>
                    <a:pt x="0" y="396"/>
                    <a:pt x="3" y="415"/>
                    <a:pt x="17" y="424"/>
                  </a:cubicBezTo>
                  <a:cubicBezTo>
                    <a:pt x="22" y="428"/>
                    <a:pt x="28" y="430"/>
                    <a:pt x="34" y="430"/>
                  </a:cubicBezTo>
                  <a:cubicBezTo>
                    <a:pt x="44" y="430"/>
                    <a:pt x="53" y="426"/>
                    <a:pt x="59" y="418"/>
                  </a:cubicBezTo>
                  <a:cubicBezTo>
                    <a:pt x="141" y="305"/>
                    <a:pt x="185" y="170"/>
                    <a:pt x="185" y="30"/>
                  </a:cubicBezTo>
                  <a:cubicBezTo>
                    <a:pt x="185" y="13"/>
                    <a:pt x="17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79" name="Freeform 258"/>
            <p:cNvSpPr>
              <a:spLocks noEditPoints="1"/>
            </p:cNvSpPr>
            <p:nvPr/>
          </p:nvSpPr>
          <p:spPr bwMode="auto">
            <a:xfrm>
              <a:off x="12314238" y="5207000"/>
              <a:ext cx="1062037" cy="1216025"/>
            </a:xfrm>
            <a:custGeom>
              <a:avLst/>
              <a:gdLst>
                <a:gd name="T0" fmla="*/ 1193 w 1788"/>
                <a:gd name="T1" fmla="*/ 269 h 2048"/>
                <a:gd name="T2" fmla="*/ 1094 w 1788"/>
                <a:gd name="T3" fmla="*/ 0 h 2048"/>
                <a:gd name="T4" fmla="*/ 333 w 1788"/>
                <a:gd name="T5" fmla="*/ 30 h 2048"/>
                <a:gd name="T6" fmla="*/ 1094 w 1788"/>
                <a:gd name="T7" fmla="*/ 60 h 2048"/>
                <a:gd name="T8" fmla="*/ 1133 w 1788"/>
                <a:gd name="T9" fmla="*/ 269 h 2048"/>
                <a:gd name="T10" fmla="*/ 597 w 1788"/>
                <a:gd name="T11" fmla="*/ 167 h 2048"/>
                <a:gd name="T12" fmla="*/ 597 w 1788"/>
                <a:gd name="T13" fmla="*/ 666 h 2048"/>
                <a:gd name="T14" fmla="*/ 1133 w 1788"/>
                <a:gd name="T15" fmla="*/ 564 h 2048"/>
                <a:gd name="T16" fmla="*/ 60 w 1788"/>
                <a:gd name="T17" fmla="*/ 772 h 2048"/>
                <a:gd name="T18" fmla="*/ 100 w 1788"/>
                <a:gd name="T19" fmla="*/ 60 h 2048"/>
                <a:gd name="T20" fmla="*/ 253 w 1788"/>
                <a:gd name="T21" fmla="*/ 30 h 2048"/>
                <a:gd name="T22" fmla="*/ 100 w 1788"/>
                <a:gd name="T23" fmla="*/ 0 h 2048"/>
                <a:gd name="T24" fmla="*/ 0 w 1788"/>
                <a:gd name="T25" fmla="*/ 1948 h 2048"/>
                <a:gd name="T26" fmla="*/ 1094 w 1788"/>
                <a:gd name="T27" fmla="*/ 2048 h 2048"/>
                <a:gd name="T28" fmla="*/ 1193 w 1788"/>
                <a:gd name="T29" fmla="*/ 1672 h 2048"/>
                <a:gd name="T30" fmla="*/ 1133 w 1788"/>
                <a:gd name="T31" fmla="*/ 1672 h 2048"/>
                <a:gd name="T32" fmla="*/ 1094 w 1788"/>
                <a:gd name="T33" fmla="*/ 1988 h 2048"/>
                <a:gd name="T34" fmla="*/ 60 w 1788"/>
                <a:gd name="T35" fmla="*/ 1948 h 2048"/>
                <a:gd name="T36" fmla="*/ 1133 w 1788"/>
                <a:gd name="T37" fmla="*/ 976 h 2048"/>
                <a:gd name="T38" fmla="*/ 1163 w 1788"/>
                <a:gd name="T39" fmla="*/ 1562 h 2048"/>
                <a:gd name="T40" fmla="*/ 1193 w 1788"/>
                <a:gd name="T41" fmla="*/ 564 h 2048"/>
                <a:gd name="T42" fmla="*/ 1788 w 1788"/>
                <a:gd name="T43" fmla="*/ 446 h 2048"/>
                <a:gd name="T44" fmla="*/ 1670 w 1788"/>
                <a:gd name="T45" fmla="*/ 269 h 2048"/>
                <a:gd name="T46" fmla="*/ 60 w 1788"/>
                <a:gd name="T47" fmla="*/ 832 h 2048"/>
                <a:gd name="T48" fmla="*/ 1133 w 1788"/>
                <a:gd name="T49" fmla="*/ 916 h 2048"/>
                <a:gd name="T50" fmla="*/ 597 w 1788"/>
                <a:gd name="T51" fmla="*/ 606 h 2048"/>
                <a:gd name="T52" fmla="*/ 597 w 1788"/>
                <a:gd name="T53" fmla="*/ 227 h 2048"/>
                <a:gd name="T54" fmla="*/ 601 w 1788"/>
                <a:gd name="T55" fmla="*/ 269 h 2048"/>
                <a:gd name="T56" fmla="*/ 539 w 1788"/>
                <a:gd name="T57" fmla="*/ 502 h 2048"/>
                <a:gd name="T58" fmla="*/ 716 w 1788"/>
                <a:gd name="T59" fmla="*/ 564 h 2048"/>
                <a:gd name="T60" fmla="*/ 1728 w 1788"/>
                <a:gd name="T61" fmla="*/ 446 h 2048"/>
                <a:gd name="T62" fmla="*/ 601 w 1788"/>
                <a:gd name="T63" fmla="*/ 504 h 2048"/>
                <a:gd name="T64" fmla="*/ 599 w 1788"/>
                <a:gd name="T65" fmla="*/ 331 h 2048"/>
                <a:gd name="T66" fmla="*/ 1670 w 1788"/>
                <a:gd name="T67" fmla="*/ 329 h 2048"/>
                <a:gd name="T68" fmla="*/ 1728 w 1788"/>
                <a:gd name="T69" fmla="*/ 446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88" h="2048">
                  <a:moveTo>
                    <a:pt x="1670" y="269"/>
                  </a:moveTo>
                  <a:cubicBezTo>
                    <a:pt x="1193" y="269"/>
                    <a:pt x="1193" y="269"/>
                    <a:pt x="1193" y="269"/>
                  </a:cubicBezTo>
                  <a:cubicBezTo>
                    <a:pt x="1193" y="100"/>
                    <a:pt x="1193" y="100"/>
                    <a:pt x="1193" y="100"/>
                  </a:cubicBezTo>
                  <a:cubicBezTo>
                    <a:pt x="1193" y="45"/>
                    <a:pt x="1149" y="0"/>
                    <a:pt x="1094" y="0"/>
                  </a:cubicBezTo>
                  <a:cubicBezTo>
                    <a:pt x="363" y="0"/>
                    <a:pt x="363" y="0"/>
                    <a:pt x="363" y="0"/>
                  </a:cubicBezTo>
                  <a:cubicBezTo>
                    <a:pt x="346" y="0"/>
                    <a:pt x="333" y="13"/>
                    <a:pt x="333" y="30"/>
                  </a:cubicBezTo>
                  <a:cubicBezTo>
                    <a:pt x="333" y="47"/>
                    <a:pt x="346" y="60"/>
                    <a:pt x="363" y="60"/>
                  </a:cubicBezTo>
                  <a:cubicBezTo>
                    <a:pt x="1094" y="60"/>
                    <a:pt x="1094" y="60"/>
                    <a:pt x="1094" y="60"/>
                  </a:cubicBezTo>
                  <a:cubicBezTo>
                    <a:pt x="1116" y="60"/>
                    <a:pt x="1133" y="78"/>
                    <a:pt x="1133" y="100"/>
                  </a:cubicBezTo>
                  <a:cubicBezTo>
                    <a:pt x="1133" y="269"/>
                    <a:pt x="1133" y="269"/>
                    <a:pt x="1133" y="269"/>
                  </a:cubicBezTo>
                  <a:cubicBezTo>
                    <a:pt x="798" y="269"/>
                    <a:pt x="798" y="269"/>
                    <a:pt x="798" y="269"/>
                  </a:cubicBezTo>
                  <a:cubicBezTo>
                    <a:pt x="751" y="204"/>
                    <a:pt x="677" y="167"/>
                    <a:pt x="597" y="167"/>
                  </a:cubicBezTo>
                  <a:cubicBezTo>
                    <a:pt x="459" y="167"/>
                    <a:pt x="347" y="279"/>
                    <a:pt x="347" y="416"/>
                  </a:cubicBezTo>
                  <a:cubicBezTo>
                    <a:pt x="347" y="554"/>
                    <a:pt x="459" y="666"/>
                    <a:pt x="597" y="666"/>
                  </a:cubicBezTo>
                  <a:cubicBezTo>
                    <a:pt x="677" y="666"/>
                    <a:pt x="751" y="628"/>
                    <a:pt x="798" y="564"/>
                  </a:cubicBezTo>
                  <a:cubicBezTo>
                    <a:pt x="1133" y="564"/>
                    <a:pt x="1133" y="564"/>
                    <a:pt x="1133" y="564"/>
                  </a:cubicBezTo>
                  <a:cubicBezTo>
                    <a:pt x="1133" y="772"/>
                    <a:pt x="1133" y="772"/>
                    <a:pt x="1133" y="772"/>
                  </a:cubicBezTo>
                  <a:cubicBezTo>
                    <a:pt x="60" y="772"/>
                    <a:pt x="60" y="772"/>
                    <a:pt x="60" y="772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78"/>
                    <a:pt x="78" y="60"/>
                    <a:pt x="100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40" y="60"/>
                    <a:pt x="253" y="47"/>
                    <a:pt x="253" y="30"/>
                  </a:cubicBezTo>
                  <a:cubicBezTo>
                    <a:pt x="253" y="13"/>
                    <a:pt x="240" y="0"/>
                    <a:pt x="223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948"/>
                    <a:pt x="0" y="1948"/>
                    <a:pt x="0" y="1948"/>
                  </a:cubicBezTo>
                  <a:cubicBezTo>
                    <a:pt x="0" y="2003"/>
                    <a:pt x="45" y="2048"/>
                    <a:pt x="100" y="2048"/>
                  </a:cubicBezTo>
                  <a:cubicBezTo>
                    <a:pt x="1094" y="2048"/>
                    <a:pt x="1094" y="2048"/>
                    <a:pt x="1094" y="2048"/>
                  </a:cubicBezTo>
                  <a:cubicBezTo>
                    <a:pt x="1149" y="2048"/>
                    <a:pt x="1193" y="2003"/>
                    <a:pt x="1193" y="1948"/>
                  </a:cubicBezTo>
                  <a:cubicBezTo>
                    <a:pt x="1193" y="1672"/>
                    <a:pt x="1193" y="1672"/>
                    <a:pt x="1193" y="1672"/>
                  </a:cubicBezTo>
                  <a:cubicBezTo>
                    <a:pt x="1193" y="1656"/>
                    <a:pt x="1180" y="1642"/>
                    <a:pt x="1163" y="1642"/>
                  </a:cubicBezTo>
                  <a:cubicBezTo>
                    <a:pt x="1147" y="1642"/>
                    <a:pt x="1133" y="1656"/>
                    <a:pt x="1133" y="1672"/>
                  </a:cubicBezTo>
                  <a:cubicBezTo>
                    <a:pt x="1133" y="1948"/>
                    <a:pt x="1133" y="1948"/>
                    <a:pt x="1133" y="1948"/>
                  </a:cubicBezTo>
                  <a:cubicBezTo>
                    <a:pt x="1133" y="1970"/>
                    <a:pt x="1116" y="1988"/>
                    <a:pt x="1094" y="1988"/>
                  </a:cubicBezTo>
                  <a:cubicBezTo>
                    <a:pt x="100" y="1988"/>
                    <a:pt x="100" y="1988"/>
                    <a:pt x="100" y="1988"/>
                  </a:cubicBezTo>
                  <a:cubicBezTo>
                    <a:pt x="78" y="1988"/>
                    <a:pt x="60" y="1970"/>
                    <a:pt x="60" y="1948"/>
                  </a:cubicBezTo>
                  <a:cubicBezTo>
                    <a:pt x="60" y="976"/>
                    <a:pt x="60" y="976"/>
                    <a:pt x="60" y="976"/>
                  </a:cubicBezTo>
                  <a:cubicBezTo>
                    <a:pt x="1133" y="976"/>
                    <a:pt x="1133" y="976"/>
                    <a:pt x="1133" y="976"/>
                  </a:cubicBezTo>
                  <a:cubicBezTo>
                    <a:pt x="1133" y="1532"/>
                    <a:pt x="1133" y="1532"/>
                    <a:pt x="1133" y="1532"/>
                  </a:cubicBezTo>
                  <a:cubicBezTo>
                    <a:pt x="1133" y="1549"/>
                    <a:pt x="1147" y="1562"/>
                    <a:pt x="1163" y="1562"/>
                  </a:cubicBezTo>
                  <a:cubicBezTo>
                    <a:pt x="1180" y="1562"/>
                    <a:pt x="1193" y="1549"/>
                    <a:pt x="1193" y="1532"/>
                  </a:cubicBezTo>
                  <a:cubicBezTo>
                    <a:pt x="1193" y="564"/>
                    <a:pt x="1193" y="564"/>
                    <a:pt x="1193" y="564"/>
                  </a:cubicBezTo>
                  <a:cubicBezTo>
                    <a:pt x="1670" y="564"/>
                    <a:pt x="1670" y="564"/>
                    <a:pt x="1670" y="564"/>
                  </a:cubicBezTo>
                  <a:cubicBezTo>
                    <a:pt x="1735" y="564"/>
                    <a:pt x="1788" y="511"/>
                    <a:pt x="1788" y="446"/>
                  </a:cubicBezTo>
                  <a:cubicBezTo>
                    <a:pt x="1788" y="387"/>
                    <a:pt x="1788" y="387"/>
                    <a:pt x="1788" y="387"/>
                  </a:cubicBezTo>
                  <a:cubicBezTo>
                    <a:pt x="1788" y="321"/>
                    <a:pt x="1735" y="269"/>
                    <a:pt x="1670" y="269"/>
                  </a:cubicBezTo>
                  <a:close/>
                  <a:moveTo>
                    <a:pt x="60" y="916"/>
                  </a:moveTo>
                  <a:cubicBezTo>
                    <a:pt x="60" y="832"/>
                    <a:pt x="60" y="832"/>
                    <a:pt x="60" y="832"/>
                  </a:cubicBezTo>
                  <a:cubicBezTo>
                    <a:pt x="1133" y="832"/>
                    <a:pt x="1133" y="832"/>
                    <a:pt x="1133" y="832"/>
                  </a:cubicBezTo>
                  <a:cubicBezTo>
                    <a:pt x="1133" y="916"/>
                    <a:pt x="1133" y="916"/>
                    <a:pt x="1133" y="916"/>
                  </a:cubicBezTo>
                  <a:lnTo>
                    <a:pt x="60" y="916"/>
                  </a:lnTo>
                  <a:close/>
                  <a:moveTo>
                    <a:pt x="597" y="606"/>
                  </a:moveTo>
                  <a:cubicBezTo>
                    <a:pt x="492" y="606"/>
                    <a:pt x="407" y="521"/>
                    <a:pt x="407" y="416"/>
                  </a:cubicBezTo>
                  <a:cubicBezTo>
                    <a:pt x="407" y="312"/>
                    <a:pt x="492" y="227"/>
                    <a:pt x="597" y="227"/>
                  </a:cubicBezTo>
                  <a:cubicBezTo>
                    <a:pt x="641" y="227"/>
                    <a:pt x="683" y="242"/>
                    <a:pt x="716" y="269"/>
                  </a:cubicBezTo>
                  <a:cubicBezTo>
                    <a:pt x="601" y="269"/>
                    <a:pt x="601" y="269"/>
                    <a:pt x="601" y="269"/>
                  </a:cubicBezTo>
                  <a:cubicBezTo>
                    <a:pt x="567" y="269"/>
                    <a:pt x="539" y="296"/>
                    <a:pt x="539" y="331"/>
                  </a:cubicBezTo>
                  <a:cubicBezTo>
                    <a:pt x="539" y="502"/>
                    <a:pt x="539" y="502"/>
                    <a:pt x="539" y="502"/>
                  </a:cubicBezTo>
                  <a:cubicBezTo>
                    <a:pt x="539" y="536"/>
                    <a:pt x="567" y="564"/>
                    <a:pt x="601" y="564"/>
                  </a:cubicBezTo>
                  <a:cubicBezTo>
                    <a:pt x="716" y="564"/>
                    <a:pt x="716" y="564"/>
                    <a:pt x="716" y="564"/>
                  </a:cubicBezTo>
                  <a:cubicBezTo>
                    <a:pt x="683" y="591"/>
                    <a:pt x="641" y="606"/>
                    <a:pt x="597" y="606"/>
                  </a:cubicBezTo>
                  <a:close/>
                  <a:moveTo>
                    <a:pt x="1728" y="446"/>
                  </a:moveTo>
                  <a:cubicBezTo>
                    <a:pt x="1728" y="478"/>
                    <a:pt x="1702" y="504"/>
                    <a:pt x="1670" y="504"/>
                  </a:cubicBezTo>
                  <a:cubicBezTo>
                    <a:pt x="601" y="504"/>
                    <a:pt x="601" y="504"/>
                    <a:pt x="601" y="504"/>
                  </a:cubicBezTo>
                  <a:cubicBezTo>
                    <a:pt x="600" y="504"/>
                    <a:pt x="599" y="503"/>
                    <a:pt x="599" y="502"/>
                  </a:cubicBezTo>
                  <a:cubicBezTo>
                    <a:pt x="599" y="331"/>
                    <a:pt x="599" y="331"/>
                    <a:pt x="599" y="331"/>
                  </a:cubicBezTo>
                  <a:cubicBezTo>
                    <a:pt x="599" y="329"/>
                    <a:pt x="600" y="329"/>
                    <a:pt x="601" y="329"/>
                  </a:cubicBezTo>
                  <a:cubicBezTo>
                    <a:pt x="1670" y="329"/>
                    <a:pt x="1670" y="329"/>
                    <a:pt x="1670" y="329"/>
                  </a:cubicBezTo>
                  <a:cubicBezTo>
                    <a:pt x="1702" y="329"/>
                    <a:pt x="1728" y="355"/>
                    <a:pt x="1728" y="387"/>
                  </a:cubicBezTo>
                  <a:lnTo>
                    <a:pt x="1728" y="4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80" name="Group 456"/>
          <p:cNvGrpSpPr/>
          <p:nvPr/>
        </p:nvGrpSpPr>
        <p:grpSpPr>
          <a:xfrm>
            <a:off x="9925403" y="5198154"/>
            <a:ext cx="686185" cy="690626"/>
            <a:chOff x="12166600" y="2068513"/>
            <a:chExt cx="981075" cy="987425"/>
          </a:xfrm>
          <a:solidFill>
            <a:schemeClr val="bg1"/>
          </a:solidFill>
        </p:grpSpPr>
        <p:sp>
          <p:nvSpPr>
            <p:cNvPr id="381" name="Freeform 262"/>
            <p:cNvSpPr>
              <a:spLocks noEditPoints="1"/>
            </p:cNvSpPr>
            <p:nvPr/>
          </p:nvSpPr>
          <p:spPr bwMode="auto">
            <a:xfrm>
              <a:off x="12225338" y="2789238"/>
              <a:ext cx="863600" cy="206375"/>
            </a:xfrm>
            <a:custGeom>
              <a:avLst/>
              <a:gdLst>
                <a:gd name="T0" fmla="*/ 1576 w 1792"/>
                <a:gd name="T1" fmla="*/ 0 h 431"/>
                <a:gd name="T2" fmla="*/ 216 w 1792"/>
                <a:gd name="T3" fmla="*/ 0 h 431"/>
                <a:gd name="T4" fmla="*/ 0 w 1792"/>
                <a:gd name="T5" fmla="*/ 216 h 431"/>
                <a:gd name="T6" fmla="*/ 216 w 1792"/>
                <a:gd name="T7" fmla="*/ 431 h 431"/>
                <a:gd name="T8" fmla="*/ 1162 w 1792"/>
                <a:gd name="T9" fmla="*/ 431 h 431"/>
                <a:gd name="T10" fmla="*/ 1192 w 1792"/>
                <a:gd name="T11" fmla="*/ 401 h 431"/>
                <a:gd name="T12" fmla="*/ 1162 w 1792"/>
                <a:gd name="T13" fmla="*/ 372 h 431"/>
                <a:gd name="T14" fmla="*/ 1045 w 1792"/>
                <a:gd name="T15" fmla="*/ 372 h 431"/>
                <a:gd name="T16" fmla="*/ 1111 w 1792"/>
                <a:gd name="T17" fmla="*/ 216 h 431"/>
                <a:gd name="T18" fmla="*/ 1045 w 1792"/>
                <a:gd name="T19" fmla="*/ 60 h 431"/>
                <a:gd name="T20" fmla="*/ 1428 w 1792"/>
                <a:gd name="T21" fmla="*/ 60 h 431"/>
                <a:gd name="T22" fmla="*/ 1361 w 1792"/>
                <a:gd name="T23" fmla="*/ 216 h 431"/>
                <a:gd name="T24" fmla="*/ 1428 w 1792"/>
                <a:gd name="T25" fmla="*/ 372 h 431"/>
                <a:gd name="T26" fmla="*/ 1293 w 1792"/>
                <a:gd name="T27" fmla="*/ 372 h 431"/>
                <a:gd name="T28" fmla="*/ 1263 w 1792"/>
                <a:gd name="T29" fmla="*/ 401 h 431"/>
                <a:gd name="T30" fmla="*/ 1293 w 1792"/>
                <a:gd name="T31" fmla="*/ 431 h 431"/>
                <a:gd name="T32" fmla="*/ 1576 w 1792"/>
                <a:gd name="T33" fmla="*/ 431 h 431"/>
                <a:gd name="T34" fmla="*/ 1792 w 1792"/>
                <a:gd name="T35" fmla="*/ 216 h 431"/>
                <a:gd name="T36" fmla="*/ 1576 w 1792"/>
                <a:gd name="T37" fmla="*/ 0 h 431"/>
                <a:gd name="T38" fmla="*/ 60 w 1792"/>
                <a:gd name="T39" fmla="*/ 216 h 431"/>
                <a:gd name="T40" fmla="*/ 216 w 1792"/>
                <a:gd name="T41" fmla="*/ 60 h 431"/>
                <a:gd name="T42" fmla="*/ 371 w 1792"/>
                <a:gd name="T43" fmla="*/ 216 h 431"/>
                <a:gd name="T44" fmla="*/ 216 w 1792"/>
                <a:gd name="T45" fmla="*/ 372 h 431"/>
                <a:gd name="T46" fmla="*/ 60 w 1792"/>
                <a:gd name="T47" fmla="*/ 216 h 431"/>
                <a:gd name="T48" fmla="*/ 364 w 1792"/>
                <a:gd name="T49" fmla="*/ 372 h 431"/>
                <a:gd name="T50" fmla="*/ 431 w 1792"/>
                <a:gd name="T51" fmla="*/ 216 h 431"/>
                <a:gd name="T52" fmla="*/ 364 w 1792"/>
                <a:gd name="T53" fmla="*/ 60 h 431"/>
                <a:gd name="T54" fmla="*/ 747 w 1792"/>
                <a:gd name="T55" fmla="*/ 60 h 431"/>
                <a:gd name="T56" fmla="*/ 681 w 1792"/>
                <a:gd name="T57" fmla="*/ 216 h 431"/>
                <a:gd name="T58" fmla="*/ 747 w 1792"/>
                <a:gd name="T59" fmla="*/ 372 h 431"/>
                <a:gd name="T60" fmla="*/ 364 w 1792"/>
                <a:gd name="T61" fmla="*/ 372 h 431"/>
                <a:gd name="T62" fmla="*/ 1052 w 1792"/>
                <a:gd name="T63" fmla="*/ 216 h 431"/>
                <a:gd name="T64" fmla="*/ 896 w 1792"/>
                <a:gd name="T65" fmla="*/ 372 h 431"/>
                <a:gd name="T66" fmla="*/ 740 w 1792"/>
                <a:gd name="T67" fmla="*/ 216 h 431"/>
                <a:gd name="T68" fmla="*/ 896 w 1792"/>
                <a:gd name="T69" fmla="*/ 60 h 431"/>
                <a:gd name="T70" fmla="*/ 1052 w 1792"/>
                <a:gd name="T71" fmla="*/ 216 h 431"/>
                <a:gd name="T72" fmla="*/ 1576 w 1792"/>
                <a:gd name="T73" fmla="*/ 372 h 431"/>
                <a:gd name="T74" fmla="*/ 1421 w 1792"/>
                <a:gd name="T75" fmla="*/ 216 h 431"/>
                <a:gd name="T76" fmla="*/ 1576 w 1792"/>
                <a:gd name="T77" fmla="*/ 60 h 431"/>
                <a:gd name="T78" fmla="*/ 1732 w 1792"/>
                <a:gd name="T79" fmla="*/ 216 h 431"/>
                <a:gd name="T80" fmla="*/ 1576 w 1792"/>
                <a:gd name="T81" fmla="*/ 372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92" h="431">
                  <a:moveTo>
                    <a:pt x="1576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97" y="0"/>
                    <a:pt x="0" y="97"/>
                    <a:pt x="0" y="216"/>
                  </a:cubicBezTo>
                  <a:cubicBezTo>
                    <a:pt x="0" y="335"/>
                    <a:pt x="97" y="431"/>
                    <a:pt x="216" y="431"/>
                  </a:cubicBezTo>
                  <a:cubicBezTo>
                    <a:pt x="1162" y="431"/>
                    <a:pt x="1162" y="431"/>
                    <a:pt x="1162" y="431"/>
                  </a:cubicBezTo>
                  <a:cubicBezTo>
                    <a:pt x="1179" y="431"/>
                    <a:pt x="1192" y="418"/>
                    <a:pt x="1192" y="401"/>
                  </a:cubicBezTo>
                  <a:cubicBezTo>
                    <a:pt x="1192" y="385"/>
                    <a:pt x="1179" y="372"/>
                    <a:pt x="1162" y="372"/>
                  </a:cubicBezTo>
                  <a:cubicBezTo>
                    <a:pt x="1045" y="372"/>
                    <a:pt x="1045" y="372"/>
                    <a:pt x="1045" y="372"/>
                  </a:cubicBezTo>
                  <a:cubicBezTo>
                    <a:pt x="1086" y="332"/>
                    <a:pt x="1111" y="277"/>
                    <a:pt x="1111" y="216"/>
                  </a:cubicBezTo>
                  <a:cubicBezTo>
                    <a:pt x="1111" y="155"/>
                    <a:pt x="1086" y="99"/>
                    <a:pt x="1045" y="60"/>
                  </a:cubicBezTo>
                  <a:cubicBezTo>
                    <a:pt x="1428" y="60"/>
                    <a:pt x="1428" y="60"/>
                    <a:pt x="1428" y="60"/>
                  </a:cubicBezTo>
                  <a:cubicBezTo>
                    <a:pt x="1387" y="99"/>
                    <a:pt x="1361" y="155"/>
                    <a:pt x="1361" y="216"/>
                  </a:cubicBezTo>
                  <a:cubicBezTo>
                    <a:pt x="1361" y="277"/>
                    <a:pt x="1387" y="332"/>
                    <a:pt x="1428" y="372"/>
                  </a:cubicBezTo>
                  <a:cubicBezTo>
                    <a:pt x="1293" y="372"/>
                    <a:pt x="1293" y="372"/>
                    <a:pt x="1293" y="372"/>
                  </a:cubicBezTo>
                  <a:cubicBezTo>
                    <a:pt x="1276" y="372"/>
                    <a:pt x="1263" y="385"/>
                    <a:pt x="1263" y="401"/>
                  </a:cubicBezTo>
                  <a:cubicBezTo>
                    <a:pt x="1263" y="418"/>
                    <a:pt x="1276" y="431"/>
                    <a:pt x="1293" y="431"/>
                  </a:cubicBezTo>
                  <a:cubicBezTo>
                    <a:pt x="1576" y="431"/>
                    <a:pt x="1576" y="431"/>
                    <a:pt x="1576" y="431"/>
                  </a:cubicBezTo>
                  <a:cubicBezTo>
                    <a:pt x="1695" y="431"/>
                    <a:pt x="1792" y="335"/>
                    <a:pt x="1792" y="216"/>
                  </a:cubicBezTo>
                  <a:cubicBezTo>
                    <a:pt x="1792" y="97"/>
                    <a:pt x="1695" y="0"/>
                    <a:pt x="1576" y="0"/>
                  </a:cubicBezTo>
                  <a:close/>
                  <a:moveTo>
                    <a:pt x="60" y="216"/>
                  </a:moveTo>
                  <a:cubicBezTo>
                    <a:pt x="60" y="130"/>
                    <a:pt x="130" y="60"/>
                    <a:pt x="216" y="60"/>
                  </a:cubicBezTo>
                  <a:cubicBezTo>
                    <a:pt x="302" y="60"/>
                    <a:pt x="371" y="130"/>
                    <a:pt x="371" y="216"/>
                  </a:cubicBezTo>
                  <a:cubicBezTo>
                    <a:pt x="371" y="302"/>
                    <a:pt x="302" y="372"/>
                    <a:pt x="216" y="372"/>
                  </a:cubicBezTo>
                  <a:cubicBezTo>
                    <a:pt x="130" y="372"/>
                    <a:pt x="60" y="302"/>
                    <a:pt x="60" y="216"/>
                  </a:cubicBezTo>
                  <a:close/>
                  <a:moveTo>
                    <a:pt x="364" y="372"/>
                  </a:moveTo>
                  <a:cubicBezTo>
                    <a:pt x="405" y="332"/>
                    <a:pt x="431" y="277"/>
                    <a:pt x="431" y="216"/>
                  </a:cubicBezTo>
                  <a:cubicBezTo>
                    <a:pt x="431" y="155"/>
                    <a:pt x="405" y="99"/>
                    <a:pt x="364" y="60"/>
                  </a:cubicBezTo>
                  <a:cubicBezTo>
                    <a:pt x="747" y="60"/>
                    <a:pt x="747" y="60"/>
                    <a:pt x="747" y="60"/>
                  </a:cubicBezTo>
                  <a:cubicBezTo>
                    <a:pt x="706" y="99"/>
                    <a:pt x="681" y="155"/>
                    <a:pt x="681" y="216"/>
                  </a:cubicBezTo>
                  <a:cubicBezTo>
                    <a:pt x="681" y="277"/>
                    <a:pt x="706" y="332"/>
                    <a:pt x="747" y="372"/>
                  </a:cubicBezTo>
                  <a:lnTo>
                    <a:pt x="364" y="372"/>
                  </a:lnTo>
                  <a:close/>
                  <a:moveTo>
                    <a:pt x="1052" y="216"/>
                  </a:moveTo>
                  <a:cubicBezTo>
                    <a:pt x="1052" y="302"/>
                    <a:pt x="982" y="372"/>
                    <a:pt x="896" y="372"/>
                  </a:cubicBezTo>
                  <a:cubicBezTo>
                    <a:pt x="810" y="372"/>
                    <a:pt x="740" y="302"/>
                    <a:pt x="740" y="216"/>
                  </a:cubicBezTo>
                  <a:cubicBezTo>
                    <a:pt x="740" y="130"/>
                    <a:pt x="810" y="60"/>
                    <a:pt x="896" y="60"/>
                  </a:cubicBezTo>
                  <a:cubicBezTo>
                    <a:pt x="982" y="60"/>
                    <a:pt x="1052" y="130"/>
                    <a:pt x="1052" y="216"/>
                  </a:cubicBezTo>
                  <a:close/>
                  <a:moveTo>
                    <a:pt x="1576" y="372"/>
                  </a:moveTo>
                  <a:cubicBezTo>
                    <a:pt x="1490" y="372"/>
                    <a:pt x="1421" y="302"/>
                    <a:pt x="1421" y="216"/>
                  </a:cubicBezTo>
                  <a:cubicBezTo>
                    <a:pt x="1421" y="130"/>
                    <a:pt x="1490" y="60"/>
                    <a:pt x="1576" y="60"/>
                  </a:cubicBezTo>
                  <a:cubicBezTo>
                    <a:pt x="1662" y="60"/>
                    <a:pt x="1732" y="130"/>
                    <a:pt x="1732" y="216"/>
                  </a:cubicBezTo>
                  <a:cubicBezTo>
                    <a:pt x="1732" y="302"/>
                    <a:pt x="1662" y="372"/>
                    <a:pt x="1576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2" name="Freeform 263"/>
            <p:cNvSpPr>
              <a:spLocks noEditPoints="1"/>
            </p:cNvSpPr>
            <p:nvPr/>
          </p:nvSpPr>
          <p:spPr bwMode="auto">
            <a:xfrm>
              <a:off x="12285663" y="2847976"/>
              <a:ext cx="87313" cy="88900"/>
            </a:xfrm>
            <a:custGeom>
              <a:avLst/>
              <a:gdLst>
                <a:gd name="T0" fmla="*/ 183 w 183"/>
                <a:gd name="T1" fmla="*/ 92 h 184"/>
                <a:gd name="T2" fmla="*/ 92 w 183"/>
                <a:gd name="T3" fmla="*/ 0 h 184"/>
                <a:gd name="T4" fmla="*/ 0 w 183"/>
                <a:gd name="T5" fmla="*/ 92 h 184"/>
                <a:gd name="T6" fmla="*/ 92 w 183"/>
                <a:gd name="T7" fmla="*/ 184 h 184"/>
                <a:gd name="T8" fmla="*/ 183 w 183"/>
                <a:gd name="T9" fmla="*/ 92 h 184"/>
                <a:gd name="T10" fmla="*/ 60 w 183"/>
                <a:gd name="T11" fmla="*/ 92 h 184"/>
                <a:gd name="T12" fmla="*/ 92 w 183"/>
                <a:gd name="T13" fmla="*/ 60 h 184"/>
                <a:gd name="T14" fmla="*/ 124 w 183"/>
                <a:gd name="T15" fmla="*/ 92 h 184"/>
                <a:gd name="T16" fmla="*/ 92 w 183"/>
                <a:gd name="T17" fmla="*/ 124 h 184"/>
                <a:gd name="T18" fmla="*/ 60 w 183"/>
                <a:gd name="T1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184">
                  <a:moveTo>
                    <a:pt x="183" y="92"/>
                  </a:move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2" y="184"/>
                  </a:cubicBezTo>
                  <a:cubicBezTo>
                    <a:pt x="142" y="184"/>
                    <a:pt x="183" y="142"/>
                    <a:pt x="183" y="92"/>
                  </a:cubicBezTo>
                  <a:close/>
                  <a:moveTo>
                    <a:pt x="60" y="92"/>
                  </a:moveTo>
                  <a:cubicBezTo>
                    <a:pt x="60" y="74"/>
                    <a:pt x="74" y="60"/>
                    <a:pt x="92" y="60"/>
                  </a:cubicBezTo>
                  <a:cubicBezTo>
                    <a:pt x="109" y="60"/>
                    <a:pt x="124" y="74"/>
                    <a:pt x="124" y="92"/>
                  </a:cubicBezTo>
                  <a:cubicBezTo>
                    <a:pt x="124" y="110"/>
                    <a:pt x="109" y="124"/>
                    <a:pt x="92" y="124"/>
                  </a:cubicBezTo>
                  <a:cubicBezTo>
                    <a:pt x="74" y="124"/>
                    <a:pt x="60" y="110"/>
                    <a:pt x="6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3" name="Freeform 264"/>
            <p:cNvSpPr>
              <a:spLocks noEditPoints="1"/>
            </p:cNvSpPr>
            <p:nvPr/>
          </p:nvSpPr>
          <p:spPr bwMode="auto">
            <a:xfrm>
              <a:off x="12941300" y="2847976"/>
              <a:ext cx="87313" cy="88900"/>
            </a:xfrm>
            <a:custGeom>
              <a:avLst/>
              <a:gdLst>
                <a:gd name="T0" fmla="*/ 91 w 183"/>
                <a:gd name="T1" fmla="*/ 0 h 184"/>
                <a:gd name="T2" fmla="*/ 0 w 183"/>
                <a:gd name="T3" fmla="*/ 92 h 184"/>
                <a:gd name="T4" fmla="*/ 91 w 183"/>
                <a:gd name="T5" fmla="*/ 184 h 184"/>
                <a:gd name="T6" fmla="*/ 183 w 183"/>
                <a:gd name="T7" fmla="*/ 92 h 184"/>
                <a:gd name="T8" fmla="*/ 91 w 183"/>
                <a:gd name="T9" fmla="*/ 0 h 184"/>
                <a:gd name="T10" fmla="*/ 91 w 183"/>
                <a:gd name="T11" fmla="*/ 124 h 184"/>
                <a:gd name="T12" fmla="*/ 59 w 183"/>
                <a:gd name="T13" fmla="*/ 92 h 184"/>
                <a:gd name="T14" fmla="*/ 91 w 183"/>
                <a:gd name="T15" fmla="*/ 60 h 184"/>
                <a:gd name="T16" fmla="*/ 123 w 183"/>
                <a:gd name="T17" fmla="*/ 92 h 184"/>
                <a:gd name="T18" fmla="*/ 91 w 183"/>
                <a:gd name="T19" fmla="*/ 12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3" h="184">
                  <a:moveTo>
                    <a:pt x="91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1" y="184"/>
                  </a:cubicBezTo>
                  <a:cubicBezTo>
                    <a:pt x="142" y="184"/>
                    <a:pt x="183" y="142"/>
                    <a:pt x="183" y="92"/>
                  </a:cubicBezTo>
                  <a:cubicBezTo>
                    <a:pt x="183" y="41"/>
                    <a:pt x="142" y="0"/>
                    <a:pt x="91" y="0"/>
                  </a:cubicBezTo>
                  <a:close/>
                  <a:moveTo>
                    <a:pt x="91" y="124"/>
                  </a:moveTo>
                  <a:cubicBezTo>
                    <a:pt x="74" y="124"/>
                    <a:pt x="59" y="110"/>
                    <a:pt x="59" y="92"/>
                  </a:cubicBezTo>
                  <a:cubicBezTo>
                    <a:pt x="59" y="74"/>
                    <a:pt x="74" y="60"/>
                    <a:pt x="91" y="60"/>
                  </a:cubicBezTo>
                  <a:cubicBezTo>
                    <a:pt x="109" y="60"/>
                    <a:pt x="123" y="74"/>
                    <a:pt x="123" y="92"/>
                  </a:cubicBezTo>
                  <a:cubicBezTo>
                    <a:pt x="123" y="110"/>
                    <a:pt x="109" y="124"/>
                    <a:pt x="91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4" name="Freeform 265"/>
            <p:cNvSpPr>
              <a:spLocks noEditPoints="1"/>
            </p:cNvSpPr>
            <p:nvPr/>
          </p:nvSpPr>
          <p:spPr bwMode="auto">
            <a:xfrm>
              <a:off x="12612688" y="2847976"/>
              <a:ext cx="88900" cy="88900"/>
            </a:xfrm>
            <a:custGeom>
              <a:avLst/>
              <a:gdLst>
                <a:gd name="T0" fmla="*/ 92 w 184"/>
                <a:gd name="T1" fmla="*/ 184 h 184"/>
                <a:gd name="T2" fmla="*/ 184 w 184"/>
                <a:gd name="T3" fmla="*/ 92 h 184"/>
                <a:gd name="T4" fmla="*/ 92 w 184"/>
                <a:gd name="T5" fmla="*/ 0 h 184"/>
                <a:gd name="T6" fmla="*/ 0 w 184"/>
                <a:gd name="T7" fmla="*/ 92 h 184"/>
                <a:gd name="T8" fmla="*/ 92 w 184"/>
                <a:gd name="T9" fmla="*/ 184 h 184"/>
                <a:gd name="T10" fmla="*/ 92 w 184"/>
                <a:gd name="T11" fmla="*/ 60 h 184"/>
                <a:gd name="T12" fmla="*/ 124 w 184"/>
                <a:gd name="T13" fmla="*/ 92 h 184"/>
                <a:gd name="T14" fmla="*/ 92 w 184"/>
                <a:gd name="T15" fmla="*/ 124 h 184"/>
                <a:gd name="T16" fmla="*/ 60 w 184"/>
                <a:gd name="T17" fmla="*/ 92 h 184"/>
                <a:gd name="T18" fmla="*/ 92 w 184"/>
                <a:gd name="T19" fmla="*/ 6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184"/>
                  </a:moveTo>
                  <a:cubicBezTo>
                    <a:pt x="143" y="184"/>
                    <a:pt x="184" y="142"/>
                    <a:pt x="184" y="92"/>
                  </a:cubicBezTo>
                  <a:cubicBezTo>
                    <a:pt x="184" y="41"/>
                    <a:pt x="143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4"/>
                    <a:pt x="92" y="184"/>
                  </a:cubicBezTo>
                  <a:close/>
                  <a:moveTo>
                    <a:pt x="92" y="60"/>
                  </a:moveTo>
                  <a:cubicBezTo>
                    <a:pt x="110" y="60"/>
                    <a:pt x="124" y="74"/>
                    <a:pt x="124" y="92"/>
                  </a:cubicBezTo>
                  <a:cubicBezTo>
                    <a:pt x="124" y="110"/>
                    <a:pt x="110" y="124"/>
                    <a:pt x="92" y="124"/>
                  </a:cubicBezTo>
                  <a:cubicBezTo>
                    <a:pt x="74" y="124"/>
                    <a:pt x="60" y="110"/>
                    <a:pt x="60" y="92"/>
                  </a:cubicBezTo>
                  <a:cubicBezTo>
                    <a:pt x="60" y="74"/>
                    <a:pt x="74" y="60"/>
                    <a:pt x="9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5" name="Freeform 266"/>
            <p:cNvSpPr>
              <a:spLocks noEditPoints="1"/>
            </p:cNvSpPr>
            <p:nvPr/>
          </p:nvSpPr>
          <p:spPr bwMode="auto">
            <a:xfrm>
              <a:off x="12226925" y="2068513"/>
              <a:ext cx="501650" cy="630238"/>
            </a:xfrm>
            <a:custGeom>
              <a:avLst/>
              <a:gdLst>
                <a:gd name="T0" fmla="*/ 246 w 1044"/>
                <a:gd name="T1" fmla="*/ 1010 h 1306"/>
                <a:gd name="T2" fmla="*/ 276 w 1044"/>
                <a:gd name="T3" fmla="*/ 1306 h 1306"/>
                <a:gd name="T4" fmla="*/ 488 w 1044"/>
                <a:gd name="T5" fmla="*/ 1276 h 1306"/>
                <a:gd name="T6" fmla="*/ 305 w 1044"/>
                <a:gd name="T7" fmla="*/ 1246 h 1306"/>
                <a:gd name="T8" fmla="*/ 431 w 1044"/>
                <a:gd name="T9" fmla="*/ 811 h 1306"/>
                <a:gd name="T10" fmla="*/ 461 w 1044"/>
                <a:gd name="T11" fmla="*/ 935 h 1306"/>
                <a:gd name="T12" fmla="*/ 615 w 1044"/>
                <a:gd name="T13" fmla="*/ 905 h 1306"/>
                <a:gd name="T14" fmla="*/ 740 w 1044"/>
                <a:gd name="T15" fmla="*/ 811 h 1306"/>
                <a:gd name="T16" fmla="*/ 588 w 1044"/>
                <a:gd name="T17" fmla="*/ 1246 h 1306"/>
                <a:gd name="T18" fmla="*/ 588 w 1044"/>
                <a:gd name="T19" fmla="*/ 1306 h 1306"/>
                <a:gd name="T20" fmla="*/ 800 w 1044"/>
                <a:gd name="T21" fmla="*/ 1276 h 1306"/>
                <a:gd name="T22" fmla="*/ 859 w 1044"/>
                <a:gd name="T23" fmla="*/ 1010 h 1306"/>
                <a:gd name="T24" fmla="*/ 987 w 1044"/>
                <a:gd name="T25" fmla="*/ 603 h 1306"/>
                <a:gd name="T26" fmla="*/ 708 w 1044"/>
                <a:gd name="T27" fmla="*/ 431 h 1306"/>
                <a:gd name="T28" fmla="*/ 738 w 1044"/>
                <a:gd name="T29" fmla="*/ 277 h 1306"/>
                <a:gd name="T30" fmla="*/ 615 w 1044"/>
                <a:gd name="T31" fmla="*/ 247 h 1306"/>
                <a:gd name="T32" fmla="*/ 585 w 1044"/>
                <a:gd name="T33" fmla="*/ 0 h 1306"/>
                <a:gd name="T34" fmla="*/ 431 w 1044"/>
                <a:gd name="T35" fmla="*/ 30 h 1306"/>
                <a:gd name="T36" fmla="*/ 337 w 1044"/>
                <a:gd name="T37" fmla="*/ 247 h 1306"/>
                <a:gd name="T38" fmla="*/ 308 w 1044"/>
                <a:gd name="T39" fmla="*/ 401 h 1306"/>
                <a:gd name="T40" fmla="*/ 356 w 1044"/>
                <a:gd name="T41" fmla="*/ 431 h 1306"/>
                <a:gd name="T42" fmla="*/ 25 w 1044"/>
                <a:gd name="T43" fmla="*/ 729 h 1306"/>
                <a:gd name="T44" fmla="*/ 555 w 1044"/>
                <a:gd name="T45" fmla="*/ 875 h 1306"/>
                <a:gd name="T46" fmla="*/ 491 w 1044"/>
                <a:gd name="T47" fmla="*/ 811 h 1306"/>
                <a:gd name="T48" fmla="*/ 555 w 1044"/>
                <a:gd name="T49" fmla="*/ 875 h 1306"/>
                <a:gd name="T50" fmla="*/ 255 w 1044"/>
                <a:gd name="T51" fmla="*/ 759 h 1306"/>
                <a:gd name="T52" fmla="*/ 401 w 1044"/>
                <a:gd name="T53" fmla="*/ 618 h 1306"/>
                <a:gd name="T54" fmla="*/ 645 w 1044"/>
                <a:gd name="T55" fmla="*/ 618 h 1306"/>
                <a:gd name="T56" fmla="*/ 791 w 1044"/>
                <a:gd name="T57" fmla="*/ 759 h 1306"/>
                <a:gd name="T58" fmla="*/ 276 w 1044"/>
                <a:gd name="T59" fmla="*/ 751 h 1306"/>
                <a:gd name="T60" fmla="*/ 429 w 1044"/>
                <a:gd name="T61" fmla="*/ 431 h 1306"/>
                <a:gd name="T62" fmla="*/ 617 w 1044"/>
                <a:gd name="T63" fmla="*/ 525 h 1306"/>
                <a:gd name="T64" fmla="*/ 429 w 1044"/>
                <a:gd name="T65" fmla="*/ 525 h 1306"/>
                <a:gd name="T66" fmla="*/ 824 w 1044"/>
                <a:gd name="T67" fmla="*/ 950 h 1306"/>
                <a:gd name="T68" fmla="*/ 882 w 1044"/>
                <a:gd name="T69" fmla="*/ 721 h 1306"/>
                <a:gd name="T70" fmla="*/ 671 w 1044"/>
                <a:gd name="T71" fmla="*/ 564 h 1306"/>
                <a:gd name="T72" fmla="*/ 676 w 1044"/>
                <a:gd name="T73" fmla="*/ 492 h 1306"/>
                <a:gd name="T74" fmla="*/ 969 w 1044"/>
                <a:gd name="T75" fmla="*/ 699 h 1306"/>
                <a:gd name="T76" fmla="*/ 555 w 1044"/>
                <a:gd name="T77" fmla="*/ 60 h 1306"/>
                <a:gd name="T78" fmla="*/ 491 w 1044"/>
                <a:gd name="T79" fmla="*/ 247 h 1306"/>
                <a:gd name="T80" fmla="*/ 367 w 1044"/>
                <a:gd name="T81" fmla="*/ 307 h 1306"/>
                <a:gd name="T82" fmla="*/ 679 w 1044"/>
                <a:gd name="T83" fmla="*/ 371 h 1306"/>
                <a:gd name="T84" fmla="*/ 367 w 1044"/>
                <a:gd name="T85" fmla="*/ 307 h 1306"/>
                <a:gd name="T86" fmla="*/ 369 w 1044"/>
                <a:gd name="T87" fmla="*/ 492 h 1306"/>
                <a:gd name="T88" fmla="*/ 375 w 1044"/>
                <a:gd name="T89" fmla="*/ 565 h 1306"/>
                <a:gd name="T90" fmla="*/ 164 w 1044"/>
                <a:gd name="T91" fmla="*/ 721 h 1306"/>
                <a:gd name="T92" fmla="*/ 222 w 1044"/>
                <a:gd name="T93" fmla="*/ 951 h 1306"/>
                <a:gd name="T94" fmla="*/ 89 w 1044"/>
                <a:gd name="T95" fmla="*/ 655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4" h="1306">
                  <a:moveTo>
                    <a:pt x="187" y="1010"/>
                  </a:moveTo>
                  <a:cubicBezTo>
                    <a:pt x="203" y="1038"/>
                    <a:pt x="230" y="1022"/>
                    <a:pt x="246" y="1010"/>
                  </a:cubicBezTo>
                  <a:cubicBezTo>
                    <a:pt x="246" y="1276"/>
                    <a:pt x="246" y="1276"/>
                    <a:pt x="246" y="1276"/>
                  </a:cubicBezTo>
                  <a:cubicBezTo>
                    <a:pt x="246" y="1292"/>
                    <a:pt x="259" y="1306"/>
                    <a:pt x="276" y="1306"/>
                  </a:cubicBezTo>
                  <a:cubicBezTo>
                    <a:pt x="458" y="1306"/>
                    <a:pt x="458" y="1306"/>
                    <a:pt x="458" y="1306"/>
                  </a:cubicBezTo>
                  <a:cubicBezTo>
                    <a:pt x="474" y="1306"/>
                    <a:pt x="488" y="1292"/>
                    <a:pt x="488" y="1276"/>
                  </a:cubicBezTo>
                  <a:cubicBezTo>
                    <a:pt x="488" y="1259"/>
                    <a:pt x="474" y="1246"/>
                    <a:pt x="458" y="1246"/>
                  </a:cubicBezTo>
                  <a:cubicBezTo>
                    <a:pt x="305" y="1246"/>
                    <a:pt x="305" y="1246"/>
                    <a:pt x="305" y="1246"/>
                  </a:cubicBezTo>
                  <a:cubicBezTo>
                    <a:pt x="305" y="811"/>
                    <a:pt x="305" y="811"/>
                    <a:pt x="305" y="811"/>
                  </a:cubicBezTo>
                  <a:cubicBezTo>
                    <a:pt x="431" y="811"/>
                    <a:pt x="431" y="811"/>
                    <a:pt x="431" y="811"/>
                  </a:cubicBezTo>
                  <a:cubicBezTo>
                    <a:pt x="431" y="905"/>
                    <a:pt x="431" y="905"/>
                    <a:pt x="431" y="905"/>
                  </a:cubicBezTo>
                  <a:cubicBezTo>
                    <a:pt x="431" y="921"/>
                    <a:pt x="445" y="935"/>
                    <a:pt x="461" y="935"/>
                  </a:cubicBezTo>
                  <a:cubicBezTo>
                    <a:pt x="585" y="935"/>
                    <a:pt x="585" y="935"/>
                    <a:pt x="585" y="935"/>
                  </a:cubicBezTo>
                  <a:cubicBezTo>
                    <a:pt x="601" y="935"/>
                    <a:pt x="615" y="921"/>
                    <a:pt x="615" y="905"/>
                  </a:cubicBezTo>
                  <a:cubicBezTo>
                    <a:pt x="615" y="811"/>
                    <a:pt x="615" y="811"/>
                    <a:pt x="615" y="811"/>
                  </a:cubicBezTo>
                  <a:cubicBezTo>
                    <a:pt x="740" y="811"/>
                    <a:pt x="740" y="811"/>
                    <a:pt x="740" y="811"/>
                  </a:cubicBezTo>
                  <a:cubicBezTo>
                    <a:pt x="740" y="1246"/>
                    <a:pt x="740" y="1246"/>
                    <a:pt x="740" y="1246"/>
                  </a:cubicBezTo>
                  <a:cubicBezTo>
                    <a:pt x="588" y="1246"/>
                    <a:pt x="588" y="1246"/>
                    <a:pt x="588" y="1246"/>
                  </a:cubicBezTo>
                  <a:cubicBezTo>
                    <a:pt x="572" y="1246"/>
                    <a:pt x="558" y="1259"/>
                    <a:pt x="558" y="1276"/>
                  </a:cubicBezTo>
                  <a:cubicBezTo>
                    <a:pt x="558" y="1292"/>
                    <a:pt x="572" y="1306"/>
                    <a:pt x="588" y="1306"/>
                  </a:cubicBezTo>
                  <a:cubicBezTo>
                    <a:pt x="770" y="1306"/>
                    <a:pt x="770" y="1306"/>
                    <a:pt x="770" y="1306"/>
                  </a:cubicBezTo>
                  <a:cubicBezTo>
                    <a:pt x="787" y="1306"/>
                    <a:pt x="800" y="1292"/>
                    <a:pt x="800" y="1276"/>
                  </a:cubicBezTo>
                  <a:cubicBezTo>
                    <a:pt x="800" y="1009"/>
                    <a:pt x="800" y="1009"/>
                    <a:pt x="800" y="1009"/>
                  </a:cubicBezTo>
                  <a:cubicBezTo>
                    <a:pt x="817" y="1022"/>
                    <a:pt x="843" y="1036"/>
                    <a:pt x="859" y="1010"/>
                  </a:cubicBezTo>
                  <a:cubicBezTo>
                    <a:pt x="1021" y="729"/>
                    <a:pt x="1021" y="729"/>
                    <a:pt x="1021" y="729"/>
                  </a:cubicBezTo>
                  <a:cubicBezTo>
                    <a:pt x="1044" y="678"/>
                    <a:pt x="1033" y="636"/>
                    <a:pt x="987" y="603"/>
                  </a:cubicBezTo>
                  <a:cubicBezTo>
                    <a:pt x="691" y="431"/>
                    <a:pt x="691" y="431"/>
                    <a:pt x="691" y="431"/>
                  </a:cubicBezTo>
                  <a:cubicBezTo>
                    <a:pt x="708" y="431"/>
                    <a:pt x="708" y="431"/>
                    <a:pt x="708" y="431"/>
                  </a:cubicBezTo>
                  <a:cubicBezTo>
                    <a:pt x="725" y="431"/>
                    <a:pt x="738" y="417"/>
                    <a:pt x="738" y="401"/>
                  </a:cubicBezTo>
                  <a:cubicBezTo>
                    <a:pt x="738" y="277"/>
                    <a:pt x="738" y="277"/>
                    <a:pt x="738" y="277"/>
                  </a:cubicBezTo>
                  <a:cubicBezTo>
                    <a:pt x="738" y="261"/>
                    <a:pt x="725" y="247"/>
                    <a:pt x="708" y="247"/>
                  </a:cubicBezTo>
                  <a:cubicBezTo>
                    <a:pt x="615" y="247"/>
                    <a:pt x="615" y="247"/>
                    <a:pt x="615" y="247"/>
                  </a:cubicBezTo>
                  <a:cubicBezTo>
                    <a:pt x="615" y="30"/>
                    <a:pt x="615" y="30"/>
                    <a:pt x="615" y="30"/>
                  </a:cubicBezTo>
                  <a:cubicBezTo>
                    <a:pt x="615" y="13"/>
                    <a:pt x="601" y="0"/>
                    <a:pt x="585" y="0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445" y="0"/>
                    <a:pt x="431" y="13"/>
                    <a:pt x="431" y="30"/>
                  </a:cubicBezTo>
                  <a:cubicBezTo>
                    <a:pt x="431" y="247"/>
                    <a:pt x="431" y="247"/>
                    <a:pt x="431" y="247"/>
                  </a:cubicBezTo>
                  <a:cubicBezTo>
                    <a:pt x="337" y="247"/>
                    <a:pt x="337" y="247"/>
                    <a:pt x="337" y="247"/>
                  </a:cubicBezTo>
                  <a:cubicBezTo>
                    <a:pt x="321" y="247"/>
                    <a:pt x="308" y="261"/>
                    <a:pt x="308" y="277"/>
                  </a:cubicBezTo>
                  <a:cubicBezTo>
                    <a:pt x="308" y="401"/>
                    <a:pt x="308" y="401"/>
                    <a:pt x="308" y="401"/>
                  </a:cubicBezTo>
                  <a:cubicBezTo>
                    <a:pt x="308" y="417"/>
                    <a:pt x="321" y="431"/>
                    <a:pt x="337" y="431"/>
                  </a:cubicBezTo>
                  <a:cubicBezTo>
                    <a:pt x="356" y="431"/>
                    <a:pt x="356" y="431"/>
                    <a:pt x="356" y="431"/>
                  </a:cubicBezTo>
                  <a:cubicBezTo>
                    <a:pt x="59" y="603"/>
                    <a:pt x="59" y="603"/>
                    <a:pt x="59" y="603"/>
                  </a:cubicBezTo>
                  <a:cubicBezTo>
                    <a:pt x="15" y="629"/>
                    <a:pt x="0" y="685"/>
                    <a:pt x="25" y="729"/>
                  </a:cubicBezTo>
                  <a:lnTo>
                    <a:pt x="187" y="1010"/>
                  </a:lnTo>
                  <a:close/>
                  <a:moveTo>
                    <a:pt x="555" y="875"/>
                  </a:moveTo>
                  <a:cubicBezTo>
                    <a:pt x="491" y="875"/>
                    <a:pt x="491" y="875"/>
                    <a:pt x="491" y="875"/>
                  </a:cubicBezTo>
                  <a:cubicBezTo>
                    <a:pt x="491" y="811"/>
                    <a:pt x="491" y="811"/>
                    <a:pt x="491" y="811"/>
                  </a:cubicBezTo>
                  <a:cubicBezTo>
                    <a:pt x="555" y="811"/>
                    <a:pt x="555" y="811"/>
                    <a:pt x="555" y="811"/>
                  </a:cubicBezTo>
                  <a:lnTo>
                    <a:pt x="555" y="875"/>
                  </a:lnTo>
                  <a:close/>
                  <a:moveTo>
                    <a:pt x="276" y="751"/>
                  </a:moveTo>
                  <a:cubicBezTo>
                    <a:pt x="268" y="751"/>
                    <a:pt x="261" y="754"/>
                    <a:pt x="255" y="759"/>
                  </a:cubicBezTo>
                  <a:cubicBezTo>
                    <a:pt x="231" y="717"/>
                    <a:pt x="231" y="717"/>
                    <a:pt x="231" y="717"/>
                  </a:cubicBezTo>
                  <a:cubicBezTo>
                    <a:pt x="401" y="618"/>
                    <a:pt x="401" y="618"/>
                    <a:pt x="401" y="618"/>
                  </a:cubicBezTo>
                  <a:cubicBezTo>
                    <a:pt x="429" y="655"/>
                    <a:pt x="474" y="678"/>
                    <a:pt x="523" y="678"/>
                  </a:cubicBezTo>
                  <a:cubicBezTo>
                    <a:pt x="572" y="678"/>
                    <a:pt x="617" y="655"/>
                    <a:pt x="645" y="618"/>
                  </a:cubicBezTo>
                  <a:cubicBezTo>
                    <a:pt x="815" y="717"/>
                    <a:pt x="815" y="717"/>
                    <a:pt x="815" y="717"/>
                  </a:cubicBezTo>
                  <a:cubicBezTo>
                    <a:pt x="791" y="759"/>
                    <a:pt x="791" y="759"/>
                    <a:pt x="791" y="759"/>
                  </a:cubicBezTo>
                  <a:cubicBezTo>
                    <a:pt x="785" y="754"/>
                    <a:pt x="778" y="751"/>
                    <a:pt x="770" y="751"/>
                  </a:cubicBezTo>
                  <a:cubicBezTo>
                    <a:pt x="276" y="751"/>
                    <a:pt x="276" y="751"/>
                    <a:pt x="276" y="751"/>
                  </a:cubicBezTo>
                  <a:close/>
                  <a:moveTo>
                    <a:pt x="429" y="525"/>
                  </a:moveTo>
                  <a:cubicBezTo>
                    <a:pt x="429" y="431"/>
                    <a:pt x="429" y="431"/>
                    <a:pt x="429" y="431"/>
                  </a:cubicBezTo>
                  <a:cubicBezTo>
                    <a:pt x="617" y="431"/>
                    <a:pt x="617" y="431"/>
                    <a:pt x="617" y="431"/>
                  </a:cubicBezTo>
                  <a:cubicBezTo>
                    <a:pt x="617" y="525"/>
                    <a:pt x="617" y="525"/>
                    <a:pt x="617" y="525"/>
                  </a:cubicBezTo>
                  <a:cubicBezTo>
                    <a:pt x="617" y="576"/>
                    <a:pt x="575" y="618"/>
                    <a:pt x="523" y="618"/>
                  </a:cubicBezTo>
                  <a:cubicBezTo>
                    <a:pt x="471" y="618"/>
                    <a:pt x="429" y="576"/>
                    <a:pt x="429" y="525"/>
                  </a:cubicBezTo>
                  <a:close/>
                  <a:moveTo>
                    <a:pt x="969" y="699"/>
                  </a:moveTo>
                  <a:cubicBezTo>
                    <a:pt x="824" y="950"/>
                    <a:pt x="824" y="950"/>
                    <a:pt x="824" y="950"/>
                  </a:cubicBezTo>
                  <a:cubicBezTo>
                    <a:pt x="797" y="918"/>
                    <a:pt x="793" y="881"/>
                    <a:pt x="813" y="840"/>
                  </a:cubicBezTo>
                  <a:cubicBezTo>
                    <a:pt x="882" y="721"/>
                    <a:pt x="882" y="721"/>
                    <a:pt x="882" y="721"/>
                  </a:cubicBezTo>
                  <a:cubicBezTo>
                    <a:pt x="890" y="706"/>
                    <a:pt x="885" y="688"/>
                    <a:pt x="871" y="680"/>
                  </a:cubicBezTo>
                  <a:cubicBezTo>
                    <a:pt x="671" y="564"/>
                    <a:pt x="671" y="564"/>
                    <a:pt x="671" y="564"/>
                  </a:cubicBezTo>
                  <a:cubicBezTo>
                    <a:pt x="675" y="552"/>
                    <a:pt x="676" y="538"/>
                    <a:pt x="676" y="525"/>
                  </a:cubicBezTo>
                  <a:cubicBezTo>
                    <a:pt x="676" y="492"/>
                    <a:pt x="676" y="492"/>
                    <a:pt x="676" y="492"/>
                  </a:cubicBezTo>
                  <a:cubicBezTo>
                    <a:pt x="957" y="655"/>
                    <a:pt x="957" y="655"/>
                    <a:pt x="957" y="655"/>
                  </a:cubicBezTo>
                  <a:cubicBezTo>
                    <a:pt x="974" y="663"/>
                    <a:pt x="979" y="682"/>
                    <a:pt x="969" y="699"/>
                  </a:cubicBezTo>
                  <a:close/>
                  <a:moveTo>
                    <a:pt x="491" y="60"/>
                  </a:moveTo>
                  <a:cubicBezTo>
                    <a:pt x="555" y="60"/>
                    <a:pt x="555" y="60"/>
                    <a:pt x="555" y="60"/>
                  </a:cubicBezTo>
                  <a:cubicBezTo>
                    <a:pt x="555" y="247"/>
                    <a:pt x="555" y="247"/>
                    <a:pt x="555" y="247"/>
                  </a:cubicBezTo>
                  <a:cubicBezTo>
                    <a:pt x="491" y="247"/>
                    <a:pt x="491" y="247"/>
                    <a:pt x="491" y="247"/>
                  </a:cubicBezTo>
                  <a:lnTo>
                    <a:pt x="491" y="60"/>
                  </a:lnTo>
                  <a:close/>
                  <a:moveTo>
                    <a:pt x="367" y="307"/>
                  </a:moveTo>
                  <a:cubicBezTo>
                    <a:pt x="679" y="307"/>
                    <a:pt x="679" y="307"/>
                    <a:pt x="679" y="307"/>
                  </a:cubicBezTo>
                  <a:cubicBezTo>
                    <a:pt x="679" y="371"/>
                    <a:pt x="679" y="371"/>
                    <a:pt x="679" y="371"/>
                  </a:cubicBezTo>
                  <a:cubicBezTo>
                    <a:pt x="367" y="371"/>
                    <a:pt x="367" y="371"/>
                    <a:pt x="367" y="371"/>
                  </a:cubicBezTo>
                  <a:lnTo>
                    <a:pt x="367" y="307"/>
                  </a:lnTo>
                  <a:close/>
                  <a:moveTo>
                    <a:pt x="89" y="655"/>
                  </a:moveTo>
                  <a:cubicBezTo>
                    <a:pt x="369" y="492"/>
                    <a:pt x="369" y="492"/>
                    <a:pt x="369" y="492"/>
                  </a:cubicBezTo>
                  <a:cubicBezTo>
                    <a:pt x="369" y="525"/>
                    <a:pt x="369" y="525"/>
                    <a:pt x="369" y="525"/>
                  </a:cubicBezTo>
                  <a:cubicBezTo>
                    <a:pt x="369" y="539"/>
                    <a:pt x="371" y="552"/>
                    <a:pt x="375" y="565"/>
                  </a:cubicBezTo>
                  <a:cubicBezTo>
                    <a:pt x="175" y="680"/>
                    <a:pt x="175" y="680"/>
                    <a:pt x="175" y="680"/>
                  </a:cubicBezTo>
                  <a:cubicBezTo>
                    <a:pt x="161" y="688"/>
                    <a:pt x="156" y="707"/>
                    <a:pt x="164" y="721"/>
                  </a:cubicBezTo>
                  <a:cubicBezTo>
                    <a:pt x="233" y="840"/>
                    <a:pt x="233" y="840"/>
                    <a:pt x="233" y="840"/>
                  </a:cubicBezTo>
                  <a:cubicBezTo>
                    <a:pt x="253" y="875"/>
                    <a:pt x="249" y="920"/>
                    <a:pt x="222" y="951"/>
                  </a:cubicBezTo>
                  <a:cubicBezTo>
                    <a:pt x="77" y="699"/>
                    <a:pt x="77" y="699"/>
                    <a:pt x="77" y="699"/>
                  </a:cubicBezTo>
                  <a:cubicBezTo>
                    <a:pt x="68" y="684"/>
                    <a:pt x="73" y="664"/>
                    <a:pt x="89" y="6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6" name="Freeform 267"/>
            <p:cNvSpPr>
              <a:spLocks noEditPoints="1"/>
            </p:cNvSpPr>
            <p:nvPr/>
          </p:nvSpPr>
          <p:spPr bwMode="auto">
            <a:xfrm>
              <a:off x="12166600" y="2490788"/>
              <a:ext cx="981075" cy="565150"/>
            </a:xfrm>
            <a:custGeom>
              <a:avLst/>
              <a:gdLst>
                <a:gd name="T0" fmla="*/ 1699 w 2038"/>
                <a:gd name="T1" fmla="*/ 495 h 1173"/>
                <a:gd name="T2" fmla="*/ 1667 w 2038"/>
                <a:gd name="T3" fmla="*/ 495 h 1173"/>
                <a:gd name="T4" fmla="*/ 1667 w 2038"/>
                <a:gd name="T5" fmla="*/ 331 h 1173"/>
                <a:gd name="T6" fmla="*/ 1637 w 2038"/>
                <a:gd name="T7" fmla="*/ 301 h 1173"/>
                <a:gd name="T8" fmla="*/ 1608 w 2038"/>
                <a:gd name="T9" fmla="*/ 331 h 1173"/>
                <a:gd name="T10" fmla="*/ 1608 w 2038"/>
                <a:gd name="T11" fmla="*/ 495 h 1173"/>
                <a:gd name="T12" fmla="*/ 1173 w 2038"/>
                <a:gd name="T13" fmla="*/ 495 h 1173"/>
                <a:gd name="T14" fmla="*/ 1173 w 2038"/>
                <a:gd name="T15" fmla="*/ 60 h 1173"/>
                <a:gd name="T16" fmla="*/ 1298 w 2038"/>
                <a:gd name="T17" fmla="*/ 60 h 1173"/>
                <a:gd name="T18" fmla="*/ 1298 w 2038"/>
                <a:gd name="T19" fmla="*/ 154 h 1173"/>
                <a:gd name="T20" fmla="*/ 1328 w 2038"/>
                <a:gd name="T21" fmla="*/ 183 h 1173"/>
                <a:gd name="T22" fmla="*/ 1452 w 2038"/>
                <a:gd name="T23" fmla="*/ 183 h 1173"/>
                <a:gd name="T24" fmla="*/ 1482 w 2038"/>
                <a:gd name="T25" fmla="*/ 154 h 1173"/>
                <a:gd name="T26" fmla="*/ 1482 w 2038"/>
                <a:gd name="T27" fmla="*/ 60 h 1173"/>
                <a:gd name="T28" fmla="*/ 1608 w 2038"/>
                <a:gd name="T29" fmla="*/ 60 h 1173"/>
                <a:gd name="T30" fmla="*/ 1608 w 2038"/>
                <a:gd name="T31" fmla="*/ 201 h 1173"/>
                <a:gd name="T32" fmla="*/ 1637 w 2038"/>
                <a:gd name="T33" fmla="*/ 231 h 1173"/>
                <a:gd name="T34" fmla="*/ 1667 w 2038"/>
                <a:gd name="T35" fmla="*/ 201 h 1173"/>
                <a:gd name="T36" fmla="*/ 1667 w 2038"/>
                <a:gd name="T37" fmla="*/ 30 h 1173"/>
                <a:gd name="T38" fmla="*/ 1637 w 2038"/>
                <a:gd name="T39" fmla="*/ 0 h 1173"/>
                <a:gd name="T40" fmla="*/ 1143 w 2038"/>
                <a:gd name="T41" fmla="*/ 0 h 1173"/>
                <a:gd name="T42" fmla="*/ 1113 w 2038"/>
                <a:gd name="T43" fmla="*/ 30 h 1173"/>
                <a:gd name="T44" fmla="*/ 1113 w 2038"/>
                <a:gd name="T45" fmla="*/ 495 h 1173"/>
                <a:gd name="T46" fmla="*/ 339 w 2038"/>
                <a:gd name="T47" fmla="*/ 495 h 1173"/>
                <a:gd name="T48" fmla="*/ 0 w 2038"/>
                <a:gd name="T49" fmla="*/ 834 h 1173"/>
                <a:gd name="T50" fmla="*/ 339 w 2038"/>
                <a:gd name="T51" fmla="*/ 1173 h 1173"/>
                <a:gd name="T52" fmla="*/ 1699 w 2038"/>
                <a:gd name="T53" fmla="*/ 1173 h 1173"/>
                <a:gd name="T54" fmla="*/ 2038 w 2038"/>
                <a:gd name="T55" fmla="*/ 834 h 1173"/>
                <a:gd name="T56" fmla="*/ 1699 w 2038"/>
                <a:gd name="T57" fmla="*/ 495 h 1173"/>
                <a:gd name="T58" fmla="*/ 1422 w 2038"/>
                <a:gd name="T59" fmla="*/ 124 h 1173"/>
                <a:gd name="T60" fmla="*/ 1358 w 2038"/>
                <a:gd name="T61" fmla="*/ 124 h 1173"/>
                <a:gd name="T62" fmla="*/ 1358 w 2038"/>
                <a:gd name="T63" fmla="*/ 60 h 1173"/>
                <a:gd name="T64" fmla="*/ 1422 w 2038"/>
                <a:gd name="T65" fmla="*/ 60 h 1173"/>
                <a:gd name="T66" fmla="*/ 1422 w 2038"/>
                <a:gd name="T67" fmla="*/ 124 h 1173"/>
                <a:gd name="T68" fmla="*/ 1699 w 2038"/>
                <a:gd name="T69" fmla="*/ 1113 h 1173"/>
                <a:gd name="T70" fmla="*/ 339 w 2038"/>
                <a:gd name="T71" fmla="*/ 1113 h 1173"/>
                <a:gd name="T72" fmla="*/ 59 w 2038"/>
                <a:gd name="T73" fmla="*/ 834 h 1173"/>
                <a:gd name="T74" fmla="*/ 339 w 2038"/>
                <a:gd name="T75" fmla="*/ 555 h 1173"/>
                <a:gd name="T76" fmla="*/ 1699 w 2038"/>
                <a:gd name="T77" fmla="*/ 555 h 1173"/>
                <a:gd name="T78" fmla="*/ 1979 w 2038"/>
                <a:gd name="T79" fmla="*/ 834 h 1173"/>
                <a:gd name="T80" fmla="*/ 1699 w 2038"/>
                <a:gd name="T81" fmla="*/ 1113 h 1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38" h="1173">
                  <a:moveTo>
                    <a:pt x="1699" y="495"/>
                  </a:moveTo>
                  <a:cubicBezTo>
                    <a:pt x="1667" y="495"/>
                    <a:pt x="1667" y="495"/>
                    <a:pt x="1667" y="495"/>
                  </a:cubicBezTo>
                  <a:cubicBezTo>
                    <a:pt x="1667" y="331"/>
                    <a:pt x="1667" y="331"/>
                    <a:pt x="1667" y="331"/>
                  </a:cubicBezTo>
                  <a:cubicBezTo>
                    <a:pt x="1667" y="314"/>
                    <a:pt x="1654" y="301"/>
                    <a:pt x="1637" y="301"/>
                  </a:cubicBezTo>
                  <a:cubicBezTo>
                    <a:pt x="1621" y="301"/>
                    <a:pt x="1608" y="314"/>
                    <a:pt x="1608" y="331"/>
                  </a:cubicBezTo>
                  <a:cubicBezTo>
                    <a:pt x="1608" y="495"/>
                    <a:pt x="1608" y="495"/>
                    <a:pt x="1608" y="495"/>
                  </a:cubicBezTo>
                  <a:cubicBezTo>
                    <a:pt x="1173" y="495"/>
                    <a:pt x="1173" y="495"/>
                    <a:pt x="1173" y="495"/>
                  </a:cubicBezTo>
                  <a:cubicBezTo>
                    <a:pt x="1173" y="60"/>
                    <a:pt x="1173" y="60"/>
                    <a:pt x="1173" y="60"/>
                  </a:cubicBezTo>
                  <a:cubicBezTo>
                    <a:pt x="1298" y="60"/>
                    <a:pt x="1298" y="60"/>
                    <a:pt x="1298" y="60"/>
                  </a:cubicBezTo>
                  <a:cubicBezTo>
                    <a:pt x="1298" y="154"/>
                    <a:pt x="1298" y="154"/>
                    <a:pt x="1298" y="154"/>
                  </a:cubicBezTo>
                  <a:cubicBezTo>
                    <a:pt x="1298" y="170"/>
                    <a:pt x="1312" y="183"/>
                    <a:pt x="1328" y="183"/>
                  </a:cubicBezTo>
                  <a:cubicBezTo>
                    <a:pt x="1452" y="183"/>
                    <a:pt x="1452" y="183"/>
                    <a:pt x="1452" y="183"/>
                  </a:cubicBezTo>
                  <a:cubicBezTo>
                    <a:pt x="1468" y="183"/>
                    <a:pt x="1482" y="170"/>
                    <a:pt x="1482" y="154"/>
                  </a:cubicBezTo>
                  <a:cubicBezTo>
                    <a:pt x="1482" y="60"/>
                    <a:pt x="1482" y="60"/>
                    <a:pt x="1482" y="60"/>
                  </a:cubicBezTo>
                  <a:cubicBezTo>
                    <a:pt x="1608" y="60"/>
                    <a:pt x="1608" y="60"/>
                    <a:pt x="1608" y="60"/>
                  </a:cubicBezTo>
                  <a:cubicBezTo>
                    <a:pt x="1608" y="201"/>
                    <a:pt x="1608" y="201"/>
                    <a:pt x="1608" y="201"/>
                  </a:cubicBezTo>
                  <a:cubicBezTo>
                    <a:pt x="1608" y="217"/>
                    <a:pt x="1621" y="231"/>
                    <a:pt x="1637" y="231"/>
                  </a:cubicBezTo>
                  <a:cubicBezTo>
                    <a:pt x="1654" y="231"/>
                    <a:pt x="1667" y="217"/>
                    <a:pt x="1667" y="201"/>
                  </a:cubicBezTo>
                  <a:cubicBezTo>
                    <a:pt x="1667" y="30"/>
                    <a:pt x="1667" y="30"/>
                    <a:pt x="1667" y="30"/>
                  </a:cubicBezTo>
                  <a:cubicBezTo>
                    <a:pt x="1667" y="13"/>
                    <a:pt x="1654" y="0"/>
                    <a:pt x="1637" y="0"/>
                  </a:cubicBezTo>
                  <a:cubicBezTo>
                    <a:pt x="1143" y="0"/>
                    <a:pt x="1143" y="0"/>
                    <a:pt x="1143" y="0"/>
                  </a:cubicBezTo>
                  <a:cubicBezTo>
                    <a:pt x="1126" y="0"/>
                    <a:pt x="1113" y="13"/>
                    <a:pt x="1113" y="30"/>
                  </a:cubicBezTo>
                  <a:cubicBezTo>
                    <a:pt x="1113" y="495"/>
                    <a:pt x="1113" y="495"/>
                    <a:pt x="1113" y="495"/>
                  </a:cubicBezTo>
                  <a:cubicBezTo>
                    <a:pt x="339" y="495"/>
                    <a:pt x="339" y="495"/>
                    <a:pt x="339" y="495"/>
                  </a:cubicBezTo>
                  <a:cubicBezTo>
                    <a:pt x="152" y="495"/>
                    <a:pt x="0" y="647"/>
                    <a:pt x="0" y="834"/>
                  </a:cubicBezTo>
                  <a:cubicBezTo>
                    <a:pt x="0" y="1021"/>
                    <a:pt x="152" y="1173"/>
                    <a:pt x="339" y="1173"/>
                  </a:cubicBezTo>
                  <a:cubicBezTo>
                    <a:pt x="1699" y="1173"/>
                    <a:pt x="1699" y="1173"/>
                    <a:pt x="1699" y="1173"/>
                  </a:cubicBezTo>
                  <a:cubicBezTo>
                    <a:pt x="1886" y="1173"/>
                    <a:pt x="2038" y="1021"/>
                    <a:pt x="2038" y="834"/>
                  </a:cubicBezTo>
                  <a:cubicBezTo>
                    <a:pt x="2038" y="647"/>
                    <a:pt x="1886" y="495"/>
                    <a:pt x="1699" y="495"/>
                  </a:cubicBezTo>
                  <a:close/>
                  <a:moveTo>
                    <a:pt x="1422" y="124"/>
                  </a:moveTo>
                  <a:cubicBezTo>
                    <a:pt x="1358" y="124"/>
                    <a:pt x="1358" y="124"/>
                    <a:pt x="1358" y="124"/>
                  </a:cubicBezTo>
                  <a:cubicBezTo>
                    <a:pt x="1358" y="60"/>
                    <a:pt x="1358" y="60"/>
                    <a:pt x="1358" y="60"/>
                  </a:cubicBezTo>
                  <a:cubicBezTo>
                    <a:pt x="1422" y="60"/>
                    <a:pt x="1422" y="60"/>
                    <a:pt x="1422" y="60"/>
                  </a:cubicBezTo>
                  <a:lnTo>
                    <a:pt x="1422" y="124"/>
                  </a:lnTo>
                  <a:close/>
                  <a:moveTo>
                    <a:pt x="1699" y="1113"/>
                  </a:moveTo>
                  <a:cubicBezTo>
                    <a:pt x="339" y="1113"/>
                    <a:pt x="339" y="1113"/>
                    <a:pt x="339" y="1113"/>
                  </a:cubicBezTo>
                  <a:cubicBezTo>
                    <a:pt x="185" y="1113"/>
                    <a:pt x="59" y="988"/>
                    <a:pt x="59" y="834"/>
                  </a:cubicBezTo>
                  <a:cubicBezTo>
                    <a:pt x="59" y="680"/>
                    <a:pt x="185" y="555"/>
                    <a:pt x="339" y="555"/>
                  </a:cubicBezTo>
                  <a:cubicBezTo>
                    <a:pt x="1699" y="555"/>
                    <a:pt x="1699" y="555"/>
                    <a:pt x="1699" y="555"/>
                  </a:cubicBezTo>
                  <a:cubicBezTo>
                    <a:pt x="1853" y="555"/>
                    <a:pt x="1979" y="680"/>
                    <a:pt x="1979" y="834"/>
                  </a:cubicBezTo>
                  <a:cubicBezTo>
                    <a:pt x="1979" y="988"/>
                    <a:pt x="1853" y="1113"/>
                    <a:pt x="1699" y="1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87" name="Group 465"/>
          <p:cNvGrpSpPr/>
          <p:nvPr/>
        </p:nvGrpSpPr>
        <p:grpSpPr>
          <a:xfrm>
            <a:off x="8927598" y="5207039"/>
            <a:ext cx="779147" cy="672856"/>
            <a:chOff x="12274550" y="725488"/>
            <a:chExt cx="1303338" cy="1125537"/>
          </a:xfrm>
          <a:solidFill>
            <a:schemeClr val="bg1"/>
          </a:solidFill>
        </p:grpSpPr>
        <p:sp>
          <p:nvSpPr>
            <p:cNvPr id="388" name="Freeform 271"/>
            <p:cNvSpPr>
              <a:spLocks noEditPoints="1"/>
            </p:cNvSpPr>
            <p:nvPr/>
          </p:nvSpPr>
          <p:spPr bwMode="auto">
            <a:xfrm>
              <a:off x="12274550" y="725488"/>
              <a:ext cx="1303338" cy="1125537"/>
            </a:xfrm>
            <a:custGeom>
              <a:avLst/>
              <a:gdLst>
                <a:gd name="T0" fmla="*/ 1959 w 2050"/>
                <a:gd name="T1" fmla="*/ 503 h 1772"/>
                <a:gd name="T2" fmla="*/ 1929 w 2050"/>
                <a:gd name="T3" fmla="*/ 215 h 1772"/>
                <a:gd name="T4" fmla="*/ 1831 w 2050"/>
                <a:gd name="T5" fmla="*/ 0 h 1772"/>
                <a:gd name="T6" fmla="*/ 1320 w 2050"/>
                <a:gd name="T7" fmla="*/ 32 h 1772"/>
                <a:gd name="T8" fmla="*/ 1143 w 2050"/>
                <a:gd name="T9" fmla="*/ 38 h 1772"/>
                <a:gd name="T10" fmla="*/ 805 w 2050"/>
                <a:gd name="T11" fmla="*/ 421 h 1772"/>
                <a:gd name="T12" fmla="*/ 714 w 2050"/>
                <a:gd name="T13" fmla="*/ 636 h 1772"/>
                <a:gd name="T14" fmla="*/ 744 w 2050"/>
                <a:gd name="T15" fmla="*/ 836 h 1772"/>
                <a:gd name="T16" fmla="*/ 774 w 2050"/>
                <a:gd name="T17" fmla="*/ 675 h 1772"/>
                <a:gd name="T18" fmla="*/ 850 w 2050"/>
                <a:gd name="T19" fmla="*/ 675 h 1772"/>
                <a:gd name="T20" fmla="*/ 812 w 2050"/>
                <a:gd name="T21" fmla="*/ 1028 h 1772"/>
                <a:gd name="T22" fmla="*/ 774 w 2050"/>
                <a:gd name="T23" fmla="*/ 946 h 1772"/>
                <a:gd name="T24" fmla="*/ 714 w 2050"/>
                <a:gd name="T25" fmla="*/ 946 h 1772"/>
                <a:gd name="T26" fmla="*/ 626 w 2050"/>
                <a:gd name="T27" fmla="*/ 1213 h 1772"/>
                <a:gd name="T28" fmla="*/ 257 w 2050"/>
                <a:gd name="T29" fmla="*/ 1258 h 1772"/>
                <a:gd name="T30" fmla="*/ 0 w 2050"/>
                <a:gd name="T31" fmla="*/ 1515 h 1772"/>
                <a:gd name="T32" fmla="*/ 1028 w 2050"/>
                <a:gd name="T33" fmla="*/ 1772 h 1772"/>
                <a:gd name="T34" fmla="*/ 1028 w 2050"/>
                <a:gd name="T35" fmla="*/ 1712 h 1772"/>
                <a:gd name="T36" fmla="*/ 60 w 2050"/>
                <a:gd name="T37" fmla="*/ 1515 h 1772"/>
                <a:gd name="T38" fmla="*/ 257 w 2050"/>
                <a:gd name="T39" fmla="*/ 1318 h 1772"/>
                <a:gd name="T40" fmla="*/ 1563 w 2050"/>
                <a:gd name="T41" fmla="*/ 1515 h 1772"/>
                <a:gd name="T42" fmla="*/ 1366 w 2050"/>
                <a:gd name="T43" fmla="*/ 1712 h 1772"/>
                <a:gd name="T44" fmla="*/ 1138 w 2050"/>
                <a:gd name="T45" fmla="*/ 1742 h 1772"/>
                <a:gd name="T46" fmla="*/ 1366 w 2050"/>
                <a:gd name="T47" fmla="*/ 1772 h 1772"/>
                <a:gd name="T48" fmla="*/ 1623 w 2050"/>
                <a:gd name="T49" fmla="*/ 1515 h 1772"/>
                <a:gd name="T50" fmla="*/ 997 w 2050"/>
                <a:gd name="T51" fmla="*/ 1258 h 1772"/>
                <a:gd name="T52" fmla="*/ 942 w 2050"/>
                <a:gd name="T53" fmla="*/ 1083 h 1772"/>
                <a:gd name="T54" fmla="*/ 910 w 2050"/>
                <a:gd name="T55" fmla="*/ 636 h 1772"/>
                <a:gd name="T56" fmla="*/ 1244 w 2050"/>
                <a:gd name="T57" fmla="*/ 260 h 1772"/>
                <a:gd name="T58" fmla="*/ 1733 w 2050"/>
                <a:gd name="T59" fmla="*/ 228 h 1772"/>
                <a:gd name="T60" fmla="*/ 1703 w 2050"/>
                <a:gd name="T61" fmla="*/ 503 h 1772"/>
                <a:gd name="T62" fmla="*/ 1621 w 2050"/>
                <a:gd name="T63" fmla="*/ 698 h 1772"/>
                <a:gd name="T64" fmla="*/ 1735 w 2050"/>
                <a:gd name="T65" fmla="*/ 866 h 1772"/>
                <a:gd name="T66" fmla="*/ 1761 w 2050"/>
                <a:gd name="T67" fmla="*/ 821 h 1772"/>
                <a:gd name="T68" fmla="*/ 1753 w 2050"/>
                <a:gd name="T69" fmla="*/ 536 h 1772"/>
                <a:gd name="T70" fmla="*/ 1987 w 2050"/>
                <a:gd name="T71" fmla="*/ 671 h 1772"/>
                <a:gd name="T72" fmla="*/ 1911 w 2050"/>
                <a:gd name="T73" fmla="*/ 862 h 1772"/>
                <a:gd name="T74" fmla="*/ 2041 w 2050"/>
                <a:gd name="T75" fmla="*/ 698 h 1772"/>
                <a:gd name="T76" fmla="*/ 937 w 2050"/>
                <a:gd name="T77" fmla="*/ 1258 h 1772"/>
                <a:gd name="T78" fmla="*/ 686 w 2050"/>
                <a:gd name="T79" fmla="*/ 1213 h 1772"/>
                <a:gd name="T80" fmla="*/ 900 w 2050"/>
                <a:gd name="T81" fmla="*/ 1125 h 1772"/>
                <a:gd name="T82" fmla="*/ 937 w 2050"/>
                <a:gd name="T83" fmla="*/ 1258 h 1772"/>
                <a:gd name="T84" fmla="*/ 1707 w 2050"/>
                <a:gd name="T85" fmla="*/ 92 h 1772"/>
                <a:gd name="T86" fmla="*/ 1707 w 2050"/>
                <a:gd name="T87" fmla="*/ 168 h 1772"/>
                <a:gd name="T88" fmla="*/ 1359 w 2050"/>
                <a:gd name="T89" fmla="*/ 92 h 1772"/>
                <a:gd name="T90" fmla="*/ 1869 w 2050"/>
                <a:gd name="T91" fmla="*/ 254 h 1772"/>
                <a:gd name="T92" fmla="*/ 1793 w 2050"/>
                <a:gd name="T93" fmla="*/ 476 h 1772"/>
                <a:gd name="T94" fmla="*/ 1831 w 2050"/>
                <a:gd name="T95" fmla="*/ 260 h 1772"/>
                <a:gd name="T96" fmla="*/ 1901 w 2050"/>
                <a:gd name="T97" fmla="*/ 130 h 1772"/>
                <a:gd name="T98" fmla="*/ 1761 w 2050"/>
                <a:gd name="T99" fmla="*/ 130 h 1772"/>
                <a:gd name="T100" fmla="*/ 874 w 2050"/>
                <a:gd name="T101" fmla="*/ 437 h 1772"/>
                <a:gd name="T102" fmla="*/ 1143 w 2050"/>
                <a:gd name="T103" fmla="*/ 222 h 1772"/>
                <a:gd name="T104" fmla="*/ 927 w 2050"/>
                <a:gd name="T105" fmla="*/ 492 h 1772"/>
                <a:gd name="T106" fmla="*/ 742 w 2050"/>
                <a:gd name="T107" fmla="*/ 551 h 1772"/>
                <a:gd name="T108" fmla="*/ 882 w 2050"/>
                <a:gd name="T109" fmla="*/ 551 h 1772"/>
                <a:gd name="T110" fmla="*/ 742 w 2050"/>
                <a:gd name="T111" fmla="*/ 551 h 1772"/>
                <a:gd name="T112" fmla="*/ 1186 w 2050"/>
                <a:gd name="T113" fmla="*/ 179 h 1772"/>
                <a:gd name="T114" fmla="*/ 1235 w 2050"/>
                <a:gd name="T115" fmla="*/ 60 h 1772"/>
                <a:gd name="T116" fmla="*/ 1285 w 2050"/>
                <a:gd name="T117" fmla="*/ 179 h 1772"/>
                <a:gd name="T118" fmla="*/ 1235 w 2050"/>
                <a:gd name="T119" fmla="*/ 200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50" h="1772">
                  <a:moveTo>
                    <a:pt x="2041" y="644"/>
                  </a:moveTo>
                  <a:cubicBezTo>
                    <a:pt x="1959" y="503"/>
                    <a:pt x="1959" y="503"/>
                    <a:pt x="1959" y="503"/>
                  </a:cubicBezTo>
                  <a:cubicBezTo>
                    <a:pt x="1952" y="491"/>
                    <a:pt x="1941" y="483"/>
                    <a:pt x="1929" y="479"/>
                  </a:cubicBezTo>
                  <a:cubicBezTo>
                    <a:pt x="1929" y="215"/>
                    <a:pt x="1929" y="215"/>
                    <a:pt x="1929" y="215"/>
                  </a:cubicBezTo>
                  <a:cubicBezTo>
                    <a:pt x="1949" y="192"/>
                    <a:pt x="1961" y="163"/>
                    <a:pt x="1961" y="130"/>
                  </a:cubicBezTo>
                  <a:cubicBezTo>
                    <a:pt x="1961" y="58"/>
                    <a:pt x="1903" y="0"/>
                    <a:pt x="1831" y="0"/>
                  </a:cubicBezTo>
                  <a:cubicBezTo>
                    <a:pt x="1798" y="0"/>
                    <a:pt x="1768" y="12"/>
                    <a:pt x="1746" y="32"/>
                  </a:cubicBezTo>
                  <a:cubicBezTo>
                    <a:pt x="1320" y="32"/>
                    <a:pt x="1320" y="32"/>
                    <a:pt x="1320" y="32"/>
                  </a:cubicBezTo>
                  <a:cubicBezTo>
                    <a:pt x="1297" y="11"/>
                    <a:pt x="1267" y="0"/>
                    <a:pt x="1235" y="0"/>
                  </a:cubicBezTo>
                  <a:cubicBezTo>
                    <a:pt x="1200" y="0"/>
                    <a:pt x="1168" y="13"/>
                    <a:pt x="1143" y="38"/>
                  </a:cubicBezTo>
                  <a:cubicBezTo>
                    <a:pt x="1120" y="61"/>
                    <a:pt x="1108" y="91"/>
                    <a:pt x="1106" y="121"/>
                  </a:cubicBezTo>
                  <a:cubicBezTo>
                    <a:pt x="805" y="421"/>
                    <a:pt x="805" y="421"/>
                    <a:pt x="805" y="421"/>
                  </a:cubicBezTo>
                  <a:cubicBezTo>
                    <a:pt x="737" y="424"/>
                    <a:pt x="682" y="481"/>
                    <a:pt x="682" y="551"/>
                  </a:cubicBezTo>
                  <a:cubicBezTo>
                    <a:pt x="682" y="584"/>
                    <a:pt x="694" y="613"/>
                    <a:pt x="714" y="636"/>
                  </a:cubicBezTo>
                  <a:cubicBezTo>
                    <a:pt x="714" y="806"/>
                    <a:pt x="714" y="806"/>
                    <a:pt x="714" y="806"/>
                  </a:cubicBezTo>
                  <a:cubicBezTo>
                    <a:pt x="714" y="822"/>
                    <a:pt x="727" y="836"/>
                    <a:pt x="744" y="836"/>
                  </a:cubicBezTo>
                  <a:cubicBezTo>
                    <a:pt x="760" y="836"/>
                    <a:pt x="774" y="822"/>
                    <a:pt x="774" y="806"/>
                  </a:cubicBezTo>
                  <a:cubicBezTo>
                    <a:pt x="774" y="675"/>
                    <a:pt x="774" y="675"/>
                    <a:pt x="774" y="675"/>
                  </a:cubicBezTo>
                  <a:cubicBezTo>
                    <a:pt x="786" y="679"/>
                    <a:pt x="798" y="681"/>
                    <a:pt x="812" y="681"/>
                  </a:cubicBezTo>
                  <a:cubicBezTo>
                    <a:pt x="825" y="681"/>
                    <a:pt x="838" y="679"/>
                    <a:pt x="850" y="675"/>
                  </a:cubicBezTo>
                  <a:cubicBezTo>
                    <a:pt x="850" y="1032"/>
                    <a:pt x="850" y="1032"/>
                    <a:pt x="850" y="1032"/>
                  </a:cubicBezTo>
                  <a:cubicBezTo>
                    <a:pt x="837" y="1030"/>
                    <a:pt x="824" y="1028"/>
                    <a:pt x="812" y="1028"/>
                  </a:cubicBezTo>
                  <a:cubicBezTo>
                    <a:pt x="799" y="1028"/>
                    <a:pt x="786" y="1030"/>
                    <a:pt x="774" y="1032"/>
                  </a:cubicBezTo>
                  <a:cubicBezTo>
                    <a:pt x="774" y="946"/>
                    <a:pt x="774" y="946"/>
                    <a:pt x="774" y="946"/>
                  </a:cubicBezTo>
                  <a:cubicBezTo>
                    <a:pt x="774" y="929"/>
                    <a:pt x="760" y="916"/>
                    <a:pt x="744" y="916"/>
                  </a:cubicBezTo>
                  <a:cubicBezTo>
                    <a:pt x="727" y="916"/>
                    <a:pt x="714" y="929"/>
                    <a:pt x="714" y="946"/>
                  </a:cubicBezTo>
                  <a:cubicBezTo>
                    <a:pt x="714" y="1057"/>
                    <a:pt x="714" y="1057"/>
                    <a:pt x="714" y="1057"/>
                  </a:cubicBezTo>
                  <a:cubicBezTo>
                    <a:pt x="661" y="1089"/>
                    <a:pt x="626" y="1147"/>
                    <a:pt x="626" y="1213"/>
                  </a:cubicBezTo>
                  <a:cubicBezTo>
                    <a:pt x="626" y="1258"/>
                    <a:pt x="626" y="1258"/>
                    <a:pt x="626" y="1258"/>
                  </a:cubicBezTo>
                  <a:cubicBezTo>
                    <a:pt x="257" y="1258"/>
                    <a:pt x="257" y="1258"/>
                    <a:pt x="257" y="1258"/>
                  </a:cubicBezTo>
                  <a:cubicBezTo>
                    <a:pt x="188" y="1258"/>
                    <a:pt x="124" y="1285"/>
                    <a:pt x="75" y="1333"/>
                  </a:cubicBezTo>
                  <a:cubicBezTo>
                    <a:pt x="27" y="1382"/>
                    <a:pt x="0" y="1446"/>
                    <a:pt x="0" y="1515"/>
                  </a:cubicBezTo>
                  <a:cubicBezTo>
                    <a:pt x="0" y="1657"/>
                    <a:pt x="115" y="1772"/>
                    <a:pt x="257" y="1772"/>
                  </a:cubicBezTo>
                  <a:cubicBezTo>
                    <a:pt x="1028" y="1772"/>
                    <a:pt x="1028" y="1772"/>
                    <a:pt x="1028" y="1772"/>
                  </a:cubicBezTo>
                  <a:cubicBezTo>
                    <a:pt x="1045" y="1772"/>
                    <a:pt x="1058" y="1759"/>
                    <a:pt x="1058" y="1742"/>
                  </a:cubicBezTo>
                  <a:cubicBezTo>
                    <a:pt x="1058" y="1725"/>
                    <a:pt x="1045" y="1712"/>
                    <a:pt x="1028" y="1712"/>
                  </a:cubicBezTo>
                  <a:cubicBezTo>
                    <a:pt x="257" y="1712"/>
                    <a:pt x="257" y="1712"/>
                    <a:pt x="257" y="1712"/>
                  </a:cubicBezTo>
                  <a:cubicBezTo>
                    <a:pt x="148" y="1712"/>
                    <a:pt x="60" y="1624"/>
                    <a:pt x="60" y="1515"/>
                  </a:cubicBezTo>
                  <a:cubicBezTo>
                    <a:pt x="60" y="1462"/>
                    <a:pt x="80" y="1413"/>
                    <a:pt x="118" y="1376"/>
                  </a:cubicBezTo>
                  <a:cubicBezTo>
                    <a:pt x="155" y="1338"/>
                    <a:pt x="204" y="1318"/>
                    <a:pt x="257" y="1318"/>
                  </a:cubicBezTo>
                  <a:cubicBezTo>
                    <a:pt x="1366" y="1318"/>
                    <a:pt x="1366" y="1318"/>
                    <a:pt x="1366" y="1318"/>
                  </a:cubicBezTo>
                  <a:cubicBezTo>
                    <a:pt x="1475" y="1318"/>
                    <a:pt x="1563" y="1406"/>
                    <a:pt x="1563" y="1515"/>
                  </a:cubicBezTo>
                  <a:cubicBezTo>
                    <a:pt x="1563" y="1568"/>
                    <a:pt x="1543" y="1617"/>
                    <a:pt x="1505" y="1654"/>
                  </a:cubicBezTo>
                  <a:cubicBezTo>
                    <a:pt x="1468" y="1692"/>
                    <a:pt x="1419" y="1712"/>
                    <a:pt x="1366" y="1712"/>
                  </a:cubicBezTo>
                  <a:cubicBezTo>
                    <a:pt x="1168" y="1712"/>
                    <a:pt x="1168" y="1712"/>
                    <a:pt x="1168" y="1712"/>
                  </a:cubicBezTo>
                  <a:cubicBezTo>
                    <a:pt x="1152" y="1712"/>
                    <a:pt x="1138" y="1725"/>
                    <a:pt x="1138" y="1742"/>
                  </a:cubicBezTo>
                  <a:cubicBezTo>
                    <a:pt x="1138" y="1759"/>
                    <a:pt x="1152" y="1772"/>
                    <a:pt x="1168" y="1772"/>
                  </a:cubicBezTo>
                  <a:cubicBezTo>
                    <a:pt x="1366" y="1772"/>
                    <a:pt x="1366" y="1772"/>
                    <a:pt x="1366" y="1772"/>
                  </a:cubicBezTo>
                  <a:cubicBezTo>
                    <a:pt x="1435" y="1772"/>
                    <a:pt x="1499" y="1745"/>
                    <a:pt x="1548" y="1697"/>
                  </a:cubicBezTo>
                  <a:cubicBezTo>
                    <a:pt x="1596" y="1648"/>
                    <a:pt x="1623" y="1584"/>
                    <a:pt x="1623" y="1515"/>
                  </a:cubicBezTo>
                  <a:cubicBezTo>
                    <a:pt x="1623" y="1373"/>
                    <a:pt x="1508" y="1258"/>
                    <a:pt x="1366" y="1258"/>
                  </a:cubicBezTo>
                  <a:cubicBezTo>
                    <a:pt x="997" y="1258"/>
                    <a:pt x="997" y="1258"/>
                    <a:pt x="997" y="1258"/>
                  </a:cubicBezTo>
                  <a:cubicBezTo>
                    <a:pt x="997" y="1213"/>
                    <a:pt x="997" y="1213"/>
                    <a:pt x="997" y="1213"/>
                  </a:cubicBezTo>
                  <a:cubicBezTo>
                    <a:pt x="997" y="1164"/>
                    <a:pt x="977" y="1118"/>
                    <a:pt x="942" y="1083"/>
                  </a:cubicBezTo>
                  <a:cubicBezTo>
                    <a:pt x="932" y="1073"/>
                    <a:pt x="921" y="1064"/>
                    <a:pt x="910" y="1056"/>
                  </a:cubicBezTo>
                  <a:cubicBezTo>
                    <a:pt x="910" y="636"/>
                    <a:pt x="910" y="636"/>
                    <a:pt x="910" y="636"/>
                  </a:cubicBezTo>
                  <a:cubicBezTo>
                    <a:pt x="927" y="616"/>
                    <a:pt x="938" y="591"/>
                    <a:pt x="941" y="563"/>
                  </a:cubicBezTo>
                  <a:cubicBezTo>
                    <a:pt x="1244" y="260"/>
                    <a:pt x="1244" y="260"/>
                    <a:pt x="1244" y="260"/>
                  </a:cubicBezTo>
                  <a:cubicBezTo>
                    <a:pt x="1272" y="258"/>
                    <a:pt x="1299" y="247"/>
                    <a:pt x="1321" y="228"/>
                  </a:cubicBezTo>
                  <a:cubicBezTo>
                    <a:pt x="1733" y="228"/>
                    <a:pt x="1733" y="228"/>
                    <a:pt x="1733" y="228"/>
                  </a:cubicBezTo>
                  <a:cubicBezTo>
                    <a:pt x="1733" y="479"/>
                    <a:pt x="1733" y="479"/>
                    <a:pt x="1733" y="479"/>
                  </a:cubicBezTo>
                  <a:cubicBezTo>
                    <a:pt x="1720" y="483"/>
                    <a:pt x="1709" y="491"/>
                    <a:pt x="1703" y="503"/>
                  </a:cubicBezTo>
                  <a:cubicBezTo>
                    <a:pt x="1621" y="644"/>
                    <a:pt x="1621" y="644"/>
                    <a:pt x="1621" y="644"/>
                  </a:cubicBezTo>
                  <a:cubicBezTo>
                    <a:pt x="1611" y="661"/>
                    <a:pt x="1611" y="682"/>
                    <a:pt x="1621" y="698"/>
                  </a:cubicBezTo>
                  <a:cubicBezTo>
                    <a:pt x="1709" y="851"/>
                    <a:pt x="1709" y="851"/>
                    <a:pt x="1709" y="851"/>
                  </a:cubicBezTo>
                  <a:cubicBezTo>
                    <a:pt x="1715" y="861"/>
                    <a:pt x="1725" y="866"/>
                    <a:pt x="1735" y="866"/>
                  </a:cubicBezTo>
                  <a:cubicBezTo>
                    <a:pt x="1741" y="866"/>
                    <a:pt x="1746" y="865"/>
                    <a:pt x="1750" y="862"/>
                  </a:cubicBezTo>
                  <a:cubicBezTo>
                    <a:pt x="1765" y="854"/>
                    <a:pt x="1770" y="836"/>
                    <a:pt x="1761" y="821"/>
                  </a:cubicBezTo>
                  <a:cubicBezTo>
                    <a:pt x="1675" y="671"/>
                    <a:pt x="1675" y="671"/>
                    <a:pt x="1675" y="671"/>
                  </a:cubicBezTo>
                  <a:cubicBezTo>
                    <a:pt x="1753" y="536"/>
                    <a:pt x="1753" y="536"/>
                    <a:pt x="1753" y="536"/>
                  </a:cubicBezTo>
                  <a:cubicBezTo>
                    <a:pt x="1909" y="536"/>
                    <a:pt x="1909" y="536"/>
                    <a:pt x="1909" y="536"/>
                  </a:cubicBezTo>
                  <a:cubicBezTo>
                    <a:pt x="1987" y="671"/>
                    <a:pt x="1987" y="671"/>
                    <a:pt x="1987" y="671"/>
                  </a:cubicBezTo>
                  <a:cubicBezTo>
                    <a:pt x="1900" y="821"/>
                    <a:pt x="1900" y="821"/>
                    <a:pt x="1900" y="821"/>
                  </a:cubicBezTo>
                  <a:cubicBezTo>
                    <a:pt x="1892" y="836"/>
                    <a:pt x="1897" y="854"/>
                    <a:pt x="1911" y="862"/>
                  </a:cubicBezTo>
                  <a:cubicBezTo>
                    <a:pt x="1926" y="871"/>
                    <a:pt x="1944" y="866"/>
                    <a:pt x="1952" y="851"/>
                  </a:cubicBezTo>
                  <a:cubicBezTo>
                    <a:pt x="2041" y="698"/>
                    <a:pt x="2041" y="698"/>
                    <a:pt x="2041" y="698"/>
                  </a:cubicBezTo>
                  <a:cubicBezTo>
                    <a:pt x="2050" y="681"/>
                    <a:pt x="2050" y="661"/>
                    <a:pt x="2041" y="644"/>
                  </a:cubicBezTo>
                  <a:close/>
                  <a:moveTo>
                    <a:pt x="937" y="1258"/>
                  </a:moveTo>
                  <a:cubicBezTo>
                    <a:pt x="686" y="1258"/>
                    <a:pt x="686" y="1258"/>
                    <a:pt x="686" y="1258"/>
                  </a:cubicBezTo>
                  <a:cubicBezTo>
                    <a:pt x="686" y="1213"/>
                    <a:pt x="686" y="1213"/>
                    <a:pt x="686" y="1213"/>
                  </a:cubicBezTo>
                  <a:cubicBezTo>
                    <a:pt x="686" y="1145"/>
                    <a:pt x="743" y="1088"/>
                    <a:pt x="812" y="1088"/>
                  </a:cubicBezTo>
                  <a:cubicBezTo>
                    <a:pt x="845" y="1088"/>
                    <a:pt x="876" y="1101"/>
                    <a:pt x="900" y="1125"/>
                  </a:cubicBezTo>
                  <a:cubicBezTo>
                    <a:pt x="924" y="1149"/>
                    <a:pt x="937" y="1180"/>
                    <a:pt x="937" y="1213"/>
                  </a:cubicBezTo>
                  <a:lnTo>
                    <a:pt x="937" y="1258"/>
                  </a:lnTo>
                  <a:close/>
                  <a:moveTo>
                    <a:pt x="1359" y="92"/>
                  </a:moveTo>
                  <a:cubicBezTo>
                    <a:pt x="1707" y="92"/>
                    <a:pt x="1707" y="92"/>
                    <a:pt x="1707" y="92"/>
                  </a:cubicBezTo>
                  <a:cubicBezTo>
                    <a:pt x="1703" y="104"/>
                    <a:pt x="1701" y="117"/>
                    <a:pt x="1701" y="130"/>
                  </a:cubicBezTo>
                  <a:cubicBezTo>
                    <a:pt x="1701" y="143"/>
                    <a:pt x="1703" y="156"/>
                    <a:pt x="1707" y="168"/>
                  </a:cubicBezTo>
                  <a:cubicBezTo>
                    <a:pt x="1359" y="168"/>
                    <a:pt x="1359" y="168"/>
                    <a:pt x="1359" y="168"/>
                  </a:cubicBezTo>
                  <a:cubicBezTo>
                    <a:pt x="1367" y="143"/>
                    <a:pt x="1367" y="117"/>
                    <a:pt x="1359" y="92"/>
                  </a:cubicBezTo>
                  <a:close/>
                  <a:moveTo>
                    <a:pt x="1831" y="260"/>
                  </a:moveTo>
                  <a:cubicBezTo>
                    <a:pt x="1844" y="260"/>
                    <a:pt x="1857" y="258"/>
                    <a:pt x="1869" y="254"/>
                  </a:cubicBezTo>
                  <a:cubicBezTo>
                    <a:pt x="1869" y="476"/>
                    <a:pt x="1869" y="476"/>
                    <a:pt x="1869" y="476"/>
                  </a:cubicBezTo>
                  <a:cubicBezTo>
                    <a:pt x="1793" y="476"/>
                    <a:pt x="1793" y="476"/>
                    <a:pt x="1793" y="476"/>
                  </a:cubicBezTo>
                  <a:cubicBezTo>
                    <a:pt x="1793" y="254"/>
                    <a:pt x="1793" y="254"/>
                    <a:pt x="1793" y="254"/>
                  </a:cubicBezTo>
                  <a:cubicBezTo>
                    <a:pt x="1805" y="258"/>
                    <a:pt x="1818" y="260"/>
                    <a:pt x="1831" y="260"/>
                  </a:cubicBezTo>
                  <a:close/>
                  <a:moveTo>
                    <a:pt x="1831" y="60"/>
                  </a:moveTo>
                  <a:cubicBezTo>
                    <a:pt x="1869" y="60"/>
                    <a:pt x="1901" y="91"/>
                    <a:pt x="1901" y="130"/>
                  </a:cubicBezTo>
                  <a:cubicBezTo>
                    <a:pt x="1901" y="169"/>
                    <a:pt x="1869" y="200"/>
                    <a:pt x="1831" y="200"/>
                  </a:cubicBezTo>
                  <a:cubicBezTo>
                    <a:pt x="1792" y="200"/>
                    <a:pt x="1761" y="169"/>
                    <a:pt x="1761" y="130"/>
                  </a:cubicBezTo>
                  <a:cubicBezTo>
                    <a:pt x="1761" y="91"/>
                    <a:pt x="1792" y="60"/>
                    <a:pt x="1831" y="60"/>
                  </a:cubicBezTo>
                  <a:close/>
                  <a:moveTo>
                    <a:pt x="874" y="437"/>
                  </a:moveTo>
                  <a:cubicBezTo>
                    <a:pt x="1120" y="191"/>
                    <a:pt x="1120" y="191"/>
                    <a:pt x="1120" y="191"/>
                  </a:cubicBezTo>
                  <a:cubicBezTo>
                    <a:pt x="1126" y="202"/>
                    <a:pt x="1134" y="213"/>
                    <a:pt x="1143" y="222"/>
                  </a:cubicBezTo>
                  <a:cubicBezTo>
                    <a:pt x="1152" y="231"/>
                    <a:pt x="1163" y="239"/>
                    <a:pt x="1174" y="245"/>
                  </a:cubicBezTo>
                  <a:cubicBezTo>
                    <a:pt x="927" y="492"/>
                    <a:pt x="927" y="492"/>
                    <a:pt x="927" y="492"/>
                  </a:cubicBezTo>
                  <a:cubicBezTo>
                    <a:pt x="915" y="469"/>
                    <a:pt x="897" y="450"/>
                    <a:pt x="874" y="437"/>
                  </a:cubicBezTo>
                  <a:close/>
                  <a:moveTo>
                    <a:pt x="742" y="551"/>
                  </a:moveTo>
                  <a:cubicBezTo>
                    <a:pt x="742" y="512"/>
                    <a:pt x="773" y="481"/>
                    <a:pt x="812" y="481"/>
                  </a:cubicBezTo>
                  <a:cubicBezTo>
                    <a:pt x="850" y="481"/>
                    <a:pt x="882" y="512"/>
                    <a:pt x="882" y="551"/>
                  </a:cubicBezTo>
                  <a:cubicBezTo>
                    <a:pt x="882" y="590"/>
                    <a:pt x="850" y="621"/>
                    <a:pt x="812" y="621"/>
                  </a:cubicBezTo>
                  <a:cubicBezTo>
                    <a:pt x="773" y="621"/>
                    <a:pt x="742" y="590"/>
                    <a:pt x="742" y="551"/>
                  </a:cubicBezTo>
                  <a:close/>
                  <a:moveTo>
                    <a:pt x="1235" y="200"/>
                  </a:moveTo>
                  <a:cubicBezTo>
                    <a:pt x="1216" y="200"/>
                    <a:pt x="1199" y="193"/>
                    <a:pt x="1186" y="179"/>
                  </a:cubicBezTo>
                  <a:cubicBezTo>
                    <a:pt x="1158" y="152"/>
                    <a:pt x="1158" y="108"/>
                    <a:pt x="1186" y="80"/>
                  </a:cubicBezTo>
                  <a:cubicBezTo>
                    <a:pt x="1199" y="67"/>
                    <a:pt x="1216" y="60"/>
                    <a:pt x="1235" y="60"/>
                  </a:cubicBezTo>
                  <a:cubicBezTo>
                    <a:pt x="1254" y="60"/>
                    <a:pt x="1271" y="67"/>
                    <a:pt x="1285" y="80"/>
                  </a:cubicBezTo>
                  <a:cubicBezTo>
                    <a:pt x="1312" y="108"/>
                    <a:pt x="1312" y="152"/>
                    <a:pt x="1285" y="179"/>
                  </a:cubicBezTo>
                  <a:cubicBezTo>
                    <a:pt x="1285" y="179"/>
                    <a:pt x="1285" y="179"/>
                    <a:pt x="1285" y="179"/>
                  </a:cubicBezTo>
                  <a:cubicBezTo>
                    <a:pt x="1271" y="193"/>
                    <a:pt x="1254" y="200"/>
                    <a:pt x="1235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89" name="Freeform 272"/>
            <p:cNvSpPr>
              <a:spLocks noEditPoints="1"/>
            </p:cNvSpPr>
            <p:nvPr/>
          </p:nvSpPr>
          <p:spPr bwMode="auto">
            <a:xfrm>
              <a:off x="12338050" y="1589088"/>
              <a:ext cx="904875" cy="198437"/>
            </a:xfrm>
            <a:custGeom>
              <a:avLst/>
              <a:gdLst>
                <a:gd name="T0" fmla="*/ 1423 w 1423"/>
                <a:gd name="T1" fmla="*/ 157 h 314"/>
                <a:gd name="T2" fmla="*/ 1266 w 1423"/>
                <a:gd name="T3" fmla="*/ 0 h 314"/>
                <a:gd name="T4" fmla="*/ 157 w 1423"/>
                <a:gd name="T5" fmla="*/ 0 h 314"/>
                <a:gd name="T6" fmla="*/ 0 w 1423"/>
                <a:gd name="T7" fmla="*/ 157 h 314"/>
                <a:gd name="T8" fmla="*/ 157 w 1423"/>
                <a:gd name="T9" fmla="*/ 314 h 314"/>
                <a:gd name="T10" fmla="*/ 1266 w 1423"/>
                <a:gd name="T11" fmla="*/ 314 h 314"/>
                <a:gd name="T12" fmla="*/ 1423 w 1423"/>
                <a:gd name="T13" fmla="*/ 157 h 314"/>
                <a:gd name="T14" fmla="*/ 614 w 1423"/>
                <a:gd name="T15" fmla="*/ 157 h 314"/>
                <a:gd name="T16" fmla="*/ 712 w 1423"/>
                <a:gd name="T17" fmla="*/ 60 h 314"/>
                <a:gd name="T18" fmla="*/ 809 w 1423"/>
                <a:gd name="T19" fmla="*/ 157 h 314"/>
                <a:gd name="T20" fmla="*/ 712 w 1423"/>
                <a:gd name="T21" fmla="*/ 254 h 314"/>
                <a:gd name="T22" fmla="*/ 614 w 1423"/>
                <a:gd name="T23" fmla="*/ 157 h 314"/>
                <a:gd name="T24" fmla="*/ 588 w 1423"/>
                <a:gd name="T25" fmla="*/ 254 h 314"/>
                <a:gd name="T26" fmla="*/ 280 w 1423"/>
                <a:gd name="T27" fmla="*/ 254 h 314"/>
                <a:gd name="T28" fmla="*/ 314 w 1423"/>
                <a:gd name="T29" fmla="*/ 157 h 314"/>
                <a:gd name="T30" fmla="*/ 280 w 1423"/>
                <a:gd name="T31" fmla="*/ 60 h 314"/>
                <a:gd name="T32" fmla="*/ 588 w 1423"/>
                <a:gd name="T33" fmla="*/ 60 h 314"/>
                <a:gd name="T34" fmla="*/ 554 w 1423"/>
                <a:gd name="T35" fmla="*/ 157 h 314"/>
                <a:gd name="T36" fmla="*/ 588 w 1423"/>
                <a:gd name="T37" fmla="*/ 254 h 314"/>
                <a:gd name="T38" fmla="*/ 835 w 1423"/>
                <a:gd name="T39" fmla="*/ 60 h 314"/>
                <a:gd name="T40" fmla="*/ 1143 w 1423"/>
                <a:gd name="T41" fmla="*/ 60 h 314"/>
                <a:gd name="T42" fmla="*/ 1109 w 1423"/>
                <a:gd name="T43" fmla="*/ 157 h 314"/>
                <a:gd name="T44" fmla="*/ 1143 w 1423"/>
                <a:gd name="T45" fmla="*/ 254 h 314"/>
                <a:gd name="T46" fmla="*/ 835 w 1423"/>
                <a:gd name="T47" fmla="*/ 254 h 314"/>
                <a:gd name="T48" fmla="*/ 869 w 1423"/>
                <a:gd name="T49" fmla="*/ 157 h 314"/>
                <a:gd name="T50" fmla="*/ 835 w 1423"/>
                <a:gd name="T51" fmla="*/ 60 h 314"/>
                <a:gd name="T52" fmla="*/ 1363 w 1423"/>
                <a:gd name="T53" fmla="*/ 157 h 314"/>
                <a:gd name="T54" fmla="*/ 1266 w 1423"/>
                <a:gd name="T55" fmla="*/ 254 h 314"/>
                <a:gd name="T56" fmla="*/ 1169 w 1423"/>
                <a:gd name="T57" fmla="*/ 157 h 314"/>
                <a:gd name="T58" fmla="*/ 1266 w 1423"/>
                <a:gd name="T59" fmla="*/ 60 h 314"/>
                <a:gd name="T60" fmla="*/ 1363 w 1423"/>
                <a:gd name="T61" fmla="*/ 157 h 314"/>
                <a:gd name="T62" fmla="*/ 60 w 1423"/>
                <a:gd name="T63" fmla="*/ 157 h 314"/>
                <a:gd name="T64" fmla="*/ 157 w 1423"/>
                <a:gd name="T65" fmla="*/ 60 h 314"/>
                <a:gd name="T66" fmla="*/ 254 w 1423"/>
                <a:gd name="T67" fmla="*/ 157 h 314"/>
                <a:gd name="T68" fmla="*/ 157 w 1423"/>
                <a:gd name="T69" fmla="*/ 254 h 314"/>
                <a:gd name="T70" fmla="*/ 60 w 1423"/>
                <a:gd name="T71" fmla="*/ 15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23" h="314">
                  <a:moveTo>
                    <a:pt x="1423" y="157"/>
                  </a:moveTo>
                  <a:cubicBezTo>
                    <a:pt x="1423" y="70"/>
                    <a:pt x="1353" y="0"/>
                    <a:pt x="1266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70" y="0"/>
                    <a:pt x="0" y="70"/>
                    <a:pt x="0" y="157"/>
                  </a:cubicBezTo>
                  <a:cubicBezTo>
                    <a:pt x="0" y="244"/>
                    <a:pt x="70" y="314"/>
                    <a:pt x="157" y="314"/>
                  </a:cubicBezTo>
                  <a:cubicBezTo>
                    <a:pt x="1266" y="314"/>
                    <a:pt x="1266" y="314"/>
                    <a:pt x="1266" y="314"/>
                  </a:cubicBezTo>
                  <a:cubicBezTo>
                    <a:pt x="1353" y="314"/>
                    <a:pt x="1423" y="244"/>
                    <a:pt x="1423" y="157"/>
                  </a:cubicBezTo>
                  <a:close/>
                  <a:moveTo>
                    <a:pt x="614" y="157"/>
                  </a:moveTo>
                  <a:cubicBezTo>
                    <a:pt x="614" y="103"/>
                    <a:pt x="658" y="60"/>
                    <a:pt x="712" y="60"/>
                  </a:cubicBezTo>
                  <a:cubicBezTo>
                    <a:pt x="765" y="60"/>
                    <a:pt x="809" y="103"/>
                    <a:pt x="809" y="157"/>
                  </a:cubicBezTo>
                  <a:cubicBezTo>
                    <a:pt x="809" y="210"/>
                    <a:pt x="765" y="254"/>
                    <a:pt x="712" y="254"/>
                  </a:cubicBezTo>
                  <a:cubicBezTo>
                    <a:pt x="658" y="254"/>
                    <a:pt x="614" y="210"/>
                    <a:pt x="614" y="157"/>
                  </a:cubicBezTo>
                  <a:close/>
                  <a:moveTo>
                    <a:pt x="588" y="254"/>
                  </a:moveTo>
                  <a:cubicBezTo>
                    <a:pt x="280" y="254"/>
                    <a:pt x="280" y="254"/>
                    <a:pt x="280" y="254"/>
                  </a:cubicBezTo>
                  <a:cubicBezTo>
                    <a:pt x="301" y="227"/>
                    <a:pt x="314" y="194"/>
                    <a:pt x="314" y="157"/>
                  </a:cubicBezTo>
                  <a:cubicBezTo>
                    <a:pt x="314" y="120"/>
                    <a:pt x="301" y="87"/>
                    <a:pt x="280" y="60"/>
                  </a:cubicBezTo>
                  <a:cubicBezTo>
                    <a:pt x="588" y="60"/>
                    <a:pt x="588" y="60"/>
                    <a:pt x="588" y="60"/>
                  </a:cubicBezTo>
                  <a:cubicBezTo>
                    <a:pt x="567" y="87"/>
                    <a:pt x="554" y="120"/>
                    <a:pt x="554" y="157"/>
                  </a:cubicBezTo>
                  <a:cubicBezTo>
                    <a:pt x="554" y="194"/>
                    <a:pt x="567" y="227"/>
                    <a:pt x="588" y="254"/>
                  </a:cubicBezTo>
                  <a:close/>
                  <a:moveTo>
                    <a:pt x="835" y="60"/>
                  </a:moveTo>
                  <a:cubicBezTo>
                    <a:pt x="1143" y="60"/>
                    <a:pt x="1143" y="60"/>
                    <a:pt x="1143" y="60"/>
                  </a:cubicBezTo>
                  <a:cubicBezTo>
                    <a:pt x="1122" y="87"/>
                    <a:pt x="1109" y="120"/>
                    <a:pt x="1109" y="157"/>
                  </a:cubicBezTo>
                  <a:cubicBezTo>
                    <a:pt x="1109" y="194"/>
                    <a:pt x="1122" y="227"/>
                    <a:pt x="1143" y="254"/>
                  </a:cubicBezTo>
                  <a:cubicBezTo>
                    <a:pt x="835" y="254"/>
                    <a:pt x="835" y="254"/>
                    <a:pt x="835" y="254"/>
                  </a:cubicBezTo>
                  <a:cubicBezTo>
                    <a:pt x="856" y="227"/>
                    <a:pt x="869" y="194"/>
                    <a:pt x="869" y="157"/>
                  </a:cubicBezTo>
                  <a:cubicBezTo>
                    <a:pt x="869" y="120"/>
                    <a:pt x="856" y="87"/>
                    <a:pt x="835" y="60"/>
                  </a:cubicBezTo>
                  <a:close/>
                  <a:moveTo>
                    <a:pt x="1363" y="157"/>
                  </a:moveTo>
                  <a:cubicBezTo>
                    <a:pt x="1363" y="210"/>
                    <a:pt x="1320" y="254"/>
                    <a:pt x="1266" y="254"/>
                  </a:cubicBezTo>
                  <a:cubicBezTo>
                    <a:pt x="1213" y="254"/>
                    <a:pt x="1169" y="210"/>
                    <a:pt x="1169" y="157"/>
                  </a:cubicBezTo>
                  <a:cubicBezTo>
                    <a:pt x="1169" y="103"/>
                    <a:pt x="1213" y="60"/>
                    <a:pt x="1266" y="60"/>
                  </a:cubicBezTo>
                  <a:cubicBezTo>
                    <a:pt x="1320" y="60"/>
                    <a:pt x="1363" y="103"/>
                    <a:pt x="1363" y="157"/>
                  </a:cubicBezTo>
                  <a:close/>
                  <a:moveTo>
                    <a:pt x="60" y="157"/>
                  </a:moveTo>
                  <a:cubicBezTo>
                    <a:pt x="60" y="103"/>
                    <a:pt x="104" y="60"/>
                    <a:pt x="157" y="60"/>
                  </a:cubicBezTo>
                  <a:cubicBezTo>
                    <a:pt x="211" y="60"/>
                    <a:pt x="254" y="103"/>
                    <a:pt x="254" y="157"/>
                  </a:cubicBezTo>
                  <a:cubicBezTo>
                    <a:pt x="254" y="210"/>
                    <a:pt x="211" y="254"/>
                    <a:pt x="157" y="254"/>
                  </a:cubicBezTo>
                  <a:cubicBezTo>
                    <a:pt x="104" y="254"/>
                    <a:pt x="60" y="210"/>
                    <a:pt x="60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0" name="Oval 273"/>
            <p:cNvSpPr>
              <a:spLocks noChangeArrowheads="1"/>
            </p:cNvSpPr>
            <p:nvPr/>
          </p:nvSpPr>
          <p:spPr bwMode="auto">
            <a:xfrm>
              <a:off x="13123863" y="1668463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1" name="Oval 274"/>
            <p:cNvSpPr>
              <a:spLocks noChangeArrowheads="1"/>
            </p:cNvSpPr>
            <p:nvPr/>
          </p:nvSpPr>
          <p:spPr bwMode="auto">
            <a:xfrm>
              <a:off x="12771438" y="1668463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2" name="Oval 275"/>
            <p:cNvSpPr>
              <a:spLocks noChangeArrowheads="1"/>
            </p:cNvSpPr>
            <p:nvPr/>
          </p:nvSpPr>
          <p:spPr bwMode="auto">
            <a:xfrm>
              <a:off x="12419013" y="1668463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grpSp>
        <p:nvGrpSpPr>
          <p:cNvPr id="393" name="Group 473"/>
          <p:cNvGrpSpPr/>
          <p:nvPr/>
        </p:nvGrpSpPr>
        <p:grpSpPr>
          <a:xfrm>
            <a:off x="8200874" y="2735502"/>
            <a:ext cx="768056" cy="758272"/>
            <a:chOff x="12571413" y="6035675"/>
            <a:chExt cx="498475" cy="492125"/>
          </a:xfrm>
          <a:solidFill>
            <a:schemeClr val="bg1"/>
          </a:solidFill>
        </p:grpSpPr>
        <p:sp>
          <p:nvSpPr>
            <p:cNvPr id="394" name="Freeform 279"/>
            <p:cNvSpPr>
              <a:spLocks noEditPoints="1"/>
            </p:cNvSpPr>
            <p:nvPr/>
          </p:nvSpPr>
          <p:spPr bwMode="auto">
            <a:xfrm>
              <a:off x="12666663" y="6461125"/>
              <a:ext cx="92075" cy="38100"/>
            </a:xfrm>
            <a:custGeom>
              <a:avLst/>
              <a:gdLst>
                <a:gd name="T0" fmla="*/ 103 w 384"/>
                <a:gd name="T1" fmla="*/ 161 h 161"/>
                <a:gd name="T2" fmla="*/ 281 w 384"/>
                <a:gd name="T3" fmla="*/ 161 h 161"/>
                <a:gd name="T4" fmla="*/ 281 w 384"/>
                <a:gd name="T5" fmla="*/ 0 h 161"/>
                <a:gd name="T6" fmla="*/ 103 w 384"/>
                <a:gd name="T7" fmla="*/ 0 h 161"/>
                <a:gd name="T8" fmla="*/ 103 w 384"/>
                <a:gd name="T9" fmla="*/ 161 h 161"/>
                <a:gd name="T10" fmla="*/ 103 w 384"/>
                <a:gd name="T11" fmla="*/ 60 h 161"/>
                <a:gd name="T12" fmla="*/ 281 w 384"/>
                <a:gd name="T13" fmla="*/ 60 h 161"/>
                <a:gd name="T14" fmla="*/ 281 w 384"/>
                <a:gd name="T15" fmla="*/ 101 h 161"/>
                <a:gd name="T16" fmla="*/ 103 w 384"/>
                <a:gd name="T17" fmla="*/ 101 h 161"/>
                <a:gd name="T18" fmla="*/ 103 w 384"/>
                <a:gd name="T19" fmla="*/ 6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161">
                  <a:moveTo>
                    <a:pt x="103" y="161"/>
                  </a:moveTo>
                  <a:cubicBezTo>
                    <a:pt x="281" y="161"/>
                    <a:pt x="281" y="161"/>
                    <a:pt x="281" y="161"/>
                  </a:cubicBezTo>
                  <a:cubicBezTo>
                    <a:pt x="384" y="161"/>
                    <a:pt x="384" y="0"/>
                    <a:pt x="281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" y="0"/>
                    <a:pt x="0" y="161"/>
                    <a:pt x="103" y="161"/>
                  </a:cubicBezTo>
                  <a:close/>
                  <a:moveTo>
                    <a:pt x="103" y="60"/>
                  </a:moveTo>
                  <a:cubicBezTo>
                    <a:pt x="281" y="60"/>
                    <a:pt x="281" y="60"/>
                    <a:pt x="281" y="60"/>
                  </a:cubicBezTo>
                  <a:cubicBezTo>
                    <a:pt x="307" y="60"/>
                    <a:pt x="307" y="101"/>
                    <a:pt x="281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77" y="101"/>
                    <a:pt x="77" y="60"/>
                    <a:pt x="10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5" name="Freeform 280"/>
            <p:cNvSpPr>
              <a:spLocks/>
            </p:cNvSpPr>
            <p:nvPr/>
          </p:nvSpPr>
          <p:spPr bwMode="auto">
            <a:xfrm>
              <a:off x="12665076" y="6276975"/>
              <a:ext cx="96838" cy="71438"/>
            </a:xfrm>
            <a:custGeom>
              <a:avLst/>
              <a:gdLst>
                <a:gd name="T0" fmla="*/ 333 w 403"/>
                <a:gd name="T1" fmla="*/ 27 h 298"/>
                <a:gd name="T2" fmla="*/ 137 w 403"/>
                <a:gd name="T3" fmla="*/ 223 h 298"/>
                <a:gd name="T4" fmla="*/ 70 w 403"/>
                <a:gd name="T5" fmla="*/ 155 h 298"/>
                <a:gd name="T6" fmla="*/ 27 w 403"/>
                <a:gd name="T7" fmla="*/ 197 h 298"/>
                <a:gd name="T8" fmla="*/ 116 w 403"/>
                <a:gd name="T9" fmla="*/ 286 h 298"/>
                <a:gd name="T10" fmla="*/ 159 w 403"/>
                <a:gd name="T11" fmla="*/ 286 h 298"/>
                <a:gd name="T12" fmla="*/ 375 w 403"/>
                <a:gd name="T13" fmla="*/ 70 h 298"/>
                <a:gd name="T14" fmla="*/ 333 w 403"/>
                <a:gd name="T15" fmla="*/ 2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3" h="298">
                  <a:moveTo>
                    <a:pt x="333" y="27"/>
                  </a:moveTo>
                  <a:cubicBezTo>
                    <a:pt x="137" y="223"/>
                    <a:pt x="137" y="223"/>
                    <a:pt x="137" y="223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42" y="127"/>
                    <a:pt x="0" y="170"/>
                    <a:pt x="27" y="197"/>
                  </a:cubicBezTo>
                  <a:cubicBezTo>
                    <a:pt x="116" y="286"/>
                    <a:pt x="116" y="286"/>
                    <a:pt x="116" y="286"/>
                  </a:cubicBezTo>
                  <a:cubicBezTo>
                    <a:pt x="130" y="298"/>
                    <a:pt x="144" y="298"/>
                    <a:pt x="159" y="286"/>
                  </a:cubicBezTo>
                  <a:cubicBezTo>
                    <a:pt x="375" y="70"/>
                    <a:pt x="375" y="70"/>
                    <a:pt x="375" y="70"/>
                  </a:cubicBezTo>
                  <a:cubicBezTo>
                    <a:pt x="403" y="42"/>
                    <a:pt x="360" y="0"/>
                    <a:pt x="333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396" name="Freeform 281"/>
            <p:cNvSpPr>
              <a:spLocks noEditPoints="1"/>
            </p:cNvSpPr>
            <p:nvPr/>
          </p:nvSpPr>
          <p:spPr bwMode="auto">
            <a:xfrm>
              <a:off x="12571413" y="6035675"/>
              <a:ext cx="498475" cy="492125"/>
            </a:xfrm>
            <a:custGeom>
              <a:avLst/>
              <a:gdLst>
                <a:gd name="T0" fmla="*/ 1999 w 2076"/>
                <a:gd name="T1" fmla="*/ 1253 h 2048"/>
                <a:gd name="T2" fmla="*/ 1769 w 2076"/>
                <a:gd name="T3" fmla="*/ 715 h 2048"/>
                <a:gd name="T4" fmla="*/ 1345 w 2076"/>
                <a:gd name="T5" fmla="*/ 834 h 2048"/>
                <a:gd name="T6" fmla="*/ 1182 w 2076"/>
                <a:gd name="T7" fmla="*/ 235 h 2048"/>
                <a:gd name="T8" fmla="*/ 1065 w 2076"/>
                <a:gd name="T9" fmla="*/ 0 h 2048"/>
                <a:gd name="T10" fmla="*/ 366 w 2076"/>
                <a:gd name="T11" fmla="*/ 60 h 2048"/>
                <a:gd name="T12" fmla="*/ 1122 w 2076"/>
                <a:gd name="T13" fmla="*/ 117 h 2048"/>
                <a:gd name="T14" fmla="*/ 60 w 2076"/>
                <a:gd name="T15" fmla="*/ 205 h 2048"/>
                <a:gd name="T16" fmla="*/ 117 w 2076"/>
                <a:gd name="T17" fmla="*/ 60 h 2048"/>
                <a:gd name="T18" fmla="*/ 198 w 2076"/>
                <a:gd name="T19" fmla="*/ 0 h 2048"/>
                <a:gd name="T20" fmla="*/ 0 w 2076"/>
                <a:gd name="T21" fmla="*/ 117 h 2048"/>
                <a:gd name="T22" fmla="*/ 0 w 2076"/>
                <a:gd name="T23" fmla="*/ 1681 h 2048"/>
                <a:gd name="T24" fmla="*/ 117 w 2076"/>
                <a:gd name="T25" fmla="*/ 2048 h 2048"/>
                <a:gd name="T26" fmla="*/ 1182 w 2076"/>
                <a:gd name="T27" fmla="*/ 1931 h 2048"/>
                <a:gd name="T28" fmla="*/ 1182 w 2076"/>
                <a:gd name="T29" fmla="*/ 1561 h 2048"/>
                <a:gd name="T30" fmla="*/ 1351 w 2076"/>
                <a:gd name="T31" fmla="*/ 1675 h 2048"/>
                <a:gd name="T32" fmla="*/ 1795 w 2076"/>
                <a:gd name="T33" fmla="*/ 1668 h 2048"/>
                <a:gd name="T34" fmla="*/ 1589 w 2076"/>
                <a:gd name="T35" fmla="*/ 1709 h 2048"/>
                <a:gd name="T36" fmla="*/ 1316 w 2076"/>
                <a:gd name="T37" fmla="*/ 1560 h 2048"/>
                <a:gd name="T38" fmla="*/ 924 w 2076"/>
                <a:gd name="T39" fmla="*/ 1200 h 2048"/>
                <a:gd name="T40" fmla="*/ 1130 w 2076"/>
                <a:gd name="T41" fmla="*/ 1246 h 2048"/>
                <a:gd name="T42" fmla="*/ 970 w 2076"/>
                <a:gd name="T43" fmla="*/ 620 h 2048"/>
                <a:gd name="T44" fmla="*/ 1226 w 2076"/>
                <a:gd name="T45" fmla="*/ 1108 h 2048"/>
                <a:gd name="T46" fmla="*/ 1228 w 2076"/>
                <a:gd name="T47" fmla="*/ 982 h 2048"/>
                <a:gd name="T48" fmla="*/ 1406 w 2076"/>
                <a:gd name="T49" fmla="*/ 1014 h 2048"/>
                <a:gd name="T50" fmla="*/ 1400 w 2076"/>
                <a:gd name="T51" fmla="*/ 875 h 2048"/>
                <a:gd name="T52" fmla="*/ 1581 w 2076"/>
                <a:gd name="T53" fmla="*/ 923 h 2048"/>
                <a:gd name="T54" fmla="*/ 1576 w 2076"/>
                <a:gd name="T55" fmla="*/ 784 h 2048"/>
                <a:gd name="T56" fmla="*/ 1814 w 2076"/>
                <a:gd name="T57" fmla="*/ 929 h 2048"/>
                <a:gd name="T58" fmla="*/ 1973 w 2076"/>
                <a:gd name="T59" fmla="*/ 1355 h 2048"/>
                <a:gd name="T60" fmla="*/ 1943 w 2076"/>
                <a:gd name="T61" fmla="*/ 1591 h 2048"/>
                <a:gd name="T62" fmla="*/ 1122 w 2076"/>
                <a:gd name="T63" fmla="*/ 1931 h 2048"/>
                <a:gd name="T64" fmla="*/ 117 w 2076"/>
                <a:gd name="T65" fmla="*/ 1988 h 2048"/>
                <a:gd name="T66" fmla="*/ 60 w 2076"/>
                <a:gd name="T67" fmla="*/ 1711 h 2048"/>
                <a:gd name="T68" fmla="*/ 1122 w 2076"/>
                <a:gd name="T69" fmla="*/ 1931 h 2048"/>
                <a:gd name="T70" fmla="*/ 782 w 2076"/>
                <a:gd name="T71" fmla="*/ 1343 h 2048"/>
                <a:gd name="T72" fmla="*/ 328 w 2076"/>
                <a:gd name="T73" fmla="*/ 1161 h 2048"/>
                <a:gd name="T74" fmla="*/ 854 w 2076"/>
                <a:gd name="T75" fmla="*/ 1139 h 2048"/>
                <a:gd name="T76" fmla="*/ 989 w 2076"/>
                <a:gd name="T77" fmla="*/ 550 h 2048"/>
                <a:gd name="T78" fmla="*/ 773 w 2076"/>
                <a:gd name="T79" fmla="*/ 683 h 2048"/>
                <a:gd name="T80" fmla="*/ 193 w 2076"/>
                <a:gd name="T81" fmla="*/ 673 h 2048"/>
                <a:gd name="T82" fmla="*/ 203 w 2076"/>
                <a:gd name="T83" fmla="*/ 448 h 2048"/>
                <a:gd name="T84" fmla="*/ 989 w 2076"/>
                <a:gd name="T85" fmla="*/ 458 h 2048"/>
                <a:gd name="T86" fmla="*/ 1122 w 2076"/>
                <a:gd name="T87" fmla="*/ 781 h 2048"/>
                <a:gd name="T88" fmla="*/ 1049 w 2076"/>
                <a:gd name="T89" fmla="*/ 458 h 2048"/>
                <a:gd name="T90" fmla="*/ 203 w 2076"/>
                <a:gd name="T91" fmla="*/ 388 h 2048"/>
                <a:gd name="T92" fmla="*/ 133 w 2076"/>
                <a:gd name="T93" fmla="*/ 673 h 2048"/>
                <a:gd name="T94" fmla="*/ 799 w 2076"/>
                <a:gd name="T95" fmla="*/ 743 h 2048"/>
                <a:gd name="T96" fmla="*/ 952 w 2076"/>
                <a:gd name="T97" fmla="*/ 1146 h 2048"/>
                <a:gd name="T98" fmla="*/ 914 w 2076"/>
                <a:gd name="T99" fmla="*/ 1134 h 2048"/>
                <a:gd name="T100" fmla="*/ 268 w 2076"/>
                <a:gd name="T101" fmla="*/ 1161 h 2048"/>
                <a:gd name="T102" fmla="*/ 826 w 2076"/>
                <a:gd name="T103" fmla="*/ 1384 h 2048"/>
                <a:gd name="T104" fmla="*/ 1122 w 2076"/>
                <a:gd name="T105" fmla="*/ 1651 h 2048"/>
                <a:gd name="T106" fmla="*/ 60 w 2076"/>
                <a:gd name="T107" fmla="*/ 265 h 2048"/>
                <a:gd name="T108" fmla="*/ 1122 w 2076"/>
                <a:gd name="T109" fmla="*/ 78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76" h="2048">
                  <a:moveTo>
                    <a:pt x="2026" y="1327"/>
                  </a:moveTo>
                  <a:cubicBezTo>
                    <a:pt x="2014" y="1304"/>
                    <a:pt x="2005" y="1279"/>
                    <a:pt x="1999" y="1253"/>
                  </a:cubicBezTo>
                  <a:cubicBezTo>
                    <a:pt x="1970" y="1131"/>
                    <a:pt x="1925" y="1012"/>
                    <a:pt x="1867" y="901"/>
                  </a:cubicBezTo>
                  <a:cubicBezTo>
                    <a:pt x="1769" y="715"/>
                    <a:pt x="1769" y="715"/>
                    <a:pt x="1769" y="715"/>
                  </a:cubicBezTo>
                  <a:cubicBezTo>
                    <a:pt x="1714" y="609"/>
                    <a:pt x="1551" y="627"/>
                    <a:pt x="1520" y="742"/>
                  </a:cubicBezTo>
                  <a:cubicBezTo>
                    <a:pt x="1447" y="716"/>
                    <a:pt x="1365" y="759"/>
                    <a:pt x="1345" y="834"/>
                  </a:cubicBezTo>
                  <a:cubicBezTo>
                    <a:pt x="1284" y="813"/>
                    <a:pt x="1214" y="838"/>
                    <a:pt x="1182" y="894"/>
                  </a:cubicBezTo>
                  <a:cubicBezTo>
                    <a:pt x="1182" y="235"/>
                    <a:pt x="1182" y="235"/>
                    <a:pt x="1182" y="235"/>
                  </a:cubicBezTo>
                  <a:cubicBezTo>
                    <a:pt x="1182" y="117"/>
                    <a:pt x="1182" y="117"/>
                    <a:pt x="1182" y="117"/>
                  </a:cubicBezTo>
                  <a:cubicBezTo>
                    <a:pt x="1182" y="53"/>
                    <a:pt x="1130" y="0"/>
                    <a:pt x="1065" y="0"/>
                  </a:cubicBezTo>
                  <a:cubicBezTo>
                    <a:pt x="366" y="0"/>
                    <a:pt x="366" y="0"/>
                    <a:pt x="366" y="0"/>
                  </a:cubicBezTo>
                  <a:cubicBezTo>
                    <a:pt x="328" y="0"/>
                    <a:pt x="328" y="60"/>
                    <a:pt x="366" y="60"/>
                  </a:cubicBezTo>
                  <a:cubicBezTo>
                    <a:pt x="1065" y="60"/>
                    <a:pt x="1065" y="60"/>
                    <a:pt x="1065" y="60"/>
                  </a:cubicBezTo>
                  <a:cubicBezTo>
                    <a:pt x="1097" y="60"/>
                    <a:pt x="1122" y="86"/>
                    <a:pt x="1122" y="117"/>
                  </a:cubicBezTo>
                  <a:cubicBezTo>
                    <a:pt x="1122" y="205"/>
                    <a:pt x="1122" y="205"/>
                    <a:pt x="112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86"/>
                    <a:pt x="86" y="60"/>
                    <a:pt x="11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237" y="60"/>
                    <a:pt x="237" y="0"/>
                    <a:pt x="198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3" y="0"/>
                    <a:pt x="0" y="53"/>
                    <a:pt x="0" y="11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1681"/>
                    <a:pt x="0" y="1681"/>
                    <a:pt x="0" y="1681"/>
                  </a:cubicBezTo>
                  <a:cubicBezTo>
                    <a:pt x="0" y="1931"/>
                    <a:pt x="0" y="1931"/>
                    <a:pt x="0" y="1931"/>
                  </a:cubicBezTo>
                  <a:cubicBezTo>
                    <a:pt x="0" y="1995"/>
                    <a:pt x="53" y="2048"/>
                    <a:pt x="117" y="2048"/>
                  </a:cubicBezTo>
                  <a:cubicBezTo>
                    <a:pt x="1065" y="2048"/>
                    <a:pt x="1065" y="2048"/>
                    <a:pt x="1065" y="2048"/>
                  </a:cubicBezTo>
                  <a:cubicBezTo>
                    <a:pt x="1130" y="2048"/>
                    <a:pt x="1182" y="1995"/>
                    <a:pt x="1182" y="1931"/>
                  </a:cubicBezTo>
                  <a:cubicBezTo>
                    <a:pt x="1182" y="1681"/>
                    <a:pt x="1182" y="1681"/>
                    <a:pt x="1182" y="1681"/>
                  </a:cubicBezTo>
                  <a:cubicBezTo>
                    <a:pt x="1182" y="1561"/>
                    <a:pt x="1182" y="1561"/>
                    <a:pt x="1182" y="1561"/>
                  </a:cubicBezTo>
                  <a:cubicBezTo>
                    <a:pt x="1290" y="1614"/>
                    <a:pt x="1290" y="1614"/>
                    <a:pt x="1290" y="1614"/>
                  </a:cubicBezTo>
                  <a:cubicBezTo>
                    <a:pt x="1316" y="1627"/>
                    <a:pt x="1338" y="1649"/>
                    <a:pt x="1351" y="1675"/>
                  </a:cubicBezTo>
                  <a:cubicBezTo>
                    <a:pt x="1399" y="1772"/>
                    <a:pt x="1521" y="1812"/>
                    <a:pt x="1617" y="1762"/>
                  </a:cubicBezTo>
                  <a:cubicBezTo>
                    <a:pt x="1795" y="1668"/>
                    <a:pt x="1795" y="1668"/>
                    <a:pt x="1795" y="1668"/>
                  </a:cubicBezTo>
                  <a:cubicBezTo>
                    <a:pt x="1830" y="1650"/>
                    <a:pt x="1802" y="1597"/>
                    <a:pt x="1767" y="1615"/>
                  </a:cubicBezTo>
                  <a:cubicBezTo>
                    <a:pt x="1589" y="1709"/>
                    <a:pt x="1589" y="1709"/>
                    <a:pt x="1589" y="1709"/>
                  </a:cubicBezTo>
                  <a:cubicBezTo>
                    <a:pt x="1522" y="1743"/>
                    <a:pt x="1438" y="1716"/>
                    <a:pt x="1405" y="1649"/>
                  </a:cubicBezTo>
                  <a:cubicBezTo>
                    <a:pt x="1386" y="1610"/>
                    <a:pt x="1354" y="1579"/>
                    <a:pt x="1316" y="1560"/>
                  </a:cubicBezTo>
                  <a:cubicBezTo>
                    <a:pt x="861" y="1335"/>
                    <a:pt x="861" y="1335"/>
                    <a:pt x="861" y="1335"/>
                  </a:cubicBezTo>
                  <a:cubicBezTo>
                    <a:pt x="776" y="1293"/>
                    <a:pt x="838" y="1159"/>
                    <a:pt x="924" y="1200"/>
                  </a:cubicBezTo>
                  <a:cubicBezTo>
                    <a:pt x="1090" y="1287"/>
                    <a:pt x="1090" y="1287"/>
                    <a:pt x="1090" y="1287"/>
                  </a:cubicBezTo>
                  <a:cubicBezTo>
                    <a:pt x="1115" y="1300"/>
                    <a:pt x="1144" y="1272"/>
                    <a:pt x="1130" y="1246"/>
                  </a:cubicBezTo>
                  <a:cubicBezTo>
                    <a:pt x="843" y="699"/>
                    <a:pt x="843" y="699"/>
                    <a:pt x="843" y="699"/>
                  </a:cubicBezTo>
                  <a:cubicBezTo>
                    <a:pt x="796" y="610"/>
                    <a:pt x="922" y="528"/>
                    <a:pt x="970" y="620"/>
                  </a:cubicBezTo>
                  <a:cubicBezTo>
                    <a:pt x="1173" y="1007"/>
                    <a:pt x="1173" y="1007"/>
                    <a:pt x="1173" y="1007"/>
                  </a:cubicBezTo>
                  <a:cubicBezTo>
                    <a:pt x="1226" y="1108"/>
                    <a:pt x="1226" y="1108"/>
                    <a:pt x="1226" y="1108"/>
                  </a:cubicBezTo>
                  <a:cubicBezTo>
                    <a:pt x="1244" y="1142"/>
                    <a:pt x="1297" y="1115"/>
                    <a:pt x="1279" y="1081"/>
                  </a:cubicBezTo>
                  <a:cubicBezTo>
                    <a:pt x="1228" y="982"/>
                    <a:pt x="1228" y="982"/>
                    <a:pt x="1228" y="982"/>
                  </a:cubicBezTo>
                  <a:cubicBezTo>
                    <a:pt x="1207" y="912"/>
                    <a:pt x="1293" y="856"/>
                    <a:pt x="1348" y="905"/>
                  </a:cubicBezTo>
                  <a:cubicBezTo>
                    <a:pt x="1406" y="1014"/>
                    <a:pt x="1406" y="1014"/>
                    <a:pt x="1406" y="1014"/>
                  </a:cubicBezTo>
                  <a:cubicBezTo>
                    <a:pt x="1423" y="1048"/>
                    <a:pt x="1477" y="1021"/>
                    <a:pt x="1459" y="987"/>
                  </a:cubicBezTo>
                  <a:cubicBezTo>
                    <a:pt x="1400" y="875"/>
                    <a:pt x="1400" y="875"/>
                    <a:pt x="1400" y="875"/>
                  </a:cubicBezTo>
                  <a:cubicBezTo>
                    <a:pt x="1395" y="811"/>
                    <a:pt x="1473" y="770"/>
                    <a:pt x="1523" y="812"/>
                  </a:cubicBezTo>
                  <a:cubicBezTo>
                    <a:pt x="1581" y="923"/>
                    <a:pt x="1581" y="923"/>
                    <a:pt x="1581" y="923"/>
                  </a:cubicBezTo>
                  <a:cubicBezTo>
                    <a:pt x="1598" y="956"/>
                    <a:pt x="1652" y="929"/>
                    <a:pt x="1634" y="895"/>
                  </a:cubicBezTo>
                  <a:cubicBezTo>
                    <a:pt x="1576" y="784"/>
                    <a:pt x="1576" y="784"/>
                    <a:pt x="1576" y="784"/>
                  </a:cubicBezTo>
                  <a:cubicBezTo>
                    <a:pt x="1568" y="706"/>
                    <a:pt x="1679" y="671"/>
                    <a:pt x="1716" y="742"/>
                  </a:cubicBezTo>
                  <a:cubicBezTo>
                    <a:pt x="1814" y="929"/>
                    <a:pt x="1814" y="929"/>
                    <a:pt x="1814" y="929"/>
                  </a:cubicBezTo>
                  <a:cubicBezTo>
                    <a:pt x="1870" y="1036"/>
                    <a:pt x="1912" y="1150"/>
                    <a:pt x="1941" y="1267"/>
                  </a:cubicBezTo>
                  <a:cubicBezTo>
                    <a:pt x="1947" y="1298"/>
                    <a:pt x="1958" y="1327"/>
                    <a:pt x="1973" y="1355"/>
                  </a:cubicBezTo>
                  <a:cubicBezTo>
                    <a:pt x="2007" y="1421"/>
                    <a:pt x="1982" y="1503"/>
                    <a:pt x="1916" y="1537"/>
                  </a:cubicBezTo>
                  <a:cubicBezTo>
                    <a:pt x="1881" y="1555"/>
                    <a:pt x="1909" y="1609"/>
                    <a:pt x="1943" y="1591"/>
                  </a:cubicBezTo>
                  <a:cubicBezTo>
                    <a:pt x="2039" y="1541"/>
                    <a:pt x="2076" y="1422"/>
                    <a:pt x="2026" y="1327"/>
                  </a:cubicBezTo>
                  <a:close/>
                  <a:moveTo>
                    <a:pt x="1122" y="1931"/>
                  </a:moveTo>
                  <a:cubicBezTo>
                    <a:pt x="1122" y="1962"/>
                    <a:pt x="1097" y="1988"/>
                    <a:pt x="1065" y="1988"/>
                  </a:cubicBezTo>
                  <a:cubicBezTo>
                    <a:pt x="117" y="1988"/>
                    <a:pt x="117" y="1988"/>
                    <a:pt x="117" y="1988"/>
                  </a:cubicBezTo>
                  <a:cubicBezTo>
                    <a:pt x="86" y="1988"/>
                    <a:pt x="60" y="1962"/>
                    <a:pt x="60" y="1931"/>
                  </a:cubicBezTo>
                  <a:cubicBezTo>
                    <a:pt x="60" y="1711"/>
                    <a:pt x="60" y="1711"/>
                    <a:pt x="60" y="1711"/>
                  </a:cubicBezTo>
                  <a:cubicBezTo>
                    <a:pt x="1122" y="1711"/>
                    <a:pt x="1122" y="1711"/>
                    <a:pt x="1122" y="1711"/>
                  </a:cubicBezTo>
                  <a:lnTo>
                    <a:pt x="1122" y="1931"/>
                  </a:lnTo>
                  <a:close/>
                  <a:moveTo>
                    <a:pt x="771" y="1210"/>
                  </a:moveTo>
                  <a:cubicBezTo>
                    <a:pt x="751" y="1252"/>
                    <a:pt x="755" y="1304"/>
                    <a:pt x="782" y="1343"/>
                  </a:cubicBezTo>
                  <a:cubicBezTo>
                    <a:pt x="732" y="1395"/>
                    <a:pt x="664" y="1424"/>
                    <a:pt x="591" y="1424"/>
                  </a:cubicBezTo>
                  <a:cubicBezTo>
                    <a:pt x="446" y="1424"/>
                    <a:pt x="328" y="1306"/>
                    <a:pt x="328" y="1161"/>
                  </a:cubicBezTo>
                  <a:cubicBezTo>
                    <a:pt x="328" y="1015"/>
                    <a:pt x="446" y="897"/>
                    <a:pt x="591" y="897"/>
                  </a:cubicBezTo>
                  <a:cubicBezTo>
                    <a:pt x="729" y="897"/>
                    <a:pt x="843" y="1004"/>
                    <a:pt x="854" y="1139"/>
                  </a:cubicBezTo>
                  <a:cubicBezTo>
                    <a:pt x="818" y="1149"/>
                    <a:pt x="787" y="1176"/>
                    <a:pt x="771" y="1210"/>
                  </a:cubicBezTo>
                  <a:close/>
                  <a:moveTo>
                    <a:pt x="989" y="550"/>
                  </a:moveTo>
                  <a:cubicBezTo>
                    <a:pt x="976" y="540"/>
                    <a:pt x="961" y="531"/>
                    <a:pt x="944" y="526"/>
                  </a:cubicBezTo>
                  <a:cubicBezTo>
                    <a:pt x="848" y="496"/>
                    <a:pt x="752" y="584"/>
                    <a:pt x="773" y="683"/>
                  </a:cubicBezTo>
                  <a:cubicBezTo>
                    <a:pt x="203" y="683"/>
                    <a:pt x="203" y="683"/>
                    <a:pt x="203" y="683"/>
                  </a:cubicBezTo>
                  <a:cubicBezTo>
                    <a:pt x="198" y="683"/>
                    <a:pt x="193" y="678"/>
                    <a:pt x="193" y="673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3" y="453"/>
                    <a:pt x="198" y="448"/>
                    <a:pt x="203" y="448"/>
                  </a:cubicBezTo>
                  <a:cubicBezTo>
                    <a:pt x="979" y="448"/>
                    <a:pt x="979" y="448"/>
                    <a:pt x="979" y="448"/>
                  </a:cubicBezTo>
                  <a:cubicBezTo>
                    <a:pt x="985" y="448"/>
                    <a:pt x="989" y="453"/>
                    <a:pt x="989" y="458"/>
                  </a:cubicBezTo>
                  <a:lnTo>
                    <a:pt x="989" y="550"/>
                  </a:lnTo>
                  <a:close/>
                  <a:moveTo>
                    <a:pt x="1122" y="781"/>
                  </a:moveTo>
                  <a:cubicBezTo>
                    <a:pt x="1049" y="641"/>
                    <a:pt x="1049" y="641"/>
                    <a:pt x="1049" y="641"/>
                  </a:cubicBezTo>
                  <a:cubicBezTo>
                    <a:pt x="1049" y="458"/>
                    <a:pt x="1049" y="458"/>
                    <a:pt x="1049" y="458"/>
                  </a:cubicBezTo>
                  <a:cubicBezTo>
                    <a:pt x="1049" y="420"/>
                    <a:pt x="1018" y="388"/>
                    <a:pt x="979" y="388"/>
                  </a:cubicBezTo>
                  <a:cubicBezTo>
                    <a:pt x="203" y="388"/>
                    <a:pt x="203" y="388"/>
                    <a:pt x="203" y="388"/>
                  </a:cubicBezTo>
                  <a:cubicBezTo>
                    <a:pt x="165" y="388"/>
                    <a:pt x="133" y="420"/>
                    <a:pt x="133" y="458"/>
                  </a:cubicBezTo>
                  <a:cubicBezTo>
                    <a:pt x="133" y="673"/>
                    <a:pt x="133" y="673"/>
                    <a:pt x="133" y="673"/>
                  </a:cubicBezTo>
                  <a:cubicBezTo>
                    <a:pt x="133" y="711"/>
                    <a:pt x="165" y="743"/>
                    <a:pt x="203" y="743"/>
                  </a:cubicBezTo>
                  <a:cubicBezTo>
                    <a:pt x="799" y="743"/>
                    <a:pt x="799" y="743"/>
                    <a:pt x="799" y="743"/>
                  </a:cubicBezTo>
                  <a:cubicBezTo>
                    <a:pt x="1032" y="1189"/>
                    <a:pt x="1032" y="1189"/>
                    <a:pt x="1032" y="1189"/>
                  </a:cubicBezTo>
                  <a:cubicBezTo>
                    <a:pt x="952" y="1146"/>
                    <a:pt x="952" y="1146"/>
                    <a:pt x="952" y="1146"/>
                  </a:cubicBezTo>
                  <a:cubicBezTo>
                    <a:pt x="951" y="1146"/>
                    <a:pt x="951" y="1146"/>
                    <a:pt x="951" y="1146"/>
                  </a:cubicBezTo>
                  <a:cubicBezTo>
                    <a:pt x="939" y="1140"/>
                    <a:pt x="926" y="1136"/>
                    <a:pt x="914" y="1134"/>
                  </a:cubicBezTo>
                  <a:cubicBezTo>
                    <a:pt x="900" y="968"/>
                    <a:pt x="761" y="837"/>
                    <a:pt x="591" y="837"/>
                  </a:cubicBezTo>
                  <a:cubicBezTo>
                    <a:pt x="413" y="837"/>
                    <a:pt x="268" y="982"/>
                    <a:pt x="268" y="1161"/>
                  </a:cubicBezTo>
                  <a:cubicBezTo>
                    <a:pt x="268" y="1339"/>
                    <a:pt x="413" y="1484"/>
                    <a:pt x="591" y="1484"/>
                  </a:cubicBezTo>
                  <a:cubicBezTo>
                    <a:pt x="681" y="1484"/>
                    <a:pt x="765" y="1448"/>
                    <a:pt x="826" y="1384"/>
                  </a:cubicBezTo>
                  <a:cubicBezTo>
                    <a:pt x="921" y="1439"/>
                    <a:pt x="1024" y="1482"/>
                    <a:pt x="1122" y="1531"/>
                  </a:cubicBezTo>
                  <a:cubicBezTo>
                    <a:pt x="1122" y="1651"/>
                    <a:pt x="1122" y="1651"/>
                    <a:pt x="1122" y="1651"/>
                  </a:cubicBezTo>
                  <a:cubicBezTo>
                    <a:pt x="60" y="1651"/>
                    <a:pt x="60" y="1651"/>
                    <a:pt x="60" y="1651"/>
                  </a:cubicBezTo>
                  <a:cubicBezTo>
                    <a:pt x="60" y="265"/>
                    <a:pt x="60" y="265"/>
                    <a:pt x="60" y="265"/>
                  </a:cubicBezTo>
                  <a:cubicBezTo>
                    <a:pt x="1122" y="265"/>
                    <a:pt x="1122" y="265"/>
                    <a:pt x="1122" y="265"/>
                  </a:cubicBezTo>
                  <a:lnTo>
                    <a:pt x="1122" y="7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273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CB5A8-0E3B-AD09-3320-9658FA99E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5C5F37-B1BB-685C-F94F-D94D7B27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ports: Support boards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BAA7B-B802-40EC-A256-D684E62CC545}"/>
              </a:ext>
            </a:extLst>
          </p:cNvPr>
          <p:cNvSpPr txBox="1"/>
          <p:nvPr/>
        </p:nvSpPr>
        <p:spPr>
          <a:xfrm>
            <a:off x="4839101" y="1864316"/>
            <a:ext cx="3429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|-- numaker_gai_m55m1</a:t>
            </a:r>
          </a:p>
          <a:p>
            <a:r>
              <a:rPr lang="en-US" sz="2400" dirty="0"/>
              <a:t>|-- numaker_m2l31ki</a:t>
            </a:r>
          </a:p>
          <a:p>
            <a:r>
              <a:rPr lang="en-US" sz="2400" dirty="0"/>
              <a:t>|-- numaker_m3334ki</a:t>
            </a:r>
          </a:p>
          <a:p>
            <a:r>
              <a:rPr lang="en-US" sz="2400" dirty="0"/>
              <a:t>|-- numaker_m5531</a:t>
            </a:r>
          </a:p>
          <a:p>
            <a:r>
              <a:rPr lang="en-US" sz="2400" dirty="0"/>
              <a:t>|-- numaker_m55m1</a:t>
            </a:r>
          </a:p>
          <a:p>
            <a:r>
              <a:rPr lang="en-US" sz="2400" dirty="0"/>
              <a:t>|-- numaker_pfm_m467</a:t>
            </a:r>
          </a:p>
          <a:p>
            <a:r>
              <a:rPr lang="en-US" sz="2400" strike="sngStrike" dirty="0"/>
              <a:t>`-- numaker_pfm_m487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A48FA-1212-AF24-23B7-75E135F72643}"/>
              </a:ext>
            </a:extLst>
          </p:cNvPr>
          <p:cNvSpPr txBox="1"/>
          <p:nvPr/>
        </p:nvSpPr>
        <p:spPr>
          <a:xfrm>
            <a:off x="1045143" y="1864316"/>
            <a:ext cx="3429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zephyr/boards/</a:t>
            </a:r>
            <a:r>
              <a:rPr lang="en-US" sz="2400" dirty="0" err="1"/>
              <a:t>nuvoton</a:t>
            </a:r>
            <a:r>
              <a:rPr lang="en-US" sz="2400" dirty="0"/>
              <a:t>/</a:t>
            </a:r>
          </a:p>
          <a:p>
            <a:r>
              <a:rPr lang="en-US" sz="2400" dirty="0"/>
              <a:t>|-- </a:t>
            </a:r>
            <a:r>
              <a:rPr lang="en-US" sz="2400" dirty="0" err="1"/>
              <a:t>index.rst</a:t>
            </a:r>
            <a:endParaRPr lang="en-US" sz="2400" dirty="0"/>
          </a:p>
          <a:p>
            <a:r>
              <a:rPr lang="en-US" sz="2400" strike="sngStrike" dirty="0"/>
              <a:t>|-- npck3m8k_evb</a:t>
            </a:r>
          </a:p>
          <a:p>
            <a:r>
              <a:rPr lang="en-US" sz="2400" strike="sngStrike" dirty="0"/>
              <a:t>|-- npcm400_evb</a:t>
            </a:r>
          </a:p>
          <a:p>
            <a:r>
              <a:rPr lang="en-US" sz="2400" strike="sngStrike" dirty="0"/>
              <a:t>|-- npcx4m8f_evb</a:t>
            </a:r>
          </a:p>
          <a:p>
            <a:r>
              <a:rPr lang="en-US" sz="2400" strike="sngStrike" dirty="0"/>
              <a:t>|-- npcx7m6fb_evb</a:t>
            </a:r>
          </a:p>
          <a:p>
            <a:r>
              <a:rPr lang="en-US" sz="2400" strike="sngStrike" dirty="0"/>
              <a:t>|-- npcx9m6f_evb</a:t>
            </a:r>
          </a:p>
        </p:txBody>
      </p:sp>
    </p:spTree>
    <p:extLst>
      <p:ext uri="{BB962C8B-B14F-4D97-AF65-F5344CB8AC3E}">
        <p14:creationId xmlns:p14="http://schemas.microsoft.com/office/powerpoint/2010/main" val="1504397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標題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微控制器示意圖</a:t>
            </a:r>
          </a:p>
        </p:txBody>
      </p:sp>
      <p:sp>
        <p:nvSpPr>
          <p:cNvPr id="51" name="標題 4">
            <a:extLst>
              <a:ext uri="{FF2B5EF4-FFF2-40B4-BE49-F238E27FC236}">
                <a16:creationId xmlns:a16="http://schemas.microsoft.com/office/drawing/2014/main" id="{B7C708B2-447A-4BBD-9BB5-1B5C325DDA0D}"/>
              </a:ext>
            </a:extLst>
          </p:cNvPr>
          <p:cNvSpPr txBox="1">
            <a:spLocks/>
          </p:cNvSpPr>
          <p:nvPr/>
        </p:nvSpPr>
        <p:spPr>
          <a:xfrm>
            <a:off x="597642" y="511142"/>
            <a:ext cx="10957361" cy="5149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/>
          </a:p>
        </p:txBody>
      </p:sp>
      <p:sp>
        <p:nvSpPr>
          <p:cNvPr id="52" name="投影片編號版面配置區 3">
            <a:extLst>
              <a:ext uri="{FF2B5EF4-FFF2-40B4-BE49-F238E27FC236}">
                <a16:creationId xmlns:a16="http://schemas.microsoft.com/office/drawing/2014/main" id="{78C1F866-85E3-42F1-A360-A2FB7AFB81A9}"/>
              </a:ext>
            </a:extLst>
          </p:cNvPr>
          <p:cNvSpPr txBox="1">
            <a:spLocks/>
          </p:cNvSpPr>
          <p:nvPr/>
        </p:nvSpPr>
        <p:spPr>
          <a:xfrm>
            <a:off x="281053" y="6418610"/>
            <a:ext cx="363244" cy="294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7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C9BD60-7D2E-4E28-BFCB-15797064C7F4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53" name="Picture 9" descr="C:\Users\PN20\Desktop\未命名-1-02.png">
            <a:extLst>
              <a:ext uri="{FF2B5EF4-FFF2-40B4-BE49-F238E27FC236}">
                <a16:creationId xmlns:a16="http://schemas.microsoft.com/office/drawing/2014/main" id="{B80D0513-4651-40F0-9BF9-A4501934A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062" y="1682196"/>
            <a:ext cx="1750208" cy="17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1" descr="C:\Users\PN20\Desktop\未命名-1-04.png">
            <a:extLst>
              <a:ext uri="{FF2B5EF4-FFF2-40B4-BE49-F238E27FC236}">
                <a16:creationId xmlns:a16="http://schemas.microsoft.com/office/drawing/2014/main" id="{EAE830E6-3E67-436F-B518-548FB630C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2" y="3913487"/>
            <a:ext cx="2716603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:\nuvoton\11_PPT &amp; Document\200522  PPT_IC用圖\PPT IC用圖-07.png">
            <a:extLst>
              <a:ext uri="{FF2B5EF4-FFF2-40B4-BE49-F238E27FC236}">
                <a16:creationId xmlns:a16="http://schemas.microsoft.com/office/drawing/2014/main" id="{A8B08642-38BE-46A2-A355-110771649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95" y="1611954"/>
            <a:ext cx="1749600" cy="17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42590B0D-9992-4611-B049-5B1E42473CD1}"/>
              </a:ext>
            </a:extLst>
          </p:cNvPr>
          <p:cNvSpPr txBox="1"/>
          <p:nvPr/>
        </p:nvSpPr>
        <p:spPr>
          <a:xfrm>
            <a:off x="7065692" y="256129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BECEC"/>
                </a:solidFill>
                <a:latin typeface="+mj-lt"/>
              </a:rPr>
              <a:t>NUC980</a:t>
            </a:r>
            <a:endParaRPr lang="zh-TW" altLang="en-US" b="1" dirty="0">
              <a:solidFill>
                <a:srgbClr val="EBECEC"/>
              </a:solidFill>
              <a:latin typeface="+mj-lt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13A99C5-E803-4962-BD88-F22AD64E53A5}"/>
              </a:ext>
            </a:extLst>
          </p:cNvPr>
          <p:cNvSpPr txBox="1"/>
          <p:nvPr/>
        </p:nvSpPr>
        <p:spPr>
          <a:xfrm>
            <a:off x="6963314" y="3336638"/>
            <a:ext cx="1303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dirty="0">
                <a:solidFill>
                  <a:srgbClr val="C00000"/>
                </a:solidFill>
                <a:ea typeface="微軟正黑體" pitchFamily="34" charset="-120"/>
              </a:rPr>
              <a:t>↑ 可更改型號 ↑</a:t>
            </a: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AD70EBDE-5B63-4F7B-B1EF-1F3BC9264137}"/>
              </a:ext>
            </a:extLst>
          </p:cNvPr>
          <p:cNvGrpSpPr/>
          <p:nvPr/>
        </p:nvGrpSpPr>
        <p:grpSpPr>
          <a:xfrm>
            <a:off x="1204840" y="1780149"/>
            <a:ext cx="1689673" cy="1676021"/>
            <a:chOff x="1619251" y="984251"/>
            <a:chExt cx="2160589" cy="2143128"/>
          </a:xfrm>
          <a:solidFill>
            <a:schemeClr val="tx2"/>
          </a:solidFill>
        </p:grpSpPr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524CEEB3-CE62-4882-BE1B-4E24EAF0A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9189" y="1835152"/>
              <a:ext cx="328613" cy="328613"/>
            </a:xfrm>
            <a:custGeom>
              <a:avLst/>
              <a:gdLst>
                <a:gd name="T0" fmla="*/ 80 w 88"/>
                <a:gd name="T1" fmla="*/ 88 h 88"/>
                <a:gd name="T2" fmla="*/ 8 w 88"/>
                <a:gd name="T3" fmla="*/ 88 h 88"/>
                <a:gd name="T4" fmla="*/ 0 w 88"/>
                <a:gd name="T5" fmla="*/ 80 h 88"/>
                <a:gd name="T6" fmla="*/ 0 w 88"/>
                <a:gd name="T7" fmla="*/ 8 h 88"/>
                <a:gd name="T8" fmla="*/ 8 w 88"/>
                <a:gd name="T9" fmla="*/ 0 h 88"/>
                <a:gd name="T10" fmla="*/ 80 w 88"/>
                <a:gd name="T11" fmla="*/ 0 h 88"/>
                <a:gd name="T12" fmla="*/ 88 w 88"/>
                <a:gd name="T13" fmla="*/ 8 h 88"/>
                <a:gd name="T14" fmla="*/ 88 w 88"/>
                <a:gd name="T15" fmla="*/ 80 h 88"/>
                <a:gd name="T16" fmla="*/ 80 w 88"/>
                <a:gd name="T17" fmla="*/ 88 h 88"/>
                <a:gd name="T18" fmla="*/ 16 w 88"/>
                <a:gd name="T19" fmla="*/ 72 h 88"/>
                <a:gd name="T20" fmla="*/ 72 w 88"/>
                <a:gd name="T21" fmla="*/ 72 h 88"/>
                <a:gd name="T22" fmla="*/ 72 w 88"/>
                <a:gd name="T23" fmla="*/ 16 h 88"/>
                <a:gd name="T24" fmla="*/ 16 w 88"/>
                <a:gd name="T25" fmla="*/ 16 h 88"/>
                <a:gd name="T26" fmla="*/ 16 w 88"/>
                <a:gd name="T27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8">
                  <a:moveTo>
                    <a:pt x="80" y="88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4" y="88"/>
                    <a:pt x="0" y="85"/>
                    <a:pt x="0" y="8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8" y="4"/>
                    <a:pt x="88" y="8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88" y="85"/>
                    <a:pt x="85" y="88"/>
                    <a:pt x="80" y="88"/>
                  </a:cubicBezTo>
                  <a:close/>
                  <a:moveTo>
                    <a:pt x="16" y="72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109C2FC2-B8CB-44C6-88FB-A0D37A1DB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127" y="1254127"/>
              <a:ext cx="1414462" cy="1416051"/>
            </a:xfrm>
            <a:custGeom>
              <a:avLst/>
              <a:gdLst>
                <a:gd name="T0" fmla="*/ 284 w 377"/>
                <a:gd name="T1" fmla="*/ 378 h 378"/>
                <a:gd name="T2" fmla="*/ 8 w 377"/>
                <a:gd name="T3" fmla="*/ 378 h 378"/>
                <a:gd name="T4" fmla="*/ 0 w 377"/>
                <a:gd name="T5" fmla="*/ 370 h 378"/>
                <a:gd name="T6" fmla="*/ 0 w 377"/>
                <a:gd name="T7" fmla="*/ 8 h 378"/>
                <a:gd name="T8" fmla="*/ 8 w 377"/>
                <a:gd name="T9" fmla="*/ 0 h 378"/>
                <a:gd name="T10" fmla="*/ 369 w 377"/>
                <a:gd name="T11" fmla="*/ 0 h 378"/>
                <a:gd name="T12" fmla="*/ 377 w 377"/>
                <a:gd name="T13" fmla="*/ 8 h 378"/>
                <a:gd name="T14" fmla="*/ 377 w 377"/>
                <a:gd name="T15" fmla="*/ 284 h 378"/>
                <a:gd name="T16" fmla="*/ 375 w 377"/>
                <a:gd name="T17" fmla="*/ 290 h 378"/>
                <a:gd name="T18" fmla="*/ 290 w 377"/>
                <a:gd name="T19" fmla="*/ 375 h 378"/>
                <a:gd name="T20" fmla="*/ 284 w 377"/>
                <a:gd name="T21" fmla="*/ 378 h 378"/>
                <a:gd name="T22" fmla="*/ 16 w 377"/>
                <a:gd name="T23" fmla="*/ 362 h 378"/>
                <a:gd name="T24" fmla="*/ 281 w 377"/>
                <a:gd name="T25" fmla="*/ 362 h 378"/>
                <a:gd name="T26" fmla="*/ 361 w 377"/>
                <a:gd name="T27" fmla="*/ 281 h 378"/>
                <a:gd name="T28" fmla="*/ 361 w 377"/>
                <a:gd name="T29" fmla="*/ 16 h 378"/>
                <a:gd name="T30" fmla="*/ 16 w 377"/>
                <a:gd name="T31" fmla="*/ 16 h 378"/>
                <a:gd name="T32" fmla="*/ 16 w 377"/>
                <a:gd name="T33" fmla="*/ 362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7" h="378">
                  <a:moveTo>
                    <a:pt x="284" y="378"/>
                  </a:moveTo>
                  <a:cubicBezTo>
                    <a:pt x="8" y="378"/>
                    <a:pt x="8" y="378"/>
                    <a:pt x="8" y="378"/>
                  </a:cubicBezTo>
                  <a:cubicBezTo>
                    <a:pt x="4" y="378"/>
                    <a:pt x="0" y="374"/>
                    <a:pt x="0" y="37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4" y="0"/>
                    <a:pt x="377" y="4"/>
                    <a:pt x="377" y="8"/>
                  </a:cubicBezTo>
                  <a:cubicBezTo>
                    <a:pt x="377" y="284"/>
                    <a:pt x="377" y="284"/>
                    <a:pt x="377" y="284"/>
                  </a:cubicBezTo>
                  <a:cubicBezTo>
                    <a:pt x="377" y="287"/>
                    <a:pt x="376" y="289"/>
                    <a:pt x="375" y="290"/>
                  </a:cubicBezTo>
                  <a:cubicBezTo>
                    <a:pt x="290" y="375"/>
                    <a:pt x="290" y="375"/>
                    <a:pt x="290" y="375"/>
                  </a:cubicBezTo>
                  <a:cubicBezTo>
                    <a:pt x="288" y="377"/>
                    <a:pt x="286" y="378"/>
                    <a:pt x="284" y="378"/>
                  </a:cubicBezTo>
                  <a:close/>
                  <a:moveTo>
                    <a:pt x="16" y="362"/>
                  </a:moveTo>
                  <a:cubicBezTo>
                    <a:pt x="281" y="362"/>
                    <a:pt x="281" y="362"/>
                    <a:pt x="281" y="362"/>
                  </a:cubicBezTo>
                  <a:cubicBezTo>
                    <a:pt x="361" y="281"/>
                    <a:pt x="361" y="281"/>
                    <a:pt x="361" y="281"/>
                  </a:cubicBezTo>
                  <a:cubicBezTo>
                    <a:pt x="361" y="16"/>
                    <a:pt x="361" y="16"/>
                    <a:pt x="361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CBEA86F0-30A5-4942-8BD2-F3D718D5A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4551" y="1477964"/>
              <a:ext cx="250825" cy="330200"/>
            </a:xfrm>
            <a:custGeom>
              <a:avLst/>
              <a:gdLst>
                <a:gd name="T0" fmla="*/ 8 w 67"/>
                <a:gd name="T1" fmla="*/ 88 h 88"/>
                <a:gd name="T2" fmla="*/ 0 w 67"/>
                <a:gd name="T3" fmla="*/ 80 h 88"/>
                <a:gd name="T4" fmla="*/ 0 w 67"/>
                <a:gd name="T5" fmla="*/ 8 h 88"/>
                <a:gd name="T6" fmla="*/ 8 w 67"/>
                <a:gd name="T7" fmla="*/ 0 h 88"/>
                <a:gd name="T8" fmla="*/ 59 w 67"/>
                <a:gd name="T9" fmla="*/ 0 h 88"/>
                <a:gd name="T10" fmla="*/ 67 w 67"/>
                <a:gd name="T11" fmla="*/ 8 h 88"/>
                <a:gd name="T12" fmla="*/ 59 w 67"/>
                <a:gd name="T13" fmla="*/ 16 h 88"/>
                <a:gd name="T14" fmla="*/ 16 w 67"/>
                <a:gd name="T15" fmla="*/ 16 h 88"/>
                <a:gd name="T16" fmla="*/ 16 w 67"/>
                <a:gd name="T17" fmla="*/ 80 h 88"/>
                <a:gd name="T18" fmla="*/ 8 w 67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88">
                  <a:moveTo>
                    <a:pt x="8" y="88"/>
                  </a:moveTo>
                  <a:cubicBezTo>
                    <a:pt x="4" y="88"/>
                    <a:pt x="0" y="85"/>
                    <a:pt x="0" y="8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3" y="0"/>
                    <a:pt x="67" y="4"/>
                    <a:pt x="67" y="8"/>
                  </a:cubicBezTo>
                  <a:cubicBezTo>
                    <a:pt x="67" y="13"/>
                    <a:pt x="63" y="16"/>
                    <a:pt x="5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5"/>
                    <a:pt x="12" y="88"/>
                    <a:pt x="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0B0EE6E5-6EA3-4BB4-8FF2-42BA2A2C6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4551" y="1770065"/>
              <a:ext cx="60325" cy="495301"/>
            </a:xfrm>
            <a:custGeom>
              <a:avLst/>
              <a:gdLst>
                <a:gd name="T0" fmla="*/ 8 w 16"/>
                <a:gd name="T1" fmla="*/ 132 h 132"/>
                <a:gd name="T2" fmla="*/ 0 w 16"/>
                <a:gd name="T3" fmla="*/ 124 h 132"/>
                <a:gd name="T4" fmla="*/ 0 w 16"/>
                <a:gd name="T5" fmla="*/ 112 h 132"/>
                <a:gd name="T6" fmla="*/ 8 w 16"/>
                <a:gd name="T7" fmla="*/ 104 h 132"/>
                <a:gd name="T8" fmla="*/ 16 w 16"/>
                <a:gd name="T9" fmla="*/ 112 h 132"/>
                <a:gd name="T10" fmla="*/ 16 w 16"/>
                <a:gd name="T11" fmla="*/ 124 h 132"/>
                <a:gd name="T12" fmla="*/ 8 w 16"/>
                <a:gd name="T13" fmla="*/ 132 h 132"/>
                <a:gd name="T14" fmla="*/ 8 w 16"/>
                <a:gd name="T15" fmla="*/ 80 h 132"/>
                <a:gd name="T16" fmla="*/ 0 w 16"/>
                <a:gd name="T17" fmla="*/ 72 h 132"/>
                <a:gd name="T18" fmla="*/ 0 w 16"/>
                <a:gd name="T19" fmla="*/ 60 h 132"/>
                <a:gd name="T20" fmla="*/ 8 w 16"/>
                <a:gd name="T21" fmla="*/ 52 h 132"/>
                <a:gd name="T22" fmla="*/ 16 w 16"/>
                <a:gd name="T23" fmla="*/ 60 h 132"/>
                <a:gd name="T24" fmla="*/ 16 w 16"/>
                <a:gd name="T25" fmla="*/ 72 h 132"/>
                <a:gd name="T26" fmla="*/ 8 w 16"/>
                <a:gd name="T27" fmla="*/ 80 h 132"/>
                <a:gd name="T28" fmla="*/ 8 w 16"/>
                <a:gd name="T29" fmla="*/ 28 h 132"/>
                <a:gd name="T30" fmla="*/ 0 w 16"/>
                <a:gd name="T31" fmla="*/ 20 h 132"/>
                <a:gd name="T32" fmla="*/ 0 w 16"/>
                <a:gd name="T33" fmla="*/ 8 h 132"/>
                <a:gd name="T34" fmla="*/ 8 w 16"/>
                <a:gd name="T35" fmla="*/ 0 h 132"/>
                <a:gd name="T36" fmla="*/ 16 w 16"/>
                <a:gd name="T37" fmla="*/ 8 h 132"/>
                <a:gd name="T38" fmla="*/ 16 w 16"/>
                <a:gd name="T39" fmla="*/ 20 h 132"/>
                <a:gd name="T40" fmla="*/ 8 w 16"/>
                <a:gd name="T41" fmla="*/ 2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132">
                  <a:moveTo>
                    <a:pt x="8" y="132"/>
                  </a:moveTo>
                  <a:cubicBezTo>
                    <a:pt x="4" y="132"/>
                    <a:pt x="0" y="128"/>
                    <a:pt x="0" y="12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07"/>
                    <a:pt x="4" y="104"/>
                    <a:pt x="8" y="104"/>
                  </a:cubicBezTo>
                  <a:cubicBezTo>
                    <a:pt x="12" y="104"/>
                    <a:pt x="16" y="107"/>
                    <a:pt x="16" y="11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8"/>
                    <a:pt x="12" y="132"/>
                    <a:pt x="8" y="132"/>
                  </a:cubicBezTo>
                  <a:close/>
                  <a:moveTo>
                    <a:pt x="8" y="80"/>
                  </a:moveTo>
                  <a:cubicBezTo>
                    <a:pt x="4" y="80"/>
                    <a:pt x="0" y="76"/>
                    <a:pt x="0" y="7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5"/>
                    <a:pt x="4" y="52"/>
                    <a:pt x="8" y="52"/>
                  </a:cubicBezTo>
                  <a:cubicBezTo>
                    <a:pt x="12" y="52"/>
                    <a:pt x="16" y="55"/>
                    <a:pt x="16" y="60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6"/>
                    <a:pt x="12" y="80"/>
                    <a:pt x="8" y="80"/>
                  </a:cubicBezTo>
                  <a:close/>
                  <a:moveTo>
                    <a:pt x="8" y="28"/>
                  </a:moveTo>
                  <a:cubicBezTo>
                    <a:pt x="4" y="28"/>
                    <a:pt x="0" y="24"/>
                    <a:pt x="0" y="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4"/>
                    <a:pt x="12" y="28"/>
                    <a:pt x="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91C664B3-C2F1-42EB-9218-C05C98001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4551" y="1477964"/>
              <a:ext cx="963613" cy="968376"/>
            </a:xfrm>
            <a:custGeom>
              <a:avLst/>
              <a:gdLst>
                <a:gd name="T0" fmla="*/ 168 w 257"/>
                <a:gd name="T1" fmla="*/ 258 h 258"/>
                <a:gd name="T2" fmla="*/ 8 w 257"/>
                <a:gd name="T3" fmla="*/ 258 h 258"/>
                <a:gd name="T4" fmla="*/ 0 w 257"/>
                <a:gd name="T5" fmla="*/ 250 h 258"/>
                <a:gd name="T6" fmla="*/ 0 w 257"/>
                <a:gd name="T7" fmla="*/ 202 h 258"/>
                <a:gd name="T8" fmla="*/ 8 w 257"/>
                <a:gd name="T9" fmla="*/ 194 h 258"/>
                <a:gd name="T10" fmla="*/ 16 w 257"/>
                <a:gd name="T11" fmla="*/ 202 h 258"/>
                <a:gd name="T12" fmla="*/ 16 w 257"/>
                <a:gd name="T13" fmla="*/ 242 h 258"/>
                <a:gd name="T14" fmla="*/ 165 w 257"/>
                <a:gd name="T15" fmla="*/ 242 h 258"/>
                <a:gd name="T16" fmla="*/ 241 w 257"/>
                <a:gd name="T17" fmla="*/ 166 h 258"/>
                <a:gd name="T18" fmla="*/ 241 w 257"/>
                <a:gd name="T19" fmla="*/ 16 h 258"/>
                <a:gd name="T20" fmla="*/ 208 w 257"/>
                <a:gd name="T21" fmla="*/ 16 h 258"/>
                <a:gd name="T22" fmla="*/ 200 w 257"/>
                <a:gd name="T23" fmla="*/ 8 h 258"/>
                <a:gd name="T24" fmla="*/ 208 w 257"/>
                <a:gd name="T25" fmla="*/ 0 h 258"/>
                <a:gd name="T26" fmla="*/ 249 w 257"/>
                <a:gd name="T27" fmla="*/ 0 h 258"/>
                <a:gd name="T28" fmla="*/ 257 w 257"/>
                <a:gd name="T29" fmla="*/ 8 h 258"/>
                <a:gd name="T30" fmla="*/ 257 w 257"/>
                <a:gd name="T31" fmla="*/ 170 h 258"/>
                <a:gd name="T32" fmla="*/ 255 w 257"/>
                <a:gd name="T33" fmla="*/ 176 h 258"/>
                <a:gd name="T34" fmla="*/ 174 w 257"/>
                <a:gd name="T35" fmla="*/ 256 h 258"/>
                <a:gd name="T36" fmla="*/ 168 w 257"/>
                <a:gd name="T3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7" h="258">
                  <a:moveTo>
                    <a:pt x="168" y="258"/>
                  </a:moveTo>
                  <a:cubicBezTo>
                    <a:pt x="8" y="258"/>
                    <a:pt x="8" y="258"/>
                    <a:pt x="8" y="258"/>
                  </a:cubicBezTo>
                  <a:cubicBezTo>
                    <a:pt x="4" y="258"/>
                    <a:pt x="0" y="254"/>
                    <a:pt x="0" y="250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197"/>
                    <a:pt x="4" y="194"/>
                    <a:pt x="8" y="194"/>
                  </a:cubicBezTo>
                  <a:cubicBezTo>
                    <a:pt x="12" y="194"/>
                    <a:pt x="16" y="197"/>
                    <a:pt x="16" y="202"/>
                  </a:cubicBezTo>
                  <a:cubicBezTo>
                    <a:pt x="16" y="242"/>
                    <a:pt x="16" y="242"/>
                    <a:pt x="1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241" y="166"/>
                    <a:pt x="241" y="166"/>
                    <a:pt x="241" y="166"/>
                  </a:cubicBezTo>
                  <a:cubicBezTo>
                    <a:pt x="241" y="16"/>
                    <a:pt x="241" y="16"/>
                    <a:pt x="241" y="16"/>
                  </a:cubicBezTo>
                  <a:cubicBezTo>
                    <a:pt x="208" y="16"/>
                    <a:pt x="208" y="16"/>
                    <a:pt x="208" y="16"/>
                  </a:cubicBezTo>
                  <a:cubicBezTo>
                    <a:pt x="204" y="16"/>
                    <a:pt x="200" y="13"/>
                    <a:pt x="200" y="8"/>
                  </a:cubicBezTo>
                  <a:cubicBezTo>
                    <a:pt x="200" y="4"/>
                    <a:pt x="204" y="0"/>
                    <a:pt x="208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54" y="0"/>
                    <a:pt x="257" y="4"/>
                    <a:pt x="257" y="8"/>
                  </a:cubicBezTo>
                  <a:cubicBezTo>
                    <a:pt x="257" y="170"/>
                    <a:pt x="257" y="170"/>
                    <a:pt x="257" y="170"/>
                  </a:cubicBezTo>
                  <a:cubicBezTo>
                    <a:pt x="257" y="172"/>
                    <a:pt x="256" y="174"/>
                    <a:pt x="255" y="176"/>
                  </a:cubicBezTo>
                  <a:cubicBezTo>
                    <a:pt x="174" y="256"/>
                    <a:pt x="174" y="256"/>
                    <a:pt x="174" y="256"/>
                  </a:cubicBezTo>
                  <a:cubicBezTo>
                    <a:pt x="172" y="257"/>
                    <a:pt x="170" y="258"/>
                    <a:pt x="168" y="2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DB16D6F7-7022-4869-BE30-DED56A09FF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6639" y="1477964"/>
              <a:ext cx="493713" cy="60325"/>
            </a:xfrm>
            <a:custGeom>
              <a:avLst/>
              <a:gdLst>
                <a:gd name="T0" fmla="*/ 124 w 132"/>
                <a:gd name="T1" fmla="*/ 16 h 16"/>
                <a:gd name="T2" fmla="*/ 112 w 132"/>
                <a:gd name="T3" fmla="*/ 16 h 16"/>
                <a:gd name="T4" fmla="*/ 104 w 132"/>
                <a:gd name="T5" fmla="*/ 8 h 16"/>
                <a:gd name="T6" fmla="*/ 112 w 132"/>
                <a:gd name="T7" fmla="*/ 0 h 16"/>
                <a:gd name="T8" fmla="*/ 124 w 132"/>
                <a:gd name="T9" fmla="*/ 0 h 16"/>
                <a:gd name="T10" fmla="*/ 132 w 132"/>
                <a:gd name="T11" fmla="*/ 8 h 16"/>
                <a:gd name="T12" fmla="*/ 124 w 132"/>
                <a:gd name="T13" fmla="*/ 16 h 16"/>
                <a:gd name="T14" fmla="*/ 72 w 132"/>
                <a:gd name="T15" fmla="*/ 16 h 16"/>
                <a:gd name="T16" fmla="*/ 60 w 132"/>
                <a:gd name="T17" fmla="*/ 16 h 16"/>
                <a:gd name="T18" fmla="*/ 52 w 132"/>
                <a:gd name="T19" fmla="*/ 8 h 16"/>
                <a:gd name="T20" fmla="*/ 60 w 132"/>
                <a:gd name="T21" fmla="*/ 0 h 16"/>
                <a:gd name="T22" fmla="*/ 72 w 132"/>
                <a:gd name="T23" fmla="*/ 0 h 16"/>
                <a:gd name="T24" fmla="*/ 80 w 132"/>
                <a:gd name="T25" fmla="*/ 8 h 16"/>
                <a:gd name="T26" fmla="*/ 72 w 132"/>
                <a:gd name="T27" fmla="*/ 16 h 16"/>
                <a:gd name="T28" fmla="*/ 20 w 132"/>
                <a:gd name="T29" fmla="*/ 16 h 16"/>
                <a:gd name="T30" fmla="*/ 8 w 132"/>
                <a:gd name="T31" fmla="*/ 16 h 16"/>
                <a:gd name="T32" fmla="*/ 0 w 132"/>
                <a:gd name="T33" fmla="*/ 8 h 16"/>
                <a:gd name="T34" fmla="*/ 8 w 132"/>
                <a:gd name="T35" fmla="*/ 0 h 16"/>
                <a:gd name="T36" fmla="*/ 20 w 132"/>
                <a:gd name="T37" fmla="*/ 0 h 16"/>
                <a:gd name="T38" fmla="*/ 28 w 132"/>
                <a:gd name="T39" fmla="*/ 8 h 16"/>
                <a:gd name="T40" fmla="*/ 20 w 132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6">
                  <a:moveTo>
                    <a:pt x="124" y="16"/>
                  </a:moveTo>
                  <a:cubicBezTo>
                    <a:pt x="112" y="16"/>
                    <a:pt x="112" y="16"/>
                    <a:pt x="112" y="16"/>
                  </a:cubicBezTo>
                  <a:cubicBezTo>
                    <a:pt x="107" y="16"/>
                    <a:pt x="104" y="13"/>
                    <a:pt x="104" y="8"/>
                  </a:cubicBezTo>
                  <a:cubicBezTo>
                    <a:pt x="104" y="4"/>
                    <a:pt x="107" y="0"/>
                    <a:pt x="1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8" y="0"/>
                    <a:pt x="132" y="4"/>
                    <a:pt x="132" y="8"/>
                  </a:cubicBezTo>
                  <a:cubicBezTo>
                    <a:pt x="132" y="13"/>
                    <a:pt x="128" y="16"/>
                    <a:pt x="124" y="16"/>
                  </a:cubicBezTo>
                  <a:close/>
                  <a:moveTo>
                    <a:pt x="72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55" y="16"/>
                    <a:pt x="52" y="13"/>
                    <a:pt x="52" y="8"/>
                  </a:cubicBezTo>
                  <a:cubicBezTo>
                    <a:pt x="52" y="4"/>
                    <a:pt x="55" y="0"/>
                    <a:pt x="6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80" y="4"/>
                    <a:pt x="80" y="8"/>
                  </a:cubicBezTo>
                  <a:cubicBezTo>
                    <a:pt x="80" y="13"/>
                    <a:pt x="76" y="16"/>
                    <a:pt x="72" y="16"/>
                  </a:cubicBezTo>
                  <a:close/>
                  <a:moveTo>
                    <a:pt x="2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0"/>
                    <a:pt x="28" y="4"/>
                    <a:pt x="28" y="8"/>
                  </a:cubicBezTo>
                  <a:cubicBezTo>
                    <a:pt x="28" y="13"/>
                    <a:pt x="24" y="16"/>
                    <a:pt x="2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76850110-F68E-4F7D-9F21-411B8C14C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114" y="2603503"/>
              <a:ext cx="153988" cy="341313"/>
            </a:xfrm>
            <a:custGeom>
              <a:avLst/>
              <a:gdLst>
                <a:gd name="T0" fmla="*/ 33 w 41"/>
                <a:gd name="T1" fmla="*/ 91 h 91"/>
                <a:gd name="T2" fmla="*/ 25 w 41"/>
                <a:gd name="T3" fmla="*/ 83 h 91"/>
                <a:gd name="T4" fmla="*/ 25 w 41"/>
                <a:gd name="T5" fmla="*/ 36 h 91"/>
                <a:gd name="T6" fmla="*/ 4 w 41"/>
                <a:gd name="T7" fmla="*/ 15 h 91"/>
                <a:gd name="T8" fmla="*/ 4 w 41"/>
                <a:gd name="T9" fmla="*/ 4 h 91"/>
                <a:gd name="T10" fmla="*/ 15 w 41"/>
                <a:gd name="T11" fmla="*/ 4 h 91"/>
                <a:gd name="T12" fmla="*/ 38 w 41"/>
                <a:gd name="T13" fmla="*/ 27 h 91"/>
                <a:gd name="T14" fmla="*/ 41 w 41"/>
                <a:gd name="T15" fmla="*/ 32 h 91"/>
                <a:gd name="T16" fmla="*/ 41 w 41"/>
                <a:gd name="T17" fmla="*/ 83 h 91"/>
                <a:gd name="T18" fmla="*/ 33 w 41"/>
                <a:gd name="T1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91">
                  <a:moveTo>
                    <a:pt x="33" y="91"/>
                  </a:moveTo>
                  <a:cubicBezTo>
                    <a:pt x="28" y="91"/>
                    <a:pt x="25" y="88"/>
                    <a:pt x="25" y="83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2"/>
                    <a:pt x="0" y="7"/>
                    <a:pt x="4" y="4"/>
                  </a:cubicBezTo>
                  <a:cubicBezTo>
                    <a:pt x="7" y="0"/>
                    <a:pt x="12" y="0"/>
                    <a:pt x="15" y="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0" y="28"/>
                    <a:pt x="41" y="30"/>
                    <a:pt x="41" y="32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88"/>
                    <a:pt x="37" y="91"/>
                    <a:pt x="33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0165CA30-8234-414E-88D2-F73E21851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152" y="2298703"/>
              <a:ext cx="363538" cy="169863"/>
            </a:xfrm>
            <a:custGeom>
              <a:avLst/>
              <a:gdLst>
                <a:gd name="T0" fmla="*/ 89 w 97"/>
                <a:gd name="T1" fmla="*/ 45 h 45"/>
                <a:gd name="T2" fmla="*/ 37 w 97"/>
                <a:gd name="T3" fmla="*/ 45 h 45"/>
                <a:gd name="T4" fmla="*/ 32 w 97"/>
                <a:gd name="T5" fmla="*/ 42 h 45"/>
                <a:gd name="T6" fmla="*/ 3 w 97"/>
                <a:gd name="T7" fmla="*/ 14 h 45"/>
                <a:gd name="T8" fmla="*/ 3 w 97"/>
                <a:gd name="T9" fmla="*/ 3 h 45"/>
                <a:gd name="T10" fmla="*/ 15 w 97"/>
                <a:gd name="T11" fmla="*/ 3 h 45"/>
                <a:gd name="T12" fmla="*/ 41 w 97"/>
                <a:gd name="T13" fmla="*/ 29 h 45"/>
                <a:gd name="T14" fmla="*/ 89 w 97"/>
                <a:gd name="T15" fmla="*/ 29 h 45"/>
                <a:gd name="T16" fmla="*/ 97 w 97"/>
                <a:gd name="T17" fmla="*/ 37 h 45"/>
                <a:gd name="T18" fmla="*/ 89 w 97"/>
                <a:gd name="T1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45">
                  <a:moveTo>
                    <a:pt x="89" y="45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35" y="45"/>
                    <a:pt x="33" y="44"/>
                    <a:pt x="32" y="4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3" y="29"/>
                    <a:pt x="97" y="32"/>
                    <a:pt x="97" y="37"/>
                  </a:cubicBezTo>
                  <a:cubicBezTo>
                    <a:pt x="97" y="41"/>
                    <a:pt x="93" y="45"/>
                    <a:pt x="8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A85734B1-5D4F-47D0-84A4-5A1614430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7215" y="2449516"/>
              <a:ext cx="244475" cy="236538"/>
            </a:xfrm>
            <a:custGeom>
              <a:avLst/>
              <a:gdLst>
                <a:gd name="T0" fmla="*/ 56 w 65"/>
                <a:gd name="T1" fmla="*/ 63 h 63"/>
                <a:gd name="T2" fmla="*/ 50 w 65"/>
                <a:gd name="T3" fmla="*/ 61 h 63"/>
                <a:gd name="T4" fmla="*/ 3 w 65"/>
                <a:gd name="T5" fmla="*/ 14 h 63"/>
                <a:gd name="T6" fmla="*/ 3 w 65"/>
                <a:gd name="T7" fmla="*/ 3 h 63"/>
                <a:gd name="T8" fmla="*/ 15 w 65"/>
                <a:gd name="T9" fmla="*/ 3 h 63"/>
                <a:gd name="T10" fmla="*/ 62 w 65"/>
                <a:gd name="T11" fmla="*/ 50 h 63"/>
                <a:gd name="T12" fmla="*/ 62 w 65"/>
                <a:gd name="T13" fmla="*/ 61 h 63"/>
                <a:gd name="T14" fmla="*/ 56 w 65"/>
                <a:gd name="T1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3">
                  <a:moveTo>
                    <a:pt x="56" y="63"/>
                  </a:moveTo>
                  <a:cubicBezTo>
                    <a:pt x="54" y="63"/>
                    <a:pt x="52" y="63"/>
                    <a:pt x="50" y="6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3"/>
                    <a:pt x="65" y="58"/>
                    <a:pt x="62" y="61"/>
                  </a:cubicBezTo>
                  <a:cubicBezTo>
                    <a:pt x="60" y="63"/>
                    <a:pt x="58" y="63"/>
                    <a:pt x="5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5407B5C4-F99A-4A1C-A59B-E5B3EB6D9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489" y="984251"/>
              <a:ext cx="60325" cy="239713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5EB7FA7C-ECC0-46BC-AFD9-C32A642D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264" y="984251"/>
              <a:ext cx="60325" cy="239713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881CD88E-A6EE-427A-9660-AB814C3B2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7" y="984251"/>
              <a:ext cx="60325" cy="239713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34A4038C-7A77-4A8E-9C96-2B6F9B81A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2" y="984251"/>
              <a:ext cx="60325" cy="239713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E3C814F0-0624-4F98-9FEE-C855C9EB3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764" y="984251"/>
              <a:ext cx="60325" cy="239713"/>
            </a:xfrm>
            <a:custGeom>
              <a:avLst/>
              <a:gdLst>
                <a:gd name="T0" fmla="*/ 8 w 16"/>
                <a:gd name="T1" fmla="*/ 64 h 64"/>
                <a:gd name="T2" fmla="*/ 0 w 16"/>
                <a:gd name="T3" fmla="*/ 56 h 64"/>
                <a:gd name="T4" fmla="*/ 0 w 16"/>
                <a:gd name="T5" fmla="*/ 8 h 64"/>
                <a:gd name="T6" fmla="*/ 8 w 16"/>
                <a:gd name="T7" fmla="*/ 0 h 64"/>
                <a:gd name="T8" fmla="*/ 16 w 16"/>
                <a:gd name="T9" fmla="*/ 8 h 64"/>
                <a:gd name="T10" fmla="*/ 16 w 16"/>
                <a:gd name="T11" fmla="*/ 56 h 64"/>
                <a:gd name="T12" fmla="*/ 8 w 16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4">
                  <a:moveTo>
                    <a:pt x="8" y="64"/>
                  </a:moveTo>
                  <a:cubicBezTo>
                    <a:pt x="4" y="64"/>
                    <a:pt x="0" y="61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61"/>
                    <a:pt x="12" y="64"/>
                    <a:pt x="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F47AE4AB-DAFB-4696-BD05-F2E99335C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6" y="2716216"/>
              <a:ext cx="60325" cy="217488"/>
            </a:xfrm>
            <a:custGeom>
              <a:avLst/>
              <a:gdLst>
                <a:gd name="T0" fmla="*/ 8 w 16"/>
                <a:gd name="T1" fmla="*/ 58 h 58"/>
                <a:gd name="T2" fmla="*/ 0 w 16"/>
                <a:gd name="T3" fmla="*/ 50 h 58"/>
                <a:gd name="T4" fmla="*/ 0 w 16"/>
                <a:gd name="T5" fmla="*/ 8 h 58"/>
                <a:gd name="T6" fmla="*/ 8 w 16"/>
                <a:gd name="T7" fmla="*/ 0 h 58"/>
                <a:gd name="T8" fmla="*/ 16 w 16"/>
                <a:gd name="T9" fmla="*/ 8 h 58"/>
                <a:gd name="T10" fmla="*/ 16 w 16"/>
                <a:gd name="T11" fmla="*/ 50 h 58"/>
                <a:gd name="T12" fmla="*/ 8 w 16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8">
                  <a:moveTo>
                    <a:pt x="8" y="58"/>
                  </a:move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2" y="58"/>
                    <a:pt x="8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DF459E03-1378-4776-B314-A0DAAC693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589" y="2716216"/>
              <a:ext cx="60325" cy="217488"/>
            </a:xfrm>
            <a:custGeom>
              <a:avLst/>
              <a:gdLst>
                <a:gd name="T0" fmla="*/ 8 w 16"/>
                <a:gd name="T1" fmla="*/ 58 h 58"/>
                <a:gd name="T2" fmla="*/ 0 w 16"/>
                <a:gd name="T3" fmla="*/ 50 h 58"/>
                <a:gd name="T4" fmla="*/ 0 w 16"/>
                <a:gd name="T5" fmla="*/ 8 h 58"/>
                <a:gd name="T6" fmla="*/ 8 w 16"/>
                <a:gd name="T7" fmla="*/ 0 h 58"/>
                <a:gd name="T8" fmla="*/ 16 w 16"/>
                <a:gd name="T9" fmla="*/ 8 h 58"/>
                <a:gd name="T10" fmla="*/ 16 w 16"/>
                <a:gd name="T11" fmla="*/ 50 h 58"/>
                <a:gd name="T12" fmla="*/ 8 w 16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8">
                  <a:moveTo>
                    <a:pt x="8" y="58"/>
                  </a:move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2" y="58"/>
                    <a:pt x="8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EF9898D8-97DF-4B5F-BEF4-4D1CF8F7B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364" y="2716216"/>
              <a:ext cx="60325" cy="217488"/>
            </a:xfrm>
            <a:custGeom>
              <a:avLst/>
              <a:gdLst>
                <a:gd name="T0" fmla="*/ 8 w 16"/>
                <a:gd name="T1" fmla="*/ 58 h 58"/>
                <a:gd name="T2" fmla="*/ 0 w 16"/>
                <a:gd name="T3" fmla="*/ 50 h 58"/>
                <a:gd name="T4" fmla="*/ 0 w 16"/>
                <a:gd name="T5" fmla="*/ 8 h 58"/>
                <a:gd name="T6" fmla="*/ 8 w 16"/>
                <a:gd name="T7" fmla="*/ 0 h 58"/>
                <a:gd name="T8" fmla="*/ 16 w 16"/>
                <a:gd name="T9" fmla="*/ 8 h 58"/>
                <a:gd name="T10" fmla="*/ 16 w 16"/>
                <a:gd name="T11" fmla="*/ 50 h 58"/>
                <a:gd name="T12" fmla="*/ 8 w 16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8">
                  <a:moveTo>
                    <a:pt x="8" y="58"/>
                  </a:move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2" y="58"/>
                    <a:pt x="8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80953455-F23C-4C62-99AF-D156DC533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727" y="2716216"/>
              <a:ext cx="60325" cy="217488"/>
            </a:xfrm>
            <a:custGeom>
              <a:avLst/>
              <a:gdLst>
                <a:gd name="T0" fmla="*/ 8 w 16"/>
                <a:gd name="T1" fmla="*/ 58 h 58"/>
                <a:gd name="T2" fmla="*/ 0 w 16"/>
                <a:gd name="T3" fmla="*/ 50 h 58"/>
                <a:gd name="T4" fmla="*/ 0 w 16"/>
                <a:gd name="T5" fmla="*/ 8 h 58"/>
                <a:gd name="T6" fmla="*/ 8 w 16"/>
                <a:gd name="T7" fmla="*/ 0 h 58"/>
                <a:gd name="T8" fmla="*/ 16 w 16"/>
                <a:gd name="T9" fmla="*/ 8 h 58"/>
                <a:gd name="T10" fmla="*/ 16 w 16"/>
                <a:gd name="T11" fmla="*/ 50 h 58"/>
                <a:gd name="T12" fmla="*/ 8 w 16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8">
                  <a:moveTo>
                    <a:pt x="8" y="58"/>
                  </a:moveTo>
                  <a:cubicBezTo>
                    <a:pt x="4" y="58"/>
                    <a:pt x="0" y="55"/>
                    <a:pt x="0" y="5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5"/>
                    <a:pt x="12" y="58"/>
                    <a:pt x="8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FC8EB9AA-FF1B-46DB-94C5-D4D5A9218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251" y="2397128"/>
              <a:ext cx="236538" cy="60325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9" y="0"/>
                    <a:pt x="63" y="4"/>
                    <a:pt x="63" y="8"/>
                  </a:cubicBezTo>
                  <a:cubicBezTo>
                    <a:pt x="63" y="13"/>
                    <a:pt x="59" y="16"/>
                    <a:pt x="5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D86BD2BC-CCDD-4FD8-9D87-1059C25A6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251" y="2163765"/>
              <a:ext cx="236538" cy="60325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9" y="0"/>
                    <a:pt x="63" y="4"/>
                    <a:pt x="63" y="8"/>
                  </a:cubicBezTo>
                  <a:cubicBezTo>
                    <a:pt x="63" y="13"/>
                    <a:pt x="59" y="16"/>
                    <a:pt x="5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BD993B29-C0E3-4079-AC76-756CE9DD7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251" y="1931990"/>
              <a:ext cx="236538" cy="60325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9" y="0"/>
                    <a:pt x="63" y="4"/>
                    <a:pt x="63" y="8"/>
                  </a:cubicBezTo>
                  <a:cubicBezTo>
                    <a:pt x="63" y="13"/>
                    <a:pt x="59" y="16"/>
                    <a:pt x="5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AFF12054-32A2-42A5-B84A-2B6D21D4D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251" y="1700215"/>
              <a:ext cx="236538" cy="58738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9" y="0"/>
                    <a:pt x="63" y="4"/>
                    <a:pt x="63" y="8"/>
                  </a:cubicBezTo>
                  <a:cubicBezTo>
                    <a:pt x="63" y="13"/>
                    <a:pt x="59" y="16"/>
                    <a:pt x="5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0E2E32C3-0E90-4E4E-B786-3DB6205FC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251" y="1466852"/>
              <a:ext cx="236538" cy="60325"/>
            </a:xfrm>
            <a:custGeom>
              <a:avLst/>
              <a:gdLst>
                <a:gd name="T0" fmla="*/ 55 w 63"/>
                <a:gd name="T1" fmla="*/ 16 h 16"/>
                <a:gd name="T2" fmla="*/ 8 w 63"/>
                <a:gd name="T3" fmla="*/ 16 h 16"/>
                <a:gd name="T4" fmla="*/ 0 w 63"/>
                <a:gd name="T5" fmla="*/ 8 h 16"/>
                <a:gd name="T6" fmla="*/ 8 w 63"/>
                <a:gd name="T7" fmla="*/ 0 h 16"/>
                <a:gd name="T8" fmla="*/ 55 w 63"/>
                <a:gd name="T9" fmla="*/ 0 h 16"/>
                <a:gd name="T10" fmla="*/ 63 w 63"/>
                <a:gd name="T11" fmla="*/ 8 h 16"/>
                <a:gd name="T12" fmla="*/ 55 w 6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6">
                  <a:moveTo>
                    <a:pt x="55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3" y="16"/>
                    <a:pt x="0" y="13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9" y="0"/>
                    <a:pt x="63" y="4"/>
                    <a:pt x="63" y="8"/>
                  </a:cubicBezTo>
                  <a:cubicBezTo>
                    <a:pt x="63" y="13"/>
                    <a:pt x="59" y="16"/>
                    <a:pt x="5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19D32837-C38B-4B1D-BAA5-163EDC739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2" y="2163765"/>
              <a:ext cx="220663" cy="60325"/>
            </a:xfrm>
            <a:custGeom>
              <a:avLst/>
              <a:gdLst>
                <a:gd name="T0" fmla="*/ 51 w 59"/>
                <a:gd name="T1" fmla="*/ 16 h 16"/>
                <a:gd name="T2" fmla="*/ 8 w 59"/>
                <a:gd name="T3" fmla="*/ 16 h 16"/>
                <a:gd name="T4" fmla="*/ 0 w 59"/>
                <a:gd name="T5" fmla="*/ 8 h 16"/>
                <a:gd name="T6" fmla="*/ 8 w 59"/>
                <a:gd name="T7" fmla="*/ 0 h 16"/>
                <a:gd name="T8" fmla="*/ 51 w 59"/>
                <a:gd name="T9" fmla="*/ 0 h 16"/>
                <a:gd name="T10" fmla="*/ 59 w 59"/>
                <a:gd name="T11" fmla="*/ 8 h 16"/>
                <a:gd name="T12" fmla="*/ 51 w 5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6">
                  <a:moveTo>
                    <a:pt x="5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5" y="0"/>
                    <a:pt x="59" y="4"/>
                    <a:pt x="59" y="8"/>
                  </a:cubicBezTo>
                  <a:cubicBezTo>
                    <a:pt x="59" y="13"/>
                    <a:pt x="55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8AC4AAC0-4FBC-495E-B5C6-E7E6DE14C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2" y="1931990"/>
              <a:ext cx="220663" cy="60325"/>
            </a:xfrm>
            <a:custGeom>
              <a:avLst/>
              <a:gdLst>
                <a:gd name="T0" fmla="*/ 51 w 59"/>
                <a:gd name="T1" fmla="*/ 16 h 16"/>
                <a:gd name="T2" fmla="*/ 8 w 59"/>
                <a:gd name="T3" fmla="*/ 16 h 16"/>
                <a:gd name="T4" fmla="*/ 0 w 59"/>
                <a:gd name="T5" fmla="*/ 8 h 16"/>
                <a:gd name="T6" fmla="*/ 8 w 59"/>
                <a:gd name="T7" fmla="*/ 0 h 16"/>
                <a:gd name="T8" fmla="*/ 51 w 59"/>
                <a:gd name="T9" fmla="*/ 0 h 16"/>
                <a:gd name="T10" fmla="*/ 59 w 59"/>
                <a:gd name="T11" fmla="*/ 8 h 16"/>
                <a:gd name="T12" fmla="*/ 51 w 5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6">
                  <a:moveTo>
                    <a:pt x="5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5" y="0"/>
                    <a:pt x="59" y="4"/>
                    <a:pt x="59" y="8"/>
                  </a:cubicBezTo>
                  <a:cubicBezTo>
                    <a:pt x="59" y="13"/>
                    <a:pt x="55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B138BC27-7238-4188-93DF-5F81191FD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2" y="1700215"/>
              <a:ext cx="220663" cy="58738"/>
            </a:xfrm>
            <a:custGeom>
              <a:avLst/>
              <a:gdLst>
                <a:gd name="T0" fmla="*/ 51 w 59"/>
                <a:gd name="T1" fmla="*/ 16 h 16"/>
                <a:gd name="T2" fmla="*/ 8 w 59"/>
                <a:gd name="T3" fmla="*/ 16 h 16"/>
                <a:gd name="T4" fmla="*/ 0 w 59"/>
                <a:gd name="T5" fmla="*/ 8 h 16"/>
                <a:gd name="T6" fmla="*/ 8 w 59"/>
                <a:gd name="T7" fmla="*/ 0 h 16"/>
                <a:gd name="T8" fmla="*/ 51 w 59"/>
                <a:gd name="T9" fmla="*/ 0 h 16"/>
                <a:gd name="T10" fmla="*/ 59 w 59"/>
                <a:gd name="T11" fmla="*/ 8 h 16"/>
                <a:gd name="T12" fmla="*/ 51 w 5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6">
                  <a:moveTo>
                    <a:pt x="5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5" y="0"/>
                    <a:pt x="59" y="4"/>
                    <a:pt x="59" y="8"/>
                  </a:cubicBezTo>
                  <a:cubicBezTo>
                    <a:pt x="59" y="13"/>
                    <a:pt x="55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EE7516DB-725C-45D4-B39B-75EC17FF1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802" y="1466852"/>
              <a:ext cx="220663" cy="60325"/>
            </a:xfrm>
            <a:custGeom>
              <a:avLst/>
              <a:gdLst>
                <a:gd name="T0" fmla="*/ 51 w 59"/>
                <a:gd name="T1" fmla="*/ 16 h 16"/>
                <a:gd name="T2" fmla="*/ 8 w 59"/>
                <a:gd name="T3" fmla="*/ 16 h 16"/>
                <a:gd name="T4" fmla="*/ 0 w 59"/>
                <a:gd name="T5" fmla="*/ 8 h 16"/>
                <a:gd name="T6" fmla="*/ 8 w 59"/>
                <a:gd name="T7" fmla="*/ 0 h 16"/>
                <a:gd name="T8" fmla="*/ 51 w 59"/>
                <a:gd name="T9" fmla="*/ 0 h 16"/>
                <a:gd name="T10" fmla="*/ 59 w 59"/>
                <a:gd name="T11" fmla="*/ 8 h 16"/>
                <a:gd name="T12" fmla="*/ 51 w 5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6">
                  <a:moveTo>
                    <a:pt x="5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3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5" y="0"/>
                    <a:pt x="59" y="4"/>
                    <a:pt x="59" y="8"/>
                  </a:cubicBezTo>
                  <a:cubicBezTo>
                    <a:pt x="59" y="13"/>
                    <a:pt x="55" y="16"/>
                    <a:pt x="5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BB6ACB2F-83A3-4D8A-9CBC-28972DBFB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4914" y="1728790"/>
              <a:ext cx="330200" cy="330200"/>
            </a:xfrm>
            <a:custGeom>
              <a:avLst/>
              <a:gdLst>
                <a:gd name="T0" fmla="*/ 80 w 88"/>
                <a:gd name="T1" fmla="*/ 88 h 88"/>
                <a:gd name="T2" fmla="*/ 8 w 88"/>
                <a:gd name="T3" fmla="*/ 88 h 88"/>
                <a:gd name="T4" fmla="*/ 0 w 88"/>
                <a:gd name="T5" fmla="*/ 80 h 88"/>
                <a:gd name="T6" fmla="*/ 0 w 88"/>
                <a:gd name="T7" fmla="*/ 8 h 88"/>
                <a:gd name="T8" fmla="*/ 8 w 88"/>
                <a:gd name="T9" fmla="*/ 0 h 88"/>
                <a:gd name="T10" fmla="*/ 80 w 88"/>
                <a:gd name="T11" fmla="*/ 0 h 88"/>
                <a:gd name="T12" fmla="*/ 88 w 88"/>
                <a:gd name="T13" fmla="*/ 8 h 88"/>
                <a:gd name="T14" fmla="*/ 88 w 88"/>
                <a:gd name="T15" fmla="*/ 80 h 88"/>
                <a:gd name="T16" fmla="*/ 80 w 88"/>
                <a:gd name="T17" fmla="*/ 88 h 88"/>
                <a:gd name="T18" fmla="*/ 16 w 88"/>
                <a:gd name="T19" fmla="*/ 72 h 88"/>
                <a:gd name="T20" fmla="*/ 72 w 88"/>
                <a:gd name="T21" fmla="*/ 72 h 88"/>
                <a:gd name="T22" fmla="*/ 72 w 88"/>
                <a:gd name="T23" fmla="*/ 16 h 88"/>
                <a:gd name="T24" fmla="*/ 16 w 88"/>
                <a:gd name="T25" fmla="*/ 16 h 88"/>
                <a:gd name="T26" fmla="*/ 16 w 88"/>
                <a:gd name="T27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8">
                  <a:moveTo>
                    <a:pt x="80" y="88"/>
                  </a:moveTo>
                  <a:cubicBezTo>
                    <a:pt x="8" y="88"/>
                    <a:pt x="8" y="88"/>
                    <a:pt x="8" y="88"/>
                  </a:cubicBezTo>
                  <a:cubicBezTo>
                    <a:pt x="3" y="88"/>
                    <a:pt x="0" y="85"/>
                    <a:pt x="0" y="8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4" y="0"/>
                    <a:pt x="88" y="4"/>
                    <a:pt x="88" y="8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88" y="85"/>
                    <a:pt x="84" y="88"/>
                    <a:pt x="80" y="88"/>
                  </a:cubicBezTo>
                  <a:close/>
                  <a:moveTo>
                    <a:pt x="16" y="72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D5253E01-8600-444E-951E-659DC09EA2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0127" y="2333628"/>
              <a:ext cx="239713" cy="239713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6 h 64"/>
                <a:gd name="T12" fmla="*/ 16 w 64"/>
                <a:gd name="T13" fmla="*/ 32 h 64"/>
                <a:gd name="T14" fmla="*/ 32 w 64"/>
                <a:gd name="T15" fmla="*/ 48 h 64"/>
                <a:gd name="T16" fmla="*/ 48 w 64"/>
                <a:gd name="T17" fmla="*/ 32 h 64"/>
                <a:gd name="T18" fmla="*/ 32 w 64"/>
                <a:gd name="T19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5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32" y="16"/>
                  </a:moveTo>
                  <a:cubicBezTo>
                    <a:pt x="23" y="16"/>
                    <a:pt x="16" y="24"/>
                    <a:pt x="16" y="32"/>
                  </a:cubicBezTo>
                  <a:cubicBezTo>
                    <a:pt x="16" y="41"/>
                    <a:pt x="23" y="48"/>
                    <a:pt x="32" y="48"/>
                  </a:cubicBezTo>
                  <a:cubicBezTo>
                    <a:pt x="41" y="48"/>
                    <a:pt x="48" y="41"/>
                    <a:pt x="48" y="32"/>
                  </a:cubicBezTo>
                  <a:cubicBezTo>
                    <a:pt x="48" y="24"/>
                    <a:pt x="41" y="16"/>
                    <a:pt x="3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DE8FDCAC-E471-40EB-B352-66FC95533A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9140" y="2617791"/>
              <a:ext cx="239713" cy="239713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6 h 64"/>
                <a:gd name="T12" fmla="*/ 16 w 64"/>
                <a:gd name="T13" fmla="*/ 32 h 64"/>
                <a:gd name="T14" fmla="*/ 32 w 64"/>
                <a:gd name="T15" fmla="*/ 48 h 64"/>
                <a:gd name="T16" fmla="*/ 48 w 64"/>
                <a:gd name="T17" fmla="*/ 32 h 64"/>
                <a:gd name="T18" fmla="*/ 32 w 64"/>
                <a:gd name="T19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49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ubicBezTo>
                    <a:pt x="64" y="49"/>
                    <a:pt x="49" y="64"/>
                    <a:pt x="32" y="64"/>
                  </a:cubicBezTo>
                  <a:close/>
                  <a:moveTo>
                    <a:pt x="32" y="16"/>
                  </a:moveTo>
                  <a:cubicBezTo>
                    <a:pt x="23" y="16"/>
                    <a:pt x="16" y="23"/>
                    <a:pt x="16" y="32"/>
                  </a:cubicBezTo>
                  <a:cubicBezTo>
                    <a:pt x="16" y="41"/>
                    <a:pt x="23" y="48"/>
                    <a:pt x="32" y="48"/>
                  </a:cubicBezTo>
                  <a:cubicBezTo>
                    <a:pt x="40" y="48"/>
                    <a:pt x="48" y="41"/>
                    <a:pt x="48" y="32"/>
                  </a:cubicBezTo>
                  <a:cubicBezTo>
                    <a:pt x="48" y="23"/>
                    <a:pt x="40" y="16"/>
                    <a:pt x="3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1323A937-87B4-4EA2-B4DB-C32776AE4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6877" y="2887666"/>
              <a:ext cx="239713" cy="239713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32 w 64"/>
                <a:gd name="T5" fmla="*/ 0 h 64"/>
                <a:gd name="T6" fmla="*/ 64 w 64"/>
                <a:gd name="T7" fmla="*/ 32 h 64"/>
                <a:gd name="T8" fmla="*/ 32 w 64"/>
                <a:gd name="T9" fmla="*/ 64 h 64"/>
                <a:gd name="T10" fmla="*/ 32 w 64"/>
                <a:gd name="T11" fmla="*/ 16 h 64"/>
                <a:gd name="T12" fmla="*/ 16 w 64"/>
                <a:gd name="T13" fmla="*/ 32 h 64"/>
                <a:gd name="T14" fmla="*/ 32 w 64"/>
                <a:gd name="T15" fmla="*/ 48 h 64"/>
                <a:gd name="T16" fmla="*/ 48 w 64"/>
                <a:gd name="T17" fmla="*/ 32 h 64"/>
                <a:gd name="T18" fmla="*/ 32 w 64"/>
                <a:gd name="T19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cubicBezTo>
                    <a:pt x="64" y="50"/>
                    <a:pt x="49" y="64"/>
                    <a:pt x="32" y="64"/>
                  </a:cubicBezTo>
                  <a:close/>
                  <a:moveTo>
                    <a:pt x="32" y="16"/>
                  </a:moveTo>
                  <a:cubicBezTo>
                    <a:pt x="23" y="16"/>
                    <a:pt x="16" y="23"/>
                    <a:pt x="16" y="32"/>
                  </a:cubicBezTo>
                  <a:cubicBezTo>
                    <a:pt x="16" y="41"/>
                    <a:pt x="23" y="48"/>
                    <a:pt x="32" y="48"/>
                  </a:cubicBezTo>
                  <a:cubicBezTo>
                    <a:pt x="41" y="48"/>
                    <a:pt x="48" y="41"/>
                    <a:pt x="48" y="32"/>
                  </a:cubicBezTo>
                  <a:cubicBezTo>
                    <a:pt x="48" y="23"/>
                    <a:pt x="41" y="16"/>
                    <a:pt x="3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4BAC3A12-91B4-47D7-9C6F-0944855263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6227" y="2187578"/>
              <a:ext cx="371475" cy="363538"/>
            </a:xfrm>
            <a:custGeom>
              <a:avLst/>
              <a:gdLst>
                <a:gd name="T0" fmla="*/ 9 w 99"/>
                <a:gd name="T1" fmla="*/ 97 h 97"/>
                <a:gd name="T2" fmla="*/ 3 w 99"/>
                <a:gd name="T3" fmla="*/ 94 h 97"/>
                <a:gd name="T4" fmla="*/ 3 w 99"/>
                <a:gd name="T5" fmla="*/ 83 h 97"/>
                <a:gd name="T6" fmla="*/ 12 w 99"/>
                <a:gd name="T7" fmla="*/ 75 h 97"/>
                <a:gd name="T8" fmla="*/ 23 w 99"/>
                <a:gd name="T9" fmla="*/ 75 h 97"/>
                <a:gd name="T10" fmla="*/ 23 w 99"/>
                <a:gd name="T11" fmla="*/ 86 h 97"/>
                <a:gd name="T12" fmla="*/ 15 w 99"/>
                <a:gd name="T13" fmla="*/ 95 h 97"/>
                <a:gd name="T14" fmla="*/ 9 w 99"/>
                <a:gd name="T15" fmla="*/ 97 h 97"/>
                <a:gd name="T16" fmla="*/ 46 w 99"/>
                <a:gd name="T17" fmla="*/ 60 h 97"/>
                <a:gd name="T18" fmla="*/ 40 w 99"/>
                <a:gd name="T19" fmla="*/ 58 h 97"/>
                <a:gd name="T20" fmla="*/ 40 w 99"/>
                <a:gd name="T21" fmla="*/ 47 h 97"/>
                <a:gd name="T22" fmla="*/ 49 w 99"/>
                <a:gd name="T23" fmla="*/ 38 h 97"/>
                <a:gd name="T24" fmla="*/ 60 w 99"/>
                <a:gd name="T25" fmla="*/ 38 h 97"/>
                <a:gd name="T26" fmla="*/ 60 w 99"/>
                <a:gd name="T27" fmla="*/ 50 h 97"/>
                <a:gd name="T28" fmla="*/ 52 w 99"/>
                <a:gd name="T29" fmla="*/ 58 h 97"/>
                <a:gd name="T30" fmla="*/ 46 w 99"/>
                <a:gd name="T31" fmla="*/ 60 h 97"/>
                <a:gd name="T32" fmla="*/ 83 w 99"/>
                <a:gd name="T33" fmla="*/ 24 h 97"/>
                <a:gd name="T34" fmla="*/ 77 w 99"/>
                <a:gd name="T35" fmla="*/ 22 h 97"/>
                <a:gd name="T36" fmla="*/ 77 w 99"/>
                <a:gd name="T37" fmla="*/ 10 h 97"/>
                <a:gd name="T38" fmla="*/ 85 w 99"/>
                <a:gd name="T39" fmla="*/ 3 h 97"/>
                <a:gd name="T40" fmla="*/ 96 w 99"/>
                <a:gd name="T41" fmla="*/ 3 h 97"/>
                <a:gd name="T42" fmla="*/ 96 w 99"/>
                <a:gd name="T43" fmla="*/ 15 h 97"/>
                <a:gd name="T44" fmla="*/ 89 w 99"/>
                <a:gd name="T45" fmla="*/ 22 h 97"/>
                <a:gd name="T46" fmla="*/ 83 w 99"/>
                <a:gd name="T47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7">
                  <a:moveTo>
                    <a:pt x="9" y="97"/>
                  </a:moveTo>
                  <a:cubicBezTo>
                    <a:pt x="7" y="97"/>
                    <a:pt x="5" y="96"/>
                    <a:pt x="3" y="94"/>
                  </a:cubicBezTo>
                  <a:cubicBezTo>
                    <a:pt x="0" y="91"/>
                    <a:pt x="0" y="86"/>
                    <a:pt x="3" y="83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5" y="72"/>
                    <a:pt x="20" y="72"/>
                    <a:pt x="23" y="75"/>
                  </a:cubicBezTo>
                  <a:cubicBezTo>
                    <a:pt x="26" y="78"/>
                    <a:pt x="26" y="83"/>
                    <a:pt x="23" y="8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6"/>
                    <a:pt x="11" y="97"/>
                    <a:pt x="9" y="97"/>
                  </a:cubicBezTo>
                  <a:close/>
                  <a:moveTo>
                    <a:pt x="46" y="60"/>
                  </a:moveTo>
                  <a:cubicBezTo>
                    <a:pt x="44" y="60"/>
                    <a:pt x="42" y="60"/>
                    <a:pt x="40" y="58"/>
                  </a:cubicBezTo>
                  <a:cubicBezTo>
                    <a:pt x="37" y="55"/>
                    <a:pt x="37" y="50"/>
                    <a:pt x="40" y="47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52" y="35"/>
                    <a:pt x="57" y="35"/>
                    <a:pt x="60" y="38"/>
                  </a:cubicBezTo>
                  <a:cubicBezTo>
                    <a:pt x="63" y="41"/>
                    <a:pt x="63" y="47"/>
                    <a:pt x="60" y="50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0" y="60"/>
                    <a:pt x="48" y="60"/>
                    <a:pt x="46" y="60"/>
                  </a:cubicBezTo>
                  <a:close/>
                  <a:moveTo>
                    <a:pt x="83" y="24"/>
                  </a:moveTo>
                  <a:cubicBezTo>
                    <a:pt x="81" y="24"/>
                    <a:pt x="79" y="23"/>
                    <a:pt x="77" y="22"/>
                  </a:cubicBezTo>
                  <a:cubicBezTo>
                    <a:pt x="74" y="18"/>
                    <a:pt x="74" y="13"/>
                    <a:pt x="77" y="10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8" y="0"/>
                    <a:pt x="93" y="0"/>
                    <a:pt x="96" y="3"/>
                  </a:cubicBezTo>
                  <a:cubicBezTo>
                    <a:pt x="99" y="6"/>
                    <a:pt x="99" y="11"/>
                    <a:pt x="96" y="1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7" y="23"/>
                    <a:pt x="85" y="24"/>
                    <a:pt x="8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</p:grpSp>
      <p:sp>
        <p:nvSpPr>
          <p:cNvPr id="91" name="語音泡泡: 圓角矩形 84">
            <a:extLst>
              <a:ext uri="{FF2B5EF4-FFF2-40B4-BE49-F238E27FC236}">
                <a16:creationId xmlns:a16="http://schemas.microsoft.com/office/drawing/2014/main" id="{26C00A08-D84A-4695-B999-A40686B50943}"/>
              </a:ext>
            </a:extLst>
          </p:cNvPr>
          <p:cNvSpPr/>
          <p:nvPr/>
        </p:nvSpPr>
        <p:spPr>
          <a:xfrm>
            <a:off x="9063914" y="4826802"/>
            <a:ext cx="2756656" cy="1090644"/>
          </a:xfrm>
          <a:prstGeom prst="wedgeRoundRectCallout">
            <a:avLst>
              <a:gd name="adj1" fmla="val -64980"/>
              <a:gd name="adj2" fmla="val -31920"/>
              <a:gd name="adj3" fmla="val 16667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</a:rPr>
              <a:t>可用來做應用方塊圖唷！</a:t>
            </a:r>
          </a:p>
        </p:txBody>
      </p:sp>
      <p:pic>
        <p:nvPicPr>
          <p:cNvPr id="92" name="圖片 91">
            <a:extLst>
              <a:ext uri="{FF2B5EF4-FFF2-40B4-BE49-F238E27FC236}">
                <a16:creationId xmlns:a16="http://schemas.microsoft.com/office/drawing/2014/main" id="{F34CE158-7FBE-F842-8379-D8D6729246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9669" y="4107597"/>
            <a:ext cx="1625600" cy="1417523"/>
          </a:xfrm>
          <a:prstGeom prst="rect">
            <a:avLst/>
          </a:prstGeom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CDD7FD95-EDA8-D14D-8394-440E1E5E65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8670" y="4107597"/>
            <a:ext cx="1625600" cy="1417523"/>
          </a:xfrm>
          <a:prstGeom prst="rect">
            <a:avLst/>
          </a:prstGeom>
        </p:spPr>
      </p:pic>
      <p:sp>
        <p:nvSpPr>
          <p:cNvPr id="94" name="文字方塊 93">
            <a:extLst>
              <a:ext uri="{FF2B5EF4-FFF2-40B4-BE49-F238E27FC236}">
                <a16:creationId xmlns:a16="http://schemas.microsoft.com/office/drawing/2014/main" id="{B3F80D65-B344-C74D-83B3-9DE4F5979BC2}"/>
              </a:ext>
            </a:extLst>
          </p:cNvPr>
          <p:cNvSpPr txBox="1"/>
          <p:nvPr/>
        </p:nvSpPr>
        <p:spPr>
          <a:xfrm>
            <a:off x="7126990" y="478019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20027115" lon="720000" rev="21240000"/>
              </a:camera>
              <a:lightRig rig="threePt" dir="t"/>
            </a:scene3d>
            <a:sp3d/>
          </a:bodyPr>
          <a:lstStyle/>
          <a:p>
            <a:pPr algn="ctr"/>
            <a:r>
              <a:rPr lang="en-US" altLang="zh-TW" b="1" dirty="0">
                <a:solidFill>
                  <a:srgbClr val="D9D9D9"/>
                </a:solidFill>
                <a:latin typeface="+mj-lt"/>
              </a:rPr>
              <a:t>NUC980</a:t>
            </a:r>
            <a:endParaRPr lang="zh-TW" altLang="en-US" b="1" dirty="0">
              <a:solidFill>
                <a:srgbClr val="D9D9D9"/>
              </a:solidFill>
              <a:latin typeface="+mj-lt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0CC0329E-0974-1E44-BF75-8EA74602D922}"/>
              </a:ext>
            </a:extLst>
          </p:cNvPr>
          <p:cNvSpPr txBox="1"/>
          <p:nvPr/>
        </p:nvSpPr>
        <p:spPr>
          <a:xfrm>
            <a:off x="6967872" y="5555699"/>
            <a:ext cx="1303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dirty="0">
                <a:solidFill>
                  <a:srgbClr val="C00000"/>
                </a:solidFill>
                <a:ea typeface="微軟正黑體" pitchFamily="34" charset="-120"/>
              </a:rPr>
              <a:t>↑ 可更改型號 ↑</a:t>
            </a:r>
          </a:p>
        </p:txBody>
      </p:sp>
    </p:spTree>
    <p:extLst>
      <p:ext uri="{BB962C8B-B14F-4D97-AF65-F5344CB8AC3E}">
        <p14:creationId xmlns:p14="http://schemas.microsoft.com/office/powerpoint/2010/main" val="241787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投影片製作常用小技巧 </a:t>
            </a:r>
            <a:r>
              <a:rPr lang="en-US" altLang="zh-TW" dirty="0"/>
              <a:t>(1)</a:t>
            </a:r>
            <a:r>
              <a:rPr lang="zh-TW" altLang="en-US" dirty="0"/>
              <a:t> 對齊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D48FAB-95EE-494C-B760-93BAC22E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572706"/>
            <a:ext cx="12172950" cy="31623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61FDBBB-4A80-472A-A35B-3351374E5983}"/>
              </a:ext>
            </a:extLst>
          </p:cNvPr>
          <p:cNvSpPr txBox="1"/>
          <p:nvPr/>
        </p:nvSpPr>
        <p:spPr>
          <a:xfrm>
            <a:off x="526301" y="3316430"/>
            <a:ext cx="3416182" cy="2690098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1600" b="1" dirty="0">
                <a:solidFill>
                  <a:schemeClr val="tx1"/>
                </a:solidFill>
              </a:rPr>
              <a:t>步驟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zh-TW" altLang="en-US" sz="1600" b="1" dirty="0">
                <a:solidFill>
                  <a:schemeClr val="tx1"/>
                </a:solidFill>
              </a:rPr>
              <a:t>將要對齊的物件們都選起來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zh-TW" altLang="en-US" sz="1600" b="1" dirty="0">
                <a:solidFill>
                  <a:schemeClr val="tx1"/>
                </a:solidFill>
              </a:rPr>
              <a:t>點選「圖形格式」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zh-TW" altLang="en-US" sz="1600" b="1" dirty="0">
                <a:solidFill>
                  <a:schemeClr val="tx1"/>
                </a:solidFill>
              </a:rPr>
              <a:t>點選「對齊」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1600" b="1" dirty="0">
                <a:solidFill>
                  <a:schemeClr val="accent1"/>
                </a:solidFill>
              </a:rPr>
              <a:t>適用於</a:t>
            </a:r>
            <a:r>
              <a:rPr lang="en-US" altLang="zh-TW" sz="1600" b="1" dirty="0">
                <a:solidFill>
                  <a:schemeClr val="accent1"/>
                </a:solidFill>
              </a:rPr>
              <a:t>Roadmap</a:t>
            </a:r>
            <a:r>
              <a:rPr lang="zh-TW" altLang="en-US" sz="1600" b="1" dirty="0">
                <a:solidFill>
                  <a:schemeClr val="accent1"/>
                </a:solidFill>
              </a:rPr>
              <a:t>、</a:t>
            </a:r>
            <a:r>
              <a:rPr lang="en-US" altLang="zh-TW" sz="1600" b="1" dirty="0">
                <a:solidFill>
                  <a:schemeClr val="accent1"/>
                </a:solidFill>
              </a:rPr>
              <a:t>Block Diagram</a:t>
            </a:r>
            <a:r>
              <a:rPr lang="zh-TW" altLang="en-US" sz="1600" b="1" dirty="0">
                <a:solidFill>
                  <a:schemeClr val="accent1"/>
                </a:solidFill>
              </a:rPr>
              <a:t> </a:t>
            </a:r>
            <a:r>
              <a:rPr lang="zh-TW" altLang="en-US" sz="1600" b="1" dirty="0">
                <a:solidFill>
                  <a:schemeClr val="tx1"/>
                </a:solidFill>
              </a:rPr>
              <a:t>等，只要有一堆東西需要對齊就很好用。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B11306B-1AE3-49C1-8D34-35002453437C}"/>
              </a:ext>
            </a:extLst>
          </p:cNvPr>
          <p:cNvGrpSpPr/>
          <p:nvPr/>
        </p:nvGrpSpPr>
        <p:grpSpPr>
          <a:xfrm>
            <a:off x="4451782" y="2958035"/>
            <a:ext cx="1481832" cy="3208866"/>
            <a:chOff x="3462224" y="2969587"/>
            <a:chExt cx="1481832" cy="320886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DB4BE69-0862-461D-A145-DA91B63CB169}"/>
                </a:ext>
              </a:extLst>
            </p:cNvPr>
            <p:cNvSpPr/>
            <p:nvPr/>
          </p:nvSpPr>
          <p:spPr>
            <a:xfrm>
              <a:off x="3462224" y="3382100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DF344D9-FA8F-4CF0-8620-CD081ABA96ED}"/>
                </a:ext>
              </a:extLst>
            </p:cNvPr>
            <p:cNvSpPr/>
            <p:nvPr/>
          </p:nvSpPr>
          <p:spPr>
            <a:xfrm>
              <a:off x="4404056" y="4344389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5421DE2-13A4-4400-BE83-6FC33DD9A994}"/>
                </a:ext>
              </a:extLst>
            </p:cNvPr>
            <p:cNvSpPr/>
            <p:nvPr/>
          </p:nvSpPr>
          <p:spPr>
            <a:xfrm>
              <a:off x="4031016" y="5638453"/>
              <a:ext cx="5400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9146BC3-3572-46FE-82CA-62202291B9F9}"/>
                </a:ext>
              </a:extLst>
            </p:cNvPr>
            <p:cNvSpPr/>
            <p:nvPr/>
          </p:nvSpPr>
          <p:spPr>
            <a:xfrm>
              <a:off x="4224056" y="410253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083FD22-01FE-469F-84BA-B92CD6FFAF6B}"/>
                </a:ext>
              </a:extLst>
            </p:cNvPr>
            <p:cNvSpPr txBox="1"/>
            <p:nvPr/>
          </p:nvSpPr>
          <p:spPr>
            <a:xfrm>
              <a:off x="3732224" y="2969587"/>
              <a:ext cx="113758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600" b="1" dirty="0"/>
                <a:t>原狀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3CB1193-A976-4D76-9B89-C837C4C3D74B}"/>
                </a:ext>
              </a:extLst>
            </p:cNvPr>
            <p:cNvSpPr/>
            <p:nvPr/>
          </p:nvSpPr>
          <p:spPr>
            <a:xfrm>
              <a:off x="3684056" y="4673031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BEF7C97-B666-4336-95D2-6442F82E93B7}"/>
              </a:ext>
            </a:extLst>
          </p:cNvPr>
          <p:cNvGrpSpPr/>
          <p:nvPr/>
        </p:nvGrpSpPr>
        <p:grpSpPr>
          <a:xfrm>
            <a:off x="6695924" y="2958035"/>
            <a:ext cx="1137584" cy="3208866"/>
            <a:chOff x="5684759" y="2969587"/>
            <a:chExt cx="1137584" cy="3208866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24BBD79-9C77-497C-B2FA-6E57238E894C}"/>
                </a:ext>
              </a:extLst>
            </p:cNvPr>
            <p:cNvSpPr txBox="1"/>
            <p:nvPr/>
          </p:nvSpPr>
          <p:spPr>
            <a:xfrm>
              <a:off x="5684759" y="2969587"/>
              <a:ext cx="113758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600" b="1" dirty="0"/>
                <a:t>水平置中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93631CF-E32E-44C1-AEAC-FA6E2F7BE1C1}"/>
                </a:ext>
              </a:extLst>
            </p:cNvPr>
            <p:cNvSpPr/>
            <p:nvPr/>
          </p:nvSpPr>
          <p:spPr>
            <a:xfrm>
              <a:off x="5983551" y="3382100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1670105-FC62-43DA-9E81-8F8ADC20CB3A}"/>
                </a:ext>
              </a:extLst>
            </p:cNvPr>
            <p:cNvSpPr/>
            <p:nvPr/>
          </p:nvSpPr>
          <p:spPr>
            <a:xfrm>
              <a:off x="5983551" y="4344389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A849B33-1ABC-4B3D-91EF-613C8DC6DE0F}"/>
                </a:ext>
              </a:extLst>
            </p:cNvPr>
            <p:cNvSpPr/>
            <p:nvPr/>
          </p:nvSpPr>
          <p:spPr>
            <a:xfrm>
              <a:off x="5983551" y="5638453"/>
              <a:ext cx="5400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9394736-9251-4959-88D1-1FA5749594D2}"/>
                </a:ext>
              </a:extLst>
            </p:cNvPr>
            <p:cNvSpPr/>
            <p:nvPr/>
          </p:nvSpPr>
          <p:spPr>
            <a:xfrm>
              <a:off x="5983551" y="4102530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E45B311-369B-4AB0-85C8-BD4869DD8451}"/>
                </a:ext>
              </a:extLst>
            </p:cNvPr>
            <p:cNvSpPr/>
            <p:nvPr/>
          </p:nvSpPr>
          <p:spPr>
            <a:xfrm>
              <a:off x="5983551" y="4673031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77215EF-5CD0-4605-9696-07308F2C7858}"/>
              </a:ext>
            </a:extLst>
          </p:cNvPr>
          <p:cNvGrpSpPr/>
          <p:nvPr/>
        </p:nvGrpSpPr>
        <p:grpSpPr>
          <a:xfrm>
            <a:off x="8595818" y="2958035"/>
            <a:ext cx="1137584" cy="3208866"/>
            <a:chOff x="8067538" y="2969587"/>
            <a:chExt cx="1137584" cy="3208866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9465A10E-689E-4407-8BAF-F22121EC2614}"/>
                </a:ext>
              </a:extLst>
            </p:cNvPr>
            <p:cNvSpPr txBox="1"/>
            <p:nvPr/>
          </p:nvSpPr>
          <p:spPr>
            <a:xfrm>
              <a:off x="8067538" y="2969587"/>
              <a:ext cx="113758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600" b="1" dirty="0"/>
                <a:t>垂直均分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1D3805F-81C7-412D-92C3-AF30206F9F29}"/>
                </a:ext>
              </a:extLst>
            </p:cNvPr>
            <p:cNvSpPr/>
            <p:nvPr/>
          </p:nvSpPr>
          <p:spPr>
            <a:xfrm>
              <a:off x="8366330" y="3382100"/>
              <a:ext cx="540000" cy="5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75DADD6-0703-4BEA-A26F-AF962699B929}"/>
                </a:ext>
              </a:extLst>
            </p:cNvPr>
            <p:cNvSpPr/>
            <p:nvPr/>
          </p:nvSpPr>
          <p:spPr>
            <a:xfrm>
              <a:off x="8366330" y="4510276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58E7366-15C3-41B6-ACA4-5BCCE2115ECF}"/>
                </a:ext>
              </a:extLst>
            </p:cNvPr>
            <p:cNvSpPr/>
            <p:nvPr/>
          </p:nvSpPr>
          <p:spPr>
            <a:xfrm>
              <a:off x="8366330" y="5638453"/>
              <a:ext cx="54000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E67931D-AA26-4C39-B314-0BE2B9E94E97}"/>
                </a:ext>
              </a:extLst>
            </p:cNvPr>
            <p:cNvSpPr/>
            <p:nvPr/>
          </p:nvSpPr>
          <p:spPr>
            <a:xfrm>
              <a:off x="8366330" y="3946188"/>
              <a:ext cx="540000" cy="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637D2C0-95C9-4968-9DB6-7129AD794FA6}"/>
                </a:ext>
              </a:extLst>
            </p:cNvPr>
            <p:cNvSpPr/>
            <p:nvPr/>
          </p:nvSpPr>
          <p:spPr>
            <a:xfrm>
              <a:off x="8366330" y="5074364"/>
              <a:ext cx="540000" cy="5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箭號: 向右 76">
            <a:extLst>
              <a:ext uri="{FF2B5EF4-FFF2-40B4-BE49-F238E27FC236}">
                <a16:creationId xmlns:a16="http://schemas.microsoft.com/office/drawing/2014/main" id="{984C6AE0-06F0-457C-9B77-54BE5560985C}"/>
              </a:ext>
            </a:extLst>
          </p:cNvPr>
          <p:cNvSpPr/>
          <p:nvPr/>
        </p:nvSpPr>
        <p:spPr>
          <a:xfrm>
            <a:off x="6136727" y="4427468"/>
            <a:ext cx="356084" cy="27000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77">
            <a:extLst>
              <a:ext uri="{FF2B5EF4-FFF2-40B4-BE49-F238E27FC236}">
                <a16:creationId xmlns:a16="http://schemas.microsoft.com/office/drawing/2014/main" id="{F3DE837A-4864-4A57-9365-4CA0026A6FEE}"/>
              </a:ext>
            </a:extLst>
          </p:cNvPr>
          <p:cNvSpPr/>
          <p:nvPr/>
        </p:nvSpPr>
        <p:spPr>
          <a:xfrm>
            <a:off x="8036621" y="4427468"/>
            <a:ext cx="356084" cy="27000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156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投影片製作常用小技巧 </a:t>
            </a:r>
            <a:r>
              <a:rPr lang="en-US" altLang="zh-TW" dirty="0"/>
              <a:t>(2)</a:t>
            </a:r>
            <a:r>
              <a:rPr lang="zh-TW" altLang="en-US" dirty="0"/>
              <a:t> </a:t>
            </a:r>
            <a:r>
              <a:rPr lang="en-US" altLang="zh-TW" dirty="0"/>
              <a:t>SmartArt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1FDBBB-4A80-472A-A35B-3351374E5983}"/>
              </a:ext>
            </a:extLst>
          </p:cNvPr>
          <p:cNvSpPr txBox="1"/>
          <p:nvPr/>
        </p:nvSpPr>
        <p:spPr>
          <a:xfrm>
            <a:off x="879352" y="3761698"/>
            <a:ext cx="2880000" cy="2160000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1600" b="1" dirty="0">
                <a:solidFill>
                  <a:schemeClr val="tx1"/>
                </a:solidFill>
              </a:rPr>
              <a:t>內建的</a:t>
            </a:r>
            <a:r>
              <a:rPr lang="en-US" altLang="zh-TW" sz="1600" b="1" dirty="0">
                <a:solidFill>
                  <a:schemeClr val="tx1"/>
                </a:solidFill>
              </a:rPr>
              <a:t>SmartArt</a:t>
            </a:r>
            <a:r>
              <a:rPr lang="zh-TW" altLang="en-US" sz="1600" b="1" dirty="0">
                <a:solidFill>
                  <a:schemeClr val="tx1"/>
                </a:solidFill>
              </a:rPr>
              <a:t>對於表達一些有層次的資訊非常好用，預設的色彩配置與效果也有在進步，是滿實用的工具。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9AD2F28-20E7-4828-9D10-07F66DAA2902}"/>
              </a:ext>
            </a:extLst>
          </p:cNvPr>
          <p:cNvSpPr/>
          <p:nvPr/>
        </p:nvSpPr>
        <p:spPr>
          <a:xfrm>
            <a:off x="569556" y="1989000"/>
            <a:ext cx="1440000" cy="144000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355" tIns="98355" rIns="98355" bIns="98355" numCol="1" spcCol="1270" anchor="ctr" anchorCtr="0">
            <a:noAutofit/>
          </a:bodyPr>
          <a:lstStyle/>
          <a:p>
            <a:pPr marL="0" lvl="0" indent="0" algn="ctr" defTabSz="8001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1600" b="1" kern="1200" dirty="0"/>
              <a:t>SmartArt</a:t>
            </a:r>
            <a:r>
              <a:rPr lang="zh-TW" altLang="en-US" sz="1600" b="1" kern="1200" dirty="0"/>
              <a:t>設計</a:t>
            </a:r>
          </a:p>
        </p:txBody>
      </p:sp>
      <p:sp>
        <p:nvSpPr>
          <p:cNvPr id="6" name="手繪多邊形: 圖案 22">
            <a:extLst>
              <a:ext uri="{FF2B5EF4-FFF2-40B4-BE49-F238E27FC236}">
                <a16:creationId xmlns:a16="http://schemas.microsoft.com/office/drawing/2014/main" id="{9658A559-AFCE-4626-A6B9-584FD08F9A85}"/>
              </a:ext>
            </a:extLst>
          </p:cNvPr>
          <p:cNvSpPr/>
          <p:nvPr/>
        </p:nvSpPr>
        <p:spPr>
          <a:xfrm>
            <a:off x="2162108" y="2559555"/>
            <a:ext cx="293084" cy="342853"/>
          </a:xfrm>
          <a:custGeom>
            <a:avLst/>
            <a:gdLst>
              <a:gd name="connsiteX0" fmla="*/ 0 w 293084"/>
              <a:gd name="connsiteY0" fmla="*/ 68571 h 342853"/>
              <a:gd name="connsiteX1" fmla="*/ 146542 w 293084"/>
              <a:gd name="connsiteY1" fmla="*/ 68571 h 342853"/>
              <a:gd name="connsiteX2" fmla="*/ 146542 w 293084"/>
              <a:gd name="connsiteY2" fmla="*/ 0 h 342853"/>
              <a:gd name="connsiteX3" fmla="*/ 293084 w 293084"/>
              <a:gd name="connsiteY3" fmla="*/ 171427 h 342853"/>
              <a:gd name="connsiteX4" fmla="*/ 146542 w 293084"/>
              <a:gd name="connsiteY4" fmla="*/ 342853 h 342853"/>
              <a:gd name="connsiteX5" fmla="*/ 146542 w 293084"/>
              <a:gd name="connsiteY5" fmla="*/ 274282 h 342853"/>
              <a:gd name="connsiteX6" fmla="*/ 0 w 293084"/>
              <a:gd name="connsiteY6" fmla="*/ 274282 h 342853"/>
              <a:gd name="connsiteX7" fmla="*/ 0 w 293084"/>
              <a:gd name="connsiteY7" fmla="*/ 68571 h 34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084" h="342853">
                <a:moveTo>
                  <a:pt x="0" y="68571"/>
                </a:moveTo>
                <a:lnTo>
                  <a:pt x="146542" y="68571"/>
                </a:lnTo>
                <a:lnTo>
                  <a:pt x="146542" y="0"/>
                </a:lnTo>
                <a:lnTo>
                  <a:pt x="293084" y="171427"/>
                </a:lnTo>
                <a:lnTo>
                  <a:pt x="146542" y="342853"/>
                </a:lnTo>
                <a:lnTo>
                  <a:pt x="146542" y="274282"/>
                </a:lnTo>
                <a:lnTo>
                  <a:pt x="0" y="274282"/>
                </a:lnTo>
                <a:lnTo>
                  <a:pt x="0" y="6857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8571" rIns="87925" bIns="6857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1400" kern="120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FD0CE-495B-4ADF-B5C6-D489B952B0BF}"/>
              </a:ext>
            </a:extLst>
          </p:cNvPr>
          <p:cNvSpPr/>
          <p:nvPr/>
        </p:nvSpPr>
        <p:spPr>
          <a:xfrm>
            <a:off x="2505020" y="1989000"/>
            <a:ext cx="1440000" cy="144000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1342470"/>
              <a:satOff val="-1531"/>
              <a:lumOff val="-1882"/>
              <a:alphaOff val="0"/>
            </a:schemeClr>
          </a:fillRef>
          <a:effectRef idx="3">
            <a:schemeClr val="accent2">
              <a:hueOff val="-1342470"/>
              <a:satOff val="-1531"/>
              <a:lumOff val="-18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355" tIns="98355" rIns="98355" bIns="98355" numCol="1" spcCol="1270" anchor="ctr" anchorCtr="0">
            <a:noAutofit/>
          </a:bodyPr>
          <a:lstStyle/>
          <a:p>
            <a:pPr marL="0" lvl="0" indent="0" algn="ctr" defTabSz="80010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sz="1600" b="1" kern="1200" dirty="0"/>
              <a:t>版面配置</a:t>
            </a:r>
          </a:p>
        </p:txBody>
      </p:sp>
      <p:sp>
        <p:nvSpPr>
          <p:cNvPr id="8" name="手繪多邊形: 圖案 24">
            <a:extLst>
              <a:ext uri="{FF2B5EF4-FFF2-40B4-BE49-F238E27FC236}">
                <a16:creationId xmlns:a16="http://schemas.microsoft.com/office/drawing/2014/main" id="{29401E1E-DA54-4438-BFFD-D1A9F243F7A3}"/>
              </a:ext>
            </a:extLst>
          </p:cNvPr>
          <p:cNvSpPr/>
          <p:nvPr/>
        </p:nvSpPr>
        <p:spPr>
          <a:xfrm>
            <a:off x="4097572" y="2559555"/>
            <a:ext cx="293084" cy="342853"/>
          </a:xfrm>
          <a:custGeom>
            <a:avLst/>
            <a:gdLst>
              <a:gd name="connsiteX0" fmla="*/ 0 w 293084"/>
              <a:gd name="connsiteY0" fmla="*/ 68571 h 342853"/>
              <a:gd name="connsiteX1" fmla="*/ 146542 w 293084"/>
              <a:gd name="connsiteY1" fmla="*/ 68571 h 342853"/>
              <a:gd name="connsiteX2" fmla="*/ 146542 w 293084"/>
              <a:gd name="connsiteY2" fmla="*/ 0 h 342853"/>
              <a:gd name="connsiteX3" fmla="*/ 293084 w 293084"/>
              <a:gd name="connsiteY3" fmla="*/ 171427 h 342853"/>
              <a:gd name="connsiteX4" fmla="*/ 146542 w 293084"/>
              <a:gd name="connsiteY4" fmla="*/ 342853 h 342853"/>
              <a:gd name="connsiteX5" fmla="*/ 146542 w 293084"/>
              <a:gd name="connsiteY5" fmla="*/ 274282 h 342853"/>
              <a:gd name="connsiteX6" fmla="*/ 0 w 293084"/>
              <a:gd name="connsiteY6" fmla="*/ 274282 h 342853"/>
              <a:gd name="connsiteX7" fmla="*/ 0 w 293084"/>
              <a:gd name="connsiteY7" fmla="*/ 68571 h 34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084" h="342853">
                <a:moveTo>
                  <a:pt x="0" y="68571"/>
                </a:moveTo>
                <a:lnTo>
                  <a:pt x="146542" y="68571"/>
                </a:lnTo>
                <a:lnTo>
                  <a:pt x="146542" y="0"/>
                </a:lnTo>
                <a:lnTo>
                  <a:pt x="293084" y="171427"/>
                </a:lnTo>
                <a:lnTo>
                  <a:pt x="146542" y="342853"/>
                </a:lnTo>
                <a:lnTo>
                  <a:pt x="146542" y="274282"/>
                </a:lnTo>
                <a:lnTo>
                  <a:pt x="0" y="274282"/>
                </a:lnTo>
                <a:lnTo>
                  <a:pt x="0" y="6857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1678088"/>
              <a:satOff val="-1913"/>
              <a:lumOff val="-2353"/>
              <a:alphaOff val="0"/>
            </a:schemeClr>
          </a:fillRef>
          <a:effectRef idx="3">
            <a:schemeClr val="accent2">
              <a:hueOff val="-1678088"/>
              <a:satOff val="-1913"/>
              <a:lumOff val="-235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8571" rIns="87925" bIns="6857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1400" kern="120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1E29E89-72E6-4D17-9EA6-DC5DE087CDCF}"/>
              </a:ext>
            </a:extLst>
          </p:cNvPr>
          <p:cNvSpPr/>
          <p:nvPr/>
        </p:nvSpPr>
        <p:spPr>
          <a:xfrm>
            <a:off x="4440484" y="1989000"/>
            <a:ext cx="1440000" cy="144000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2684941"/>
              <a:satOff val="-3061"/>
              <a:lumOff val="-3764"/>
              <a:alphaOff val="0"/>
            </a:schemeClr>
          </a:fillRef>
          <a:effectRef idx="3">
            <a:schemeClr val="accent2">
              <a:hueOff val="-2684941"/>
              <a:satOff val="-3061"/>
              <a:lumOff val="-376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545" tIns="94545" rIns="94545" bIns="94545" numCol="1" spcCol="1270" anchor="ctr" anchorCtr="0">
            <a:noAutofit/>
          </a:bodyPr>
          <a:lstStyle/>
          <a:p>
            <a:pPr marL="0" lvl="0" indent="0" algn="ctr" defTabSz="75565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sz="1600" b="1" kern="1200" dirty="0"/>
              <a:t>輸入文字 </a:t>
            </a:r>
            <a:br>
              <a:rPr lang="en-US" altLang="zh-TW" sz="1400" b="1" kern="1200" dirty="0"/>
            </a:br>
            <a:r>
              <a:rPr lang="zh-TW" altLang="en-US" sz="1200" kern="1200" dirty="0">
                <a:solidFill>
                  <a:srgbClr val="FFFF00"/>
                </a:solidFill>
              </a:rPr>
              <a:t>先打字</a:t>
            </a:r>
            <a:br>
              <a:rPr lang="en-US" altLang="zh-TW" sz="1200" kern="1200" dirty="0">
                <a:solidFill>
                  <a:srgbClr val="FFFF00"/>
                </a:solidFill>
              </a:rPr>
            </a:br>
            <a:r>
              <a:rPr lang="zh-TW" altLang="en-US" sz="1200" kern="1200" dirty="0">
                <a:solidFill>
                  <a:srgbClr val="FFFF00"/>
                </a:solidFill>
              </a:rPr>
              <a:t>再選排版</a:t>
            </a:r>
            <a:br>
              <a:rPr lang="en-US" altLang="zh-TW" sz="1200" kern="1200" dirty="0">
                <a:solidFill>
                  <a:srgbClr val="FFFF00"/>
                </a:solidFill>
              </a:rPr>
            </a:br>
            <a:r>
              <a:rPr lang="zh-TW" altLang="en-US" sz="1200" kern="1200" dirty="0">
                <a:solidFill>
                  <a:srgbClr val="FFFF00"/>
                </a:solidFill>
              </a:rPr>
              <a:t>也可以啦</a:t>
            </a:r>
            <a:endParaRPr lang="zh-TW" altLang="en-US" sz="1400" kern="1200" dirty="0">
              <a:solidFill>
                <a:srgbClr val="FFFF00"/>
              </a:solidFill>
            </a:endParaRPr>
          </a:p>
        </p:txBody>
      </p:sp>
      <p:sp>
        <p:nvSpPr>
          <p:cNvPr id="10" name="手繪多邊形: 圖案 26">
            <a:extLst>
              <a:ext uri="{FF2B5EF4-FFF2-40B4-BE49-F238E27FC236}">
                <a16:creationId xmlns:a16="http://schemas.microsoft.com/office/drawing/2014/main" id="{4FC4CB8B-B257-4D4C-937F-30C145AA2E59}"/>
              </a:ext>
            </a:extLst>
          </p:cNvPr>
          <p:cNvSpPr/>
          <p:nvPr/>
        </p:nvSpPr>
        <p:spPr>
          <a:xfrm>
            <a:off x="6033037" y="2559555"/>
            <a:ext cx="293084" cy="342853"/>
          </a:xfrm>
          <a:custGeom>
            <a:avLst/>
            <a:gdLst>
              <a:gd name="connsiteX0" fmla="*/ 0 w 293084"/>
              <a:gd name="connsiteY0" fmla="*/ 68571 h 342853"/>
              <a:gd name="connsiteX1" fmla="*/ 146542 w 293084"/>
              <a:gd name="connsiteY1" fmla="*/ 68571 h 342853"/>
              <a:gd name="connsiteX2" fmla="*/ 146542 w 293084"/>
              <a:gd name="connsiteY2" fmla="*/ 0 h 342853"/>
              <a:gd name="connsiteX3" fmla="*/ 293084 w 293084"/>
              <a:gd name="connsiteY3" fmla="*/ 171427 h 342853"/>
              <a:gd name="connsiteX4" fmla="*/ 146542 w 293084"/>
              <a:gd name="connsiteY4" fmla="*/ 342853 h 342853"/>
              <a:gd name="connsiteX5" fmla="*/ 146542 w 293084"/>
              <a:gd name="connsiteY5" fmla="*/ 274282 h 342853"/>
              <a:gd name="connsiteX6" fmla="*/ 0 w 293084"/>
              <a:gd name="connsiteY6" fmla="*/ 274282 h 342853"/>
              <a:gd name="connsiteX7" fmla="*/ 0 w 293084"/>
              <a:gd name="connsiteY7" fmla="*/ 68571 h 34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084" h="342853">
                <a:moveTo>
                  <a:pt x="0" y="68571"/>
                </a:moveTo>
                <a:lnTo>
                  <a:pt x="146542" y="68571"/>
                </a:lnTo>
                <a:lnTo>
                  <a:pt x="146542" y="0"/>
                </a:lnTo>
                <a:lnTo>
                  <a:pt x="293084" y="171427"/>
                </a:lnTo>
                <a:lnTo>
                  <a:pt x="146542" y="342853"/>
                </a:lnTo>
                <a:lnTo>
                  <a:pt x="146542" y="274282"/>
                </a:lnTo>
                <a:lnTo>
                  <a:pt x="0" y="274282"/>
                </a:lnTo>
                <a:lnTo>
                  <a:pt x="0" y="6857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3356176"/>
              <a:satOff val="-3826"/>
              <a:lumOff val="-4705"/>
              <a:alphaOff val="0"/>
            </a:schemeClr>
          </a:fillRef>
          <a:effectRef idx="3">
            <a:schemeClr val="accent2">
              <a:hueOff val="-3356176"/>
              <a:satOff val="-3826"/>
              <a:lumOff val="-470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8571" rIns="87925" bIns="6857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1400" kern="120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15D6582-81E2-42BE-9E6A-9A7260B9F2B3}"/>
              </a:ext>
            </a:extLst>
          </p:cNvPr>
          <p:cNvSpPr/>
          <p:nvPr/>
        </p:nvSpPr>
        <p:spPr>
          <a:xfrm>
            <a:off x="6375948" y="1989000"/>
            <a:ext cx="1440000" cy="144000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4027412"/>
              <a:satOff val="-4592"/>
              <a:lumOff val="-5647"/>
              <a:alphaOff val="0"/>
            </a:schemeClr>
          </a:fillRef>
          <a:effectRef idx="3">
            <a:schemeClr val="accent2">
              <a:hueOff val="-4027412"/>
              <a:satOff val="-4592"/>
              <a:lumOff val="-56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355" tIns="98355" rIns="98355" bIns="98355" numCol="1" spcCol="1270" anchor="ctr" anchorCtr="0">
            <a:noAutofit/>
          </a:bodyPr>
          <a:lstStyle/>
          <a:p>
            <a:pPr marL="0" lvl="0" indent="0" algn="ctr" defTabSz="80010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sz="1600" b="1" kern="1200" dirty="0"/>
              <a:t>變更色彩</a:t>
            </a:r>
          </a:p>
        </p:txBody>
      </p:sp>
      <p:sp>
        <p:nvSpPr>
          <p:cNvPr id="12" name="手繪多邊形: 圖案 29">
            <a:extLst>
              <a:ext uri="{FF2B5EF4-FFF2-40B4-BE49-F238E27FC236}">
                <a16:creationId xmlns:a16="http://schemas.microsoft.com/office/drawing/2014/main" id="{A0B2636A-EFD2-4B8A-BCC7-2B77A63143CB}"/>
              </a:ext>
            </a:extLst>
          </p:cNvPr>
          <p:cNvSpPr/>
          <p:nvPr/>
        </p:nvSpPr>
        <p:spPr>
          <a:xfrm>
            <a:off x="7968501" y="2559555"/>
            <a:ext cx="293084" cy="342853"/>
          </a:xfrm>
          <a:custGeom>
            <a:avLst/>
            <a:gdLst>
              <a:gd name="connsiteX0" fmla="*/ 0 w 293084"/>
              <a:gd name="connsiteY0" fmla="*/ 68571 h 342853"/>
              <a:gd name="connsiteX1" fmla="*/ 146542 w 293084"/>
              <a:gd name="connsiteY1" fmla="*/ 68571 h 342853"/>
              <a:gd name="connsiteX2" fmla="*/ 146542 w 293084"/>
              <a:gd name="connsiteY2" fmla="*/ 0 h 342853"/>
              <a:gd name="connsiteX3" fmla="*/ 293084 w 293084"/>
              <a:gd name="connsiteY3" fmla="*/ 171427 h 342853"/>
              <a:gd name="connsiteX4" fmla="*/ 146542 w 293084"/>
              <a:gd name="connsiteY4" fmla="*/ 342853 h 342853"/>
              <a:gd name="connsiteX5" fmla="*/ 146542 w 293084"/>
              <a:gd name="connsiteY5" fmla="*/ 274282 h 342853"/>
              <a:gd name="connsiteX6" fmla="*/ 0 w 293084"/>
              <a:gd name="connsiteY6" fmla="*/ 274282 h 342853"/>
              <a:gd name="connsiteX7" fmla="*/ 0 w 293084"/>
              <a:gd name="connsiteY7" fmla="*/ 68571 h 34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084" h="342853">
                <a:moveTo>
                  <a:pt x="0" y="68571"/>
                </a:moveTo>
                <a:lnTo>
                  <a:pt x="146542" y="68571"/>
                </a:lnTo>
                <a:lnTo>
                  <a:pt x="146542" y="0"/>
                </a:lnTo>
                <a:lnTo>
                  <a:pt x="293084" y="171427"/>
                </a:lnTo>
                <a:lnTo>
                  <a:pt x="146542" y="342853"/>
                </a:lnTo>
                <a:lnTo>
                  <a:pt x="146542" y="274282"/>
                </a:lnTo>
                <a:lnTo>
                  <a:pt x="0" y="274282"/>
                </a:lnTo>
                <a:lnTo>
                  <a:pt x="0" y="68571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5034264"/>
              <a:satOff val="-5740"/>
              <a:lumOff val="-7058"/>
              <a:alphaOff val="0"/>
            </a:schemeClr>
          </a:fillRef>
          <a:effectRef idx="3">
            <a:schemeClr val="accent2">
              <a:hueOff val="-5034264"/>
              <a:satOff val="-5740"/>
              <a:lumOff val="-70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8571" rIns="87925" bIns="6857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1400" kern="120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FC9E3E8-F117-4E9F-9328-DDAA8B3D6241}"/>
              </a:ext>
            </a:extLst>
          </p:cNvPr>
          <p:cNvSpPr/>
          <p:nvPr/>
        </p:nvSpPr>
        <p:spPr>
          <a:xfrm>
            <a:off x="8311412" y="1989000"/>
            <a:ext cx="1440000" cy="1440000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5369882"/>
              <a:satOff val="-6122"/>
              <a:lumOff val="-7529"/>
              <a:alphaOff val="0"/>
            </a:schemeClr>
          </a:fillRef>
          <a:effectRef idx="3">
            <a:schemeClr val="accent2">
              <a:hueOff val="-5369882"/>
              <a:satOff val="-6122"/>
              <a:lumOff val="-752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355" tIns="98355" rIns="98355" bIns="98355" numCol="1" spcCol="1270" anchor="ctr" anchorCtr="0">
            <a:noAutofit/>
          </a:bodyPr>
          <a:lstStyle/>
          <a:p>
            <a:pPr marL="0" lvl="0" indent="0" algn="ctr" defTabSz="8001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1600" b="1" kern="1200" dirty="0"/>
              <a:t>SmartArt</a:t>
            </a:r>
            <a:r>
              <a:rPr lang="zh-TW" altLang="en-US" sz="1600" b="1" kern="1200" dirty="0"/>
              <a:t>樣式</a:t>
            </a:r>
          </a:p>
        </p:txBody>
      </p:sp>
      <p:sp>
        <p:nvSpPr>
          <p:cNvPr id="14" name="手繪多邊形: 圖案 31">
            <a:extLst>
              <a:ext uri="{FF2B5EF4-FFF2-40B4-BE49-F238E27FC236}">
                <a16:creationId xmlns:a16="http://schemas.microsoft.com/office/drawing/2014/main" id="{621B1449-C446-45A2-BC4C-6BBF1C4BA9B8}"/>
              </a:ext>
            </a:extLst>
          </p:cNvPr>
          <p:cNvSpPr/>
          <p:nvPr/>
        </p:nvSpPr>
        <p:spPr>
          <a:xfrm>
            <a:off x="9903965" y="2559555"/>
            <a:ext cx="293084" cy="342853"/>
          </a:xfrm>
          <a:custGeom>
            <a:avLst/>
            <a:gdLst>
              <a:gd name="connsiteX0" fmla="*/ 0 w 293084"/>
              <a:gd name="connsiteY0" fmla="*/ 68571 h 342853"/>
              <a:gd name="connsiteX1" fmla="*/ 146542 w 293084"/>
              <a:gd name="connsiteY1" fmla="*/ 68571 h 342853"/>
              <a:gd name="connsiteX2" fmla="*/ 146542 w 293084"/>
              <a:gd name="connsiteY2" fmla="*/ 0 h 342853"/>
              <a:gd name="connsiteX3" fmla="*/ 293084 w 293084"/>
              <a:gd name="connsiteY3" fmla="*/ 171427 h 342853"/>
              <a:gd name="connsiteX4" fmla="*/ 146542 w 293084"/>
              <a:gd name="connsiteY4" fmla="*/ 342853 h 342853"/>
              <a:gd name="connsiteX5" fmla="*/ 146542 w 293084"/>
              <a:gd name="connsiteY5" fmla="*/ 274282 h 342853"/>
              <a:gd name="connsiteX6" fmla="*/ 0 w 293084"/>
              <a:gd name="connsiteY6" fmla="*/ 274282 h 342853"/>
              <a:gd name="connsiteX7" fmla="*/ 0 w 293084"/>
              <a:gd name="connsiteY7" fmla="*/ 68571 h 34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084" h="342853">
                <a:moveTo>
                  <a:pt x="0" y="68571"/>
                </a:moveTo>
                <a:lnTo>
                  <a:pt x="146542" y="68571"/>
                </a:lnTo>
                <a:lnTo>
                  <a:pt x="146542" y="0"/>
                </a:lnTo>
                <a:lnTo>
                  <a:pt x="293084" y="171427"/>
                </a:lnTo>
                <a:lnTo>
                  <a:pt x="146542" y="342853"/>
                </a:lnTo>
                <a:lnTo>
                  <a:pt x="146542" y="274282"/>
                </a:lnTo>
                <a:lnTo>
                  <a:pt x="0" y="274282"/>
                </a:lnTo>
                <a:lnTo>
                  <a:pt x="0" y="68571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6712352"/>
              <a:satOff val="-7653"/>
              <a:lumOff val="-9411"/>
              <a:alphaOff val="0"/>
            </a:schemeClr>
          </a:fillRef>
          <a:effectRef idx="3">
            <a:schemeClr val="accent2">
              <a:hueOff val="-6712352"/>
              <a:satOff val="-7653"/>
              <a:lumOff val="-941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8571" rIns="87925" bIns="68571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1400" kern="120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226E99D7-749F-403D-B00D-F315B3A980B0}"/>
              </a:ext>
            </a:extLst>
          </p:cNvPr>
          <p:cNvSpPr/>
          <p:nvPr/>
        </p:nvSpPr>
        <p:spPr>
          <a:xfrm>
            <a:off x="10246876" y="1989000"/>
            <a:ext cx="1440000" cy="1440000"/>
          </a:xfrm>
          <a:prstGeom prst="ellipse">
            <a:avLst/>
          </a:prstGeom>
          <a:solidFill>
            <a:schemeClr val="accent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-6712352"/>
              <a:satOff val="-7653"/>
              <a:lumOff val="-9411"/>
              <a:alphaOff val="0"/>
            </a:schemeClr>
          </a:fillRef>
          <a:effectRef idx="3">
            <a:schemeClr val="accent2">
              <a:hueOff val="-6712352"/>
              <a:satOff val="-7653"/>
              <a:lumOff val="-941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355" tIns="98355" rIns="98355" bIns="98355" numCol="1" spcCol="1270" anchor="ctr" anchorCtr="0">
            <a:noAutofit/>
          </a:bodyPr>
          <a:lstStyle/>
          <a:p>
            <a:pPr marL="0" lvl="0" indent="0" algn="ctr" defTabSz="80010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altLang="en-US" sz="1600" b="1" kern="1200" dirty="0">
                <a:solidFill>
                  <a:schemeClr val="tx2"/>
                </a:solidFill>
              </a:rPr>
              <a:t>取消群組！</a:t>
            </a:r>
            <a:endParaRPr lang="zh-TW" altLang="en-US" sz="1200" kern="1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939231-C77F-4874-8804-E7A5A2D97655}"/>
              </a:ext>
            </a:extLst>
          </p:cNvPr>
          <p:cNvSpPr txBox="1"/>
          <p:nvPr/>
        </p:nvSpPr>
        <p:spPr>
          <a:xfrm>
            <a:off x="3942650" y="3761698"/>
            <a:ext cx="3690000" cy="2160000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1600" b="1" dirty="0">
                <a:solidFill>
                  <a:schemeClr val="tx1"/>
                </a:solidFill>
              </a:rPr>
              <a:t>但也由於這個預定義，有時候要調整細節很不容易。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1600" b="1" dirty="0">
                <a:solidFill>
                  <a:schemeClr val="tx1"/>
                </a:solidFill>
              </a:rPr>
              <a:t>比如說不過想加幾個字，整組</a:t>
            </a:r>
            <a:r>
              <a:rPr lang="en-US" altLang="zh-TW" sz="1600" b="1" dirty="0">
                <a:solidFill>
                  <a:schemeClr val="tx1"/>
                </a:solidFill>
              </a:rPr>
              <a:t>SmartArt</a:t>
            </a:r>
            <a:r>
              <a:rPr lang="zh-TW" altLang="en-US" sz="1600" b="1" dirty="0">
                <a:solidFill>
                  <a:schemeClr val="tx1"/>
                </a:solidFill>
              </a:rPr>
              <a:t>突然字變超小，明明旁邊空白還很多；或是動了其中一個圖框，整組圖框集體暴走，面目全非 </a:t>
            </a:r>
            <a:r>
              <a:rPr lang="en-US" altLang="zh-TW" sz="1200" dirty="0">
                <a:solidFill>
                  <a:schemeClr val="tx1"/>
                </a:solidFill>
              </a:rPr>
              <a:t>(</a:t>
            </a:r>
            <a:r>
              <a:rPr lang="zh-TW" altLang="en-US" sz="1200" dirty="0">
                <a:solidFill>
                  <a:schemeClr val="tx1"/>
                </a:solidFill>
              </a:rPr>
              <a:t>誇張</a:t>
            </a:r>
            <a:r>
              <a:rPr lang="en-US" altLang="zh-TW" sz="1200" dirty="0">
                <a:solidFill>
                  <a:schemeClr val="tx1"/>
                </a:solidFill>
              </a:rPr>
              <a:t>)</a:t>
            </a:r>
            <a:r>
              <a:rPr lang="zh-TW" altLang="en-US" sz="1600" b="1" dirty="0">
                <a:solidFill>
                  <a:schemeClr val="tx1"/>
                </a:solidFill>
              </a:rPr>
              <a:t>。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BFF4F0-05C8-4072-ACB5-E14ABCA0CAE6}"/>
              </a:ext>
            </a:extLst>
          </p:cNvPr>
          <p:cNvSpPr txBox="1"/>
          <p:nvPr/>
        </p:nvSpPr>
        <p:spPr>
          <a:xfrm>
            <a:off x="7815948" y="3761698"/>
            <a:ext cx="3688120" cy="2160000"/>
          </a:xfrm>
          <a:prstGeom prst="round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1600" b="1" dirty="0">
                <a:solidFill>
                  <a:schemeClr val="tx1"/>
                </a:solidFill>
              </a:rPr>
              <a:t>但其實</a:t>
            </a:r>
            <a:r>
              <a:rPr lang="en-US" altLang="zh-TW" sz="1600" b="1" dirty="0">
                <a:solidFill>
                  <a:schemeClr val="tx1"/>
                </a:solidFill>
              </a:rPr>
              <a:t>SmartArt</a:t>
            </a:r>
            <a:r>
              <a:rPr lang="zh-TW" altLang="en-US" sz="1600" b="1" dirty="0">
                <a:solidFill>
                  <a:schemeClr val="tx1"/>
                </a:solidFill>
              </a:rPr>
              <a:t>沒那麼難控制，它的原理是群組在一起的色塊與文字欄位。</a:t>
            </a:r>
            <a:endParaRPr lang="en-US" altLang="zh-TW" sz="1600" b="1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1600" b="1" dirty="0">
                <a:solidFill>
                  <a:schemeClr val="tx1"/>
                </a:solidFill>
              </a:rPr>
              <a:t>只要在</a:t>
            </a:r>
            <a:r>
              <a:rPr lang="en-US" altLang="zh-TW" sz="1600" b="1" dirty="0">
                <a:solidFill>
                  <a:schemeClr val="tx1"/>
                </a:solidFill>
              </a:rPr>
              <a:t>SmartArt</a:t>
            </a:r>
            <a:r>
              <a:rPr lang="zh-TW" altLang="en-US" sz="1600" b="1" dirty="0">
                <a:solidFill>
                  <a:schemeClr val="tx1"/>
                </a:solidFill>
              </a:rPr>
              <a:t>物件上按右鍵，展開「組成群組」選單，點選「取消群組」，就可以還原這些色塊與文字欄位，就原本的操作習慣進行調整囉！</a:t>
            </a:r>
            <a:endParaRPr lang="en-US" altLang="zh-TW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840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7D9CAA-CF76-1CF2-710B-FF0805A6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642" y="1050872"/>
            <a:ext cx="11272625" cy="4932000"/>
          </a:xfrm>
        </p:spPr>
        <p:txBody>
          <a:bodyPr>
            <a:normAutofit/>
          </a:bodyPr>
          <a:lstStyle/>
          <a:p>
            <a:r>
              <a:rPr lang="en-US" altLang="zh-TW" sz="2600" dirty="0"/>
              <a:t>Enter </a:t>
            </a:r>
            <a:r>
              <a:rPr lang="en-US" sz="2600" dirty="0">
                <a:hlinkClick r:id="rId2"/>
              </a:rPr>
              <a:t>Adobe Stock</a:t>
            </a:r>
            <a:endParaRPr lang="en-US" sz="2600" dirty="0"/>
          </a:p>
          <a:p>
            <a:r>
              <a:rPr lang="en-US" altLang="zh-TW" sz="2600" dirty="0"/>
              <a:t>Find the required images. And then provide the </a:t>
            </a:r>
            <a:r>
              <a:rPr lang="en-US" altLang="zh-TW" sz="2600" b="1" dirty="0"/>
              <a:t>image link </a:t>
            </a:r>
            <a:r>
              <a:rPr lang="en-US" altLang="zh-TW" sz="2600" dirty="0"/>
              <a:t>or </a:t>
            </a:r>
            <a:r>
              <a:rPr lang="en-US" altLang="zh-TW" sz="2600" b="1" dirty="0"/>
              <a:t>file number </a:t>
            </a:r>
            <a:r>
              <a:rPr lang="en-US" altLang="zh-TW" sz="2600" dirty="0"/>
              <a:t>for MM to assist with the download.</a:t>
            </a:r>
            <a:endParaRPr lang="en-US" sz="2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D0B59A9-EC34-CE2C-57B3-465FAEF35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1BF9D8C-C5AA-A028-619B-1A7146C5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the image library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Adobe Stock</a:t>
            </a:r>
            <a:endParaRPr 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BFF0BC6-5354-011B-1B19-CC2F09F72E4B}"/>
              </a:ext>
            </a:extLst>
          </p:cNvPr>
          <p:cNvGrpSpPr/>
          <p:nvPr/>
        </p:nvGrpSpPr>
        <p:grpSpPr>
          <a:xfrm>
            <a:off x="2512967" y="2470132"/>
            <a:ext cx="7441973" cy="4242582"/>
            <a:chOff x="2375013" y="2176028"/>
            <a:chExt cx="7441973" cy="4242582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AA9299C5-FD24-B6FF-1951-574C24C7102E}"/>
                </a:ext>
              </a:extLst>
            </p:cNvPr>
            <p:cNvGrpSpPr/>
            <p:nvPr/>
          </p:nvGrpSpPr>
          <p:grpSpPr>
            <a:xfrm>
              <a:off x="2375013" y="2176028"/>
              <a:ext cx="7441973" cy="4242582"/>
              <a:chOff x="4750027" y="2055523"/>
              <a:chExt cx="7441973" cy="4242582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90FB594B-1951-0DCA-7684-62771D3E6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0027" y="2055523"/>
                <a:ext cx="7441973" cy="4242582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2FB7DFE-3016-8F08-EB19-758490552FAD}"/>
                  </a:ext>
                </a:extLst>
              </p:cNvPr>
              <p:cNvSpPr/>
              <p:nvPr/>
            </p:nvSpPr>
            <p:spPr>
              <a:xfrm>
                <a:off x="5827058" y="2055523"/>
                <a:ext cx="4249271" cy="230477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66468E4-3E34-ADE5-2F27-BF793CB4A110}"/>
                  </a:ext>
                </a:extLst>
              </p:cNvPr>
              <p:cNvSpPr/>
              <p:nvPr/>
            </p:nvSpPr>
            <p:spPr>
              <a:xfrm>
                <a:off x="6723529" y="5695194"/>
                <a:ext cx="1272989" cy="230477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052B104E-85CD-4671-CCAA-60306A380960}"/>
                </a:ext>
              </a:extLst>
            </p:cNvPr>
            <p:cNvSpPr txBox="1"/>
            <p:nvPr/>
          </p:nvSpPr>
          <p:spPr>
            <a:xfrm>
              <a:off x="7701315" y="2291266"/>
              <a:ext cx="7906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Link</a:t>
              </a: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9A6797-1F9F-BD93-5D26-E4361B5DE70F}"/>
                </a:ext>
              </a:extLst>
            </p:cNvPr>
            <p:cNvSpPr txBox="1"/>
            <p:nvPr/>
          </p:nvSpPr>
          <p:spPr>
            <a:xfrm>
              <a:off x="5620920" y="5669327"/>
              <a:ext cx="19672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File number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9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F8ADB-F0C7-25B0-5082-2E9120C5A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FF285-E88B-8FE7-3CA4-FA085466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ports: Support peripherals (1/2)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9223B-F3C7-B4AE-E51F-3B514D3D8746}"/>
              </a:ext>
            </a:extLst>
          </p:cNvPr>
          <p:cNvSpPr txBox="1"/>
          <p:nvPr/>
        </p:nvSpPr>
        <p:spPr>
          <a:xfrm>
            <a:off x="1045142" y="1524837"/>
            <a:ext cx="799297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zephyr/drivers/</a:t>
            </a:r>
            <a:r>
              <a:rPr lang="en-US" sz="2400" dirty="0" err="1"/>
              <a:t>adc</a:t>
            </a:r>
            <a:r>
              <a:rPr lang="en-US" sz="2400" dirty="0"/>
              <a:t>/</a:t>
            </a:r>
            <a:r>
              <a:rPr lang="en-US" sz="2400" dirty="0" err="1"/>
              <a:t>adc_numaker.c</a:t>
            </a:r>
            <a:endParaRPr lang="en-US" sz="2400" dirty="0"/>
          </a:p>
          <a:p>
            <a:r>
              <a:rPr lang="en-US" sz="2400" dirty="0"/>
              <a:t>zephyr/drivers/can/</a:t>
            </a:r>
            <a:r>
              <a:rPr lang="en-US" sz="2400" dirty="0" err="1"/>
              <a:t>can_numaker.c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clock_control</a:t>
            </a:r>
            <a:r>
              <a:rPr lang="en-US" sz="2400" dirty="0"/>
              <a:t>/</a:t>
            </a:r>
            <a:r>
              <a:rPr lang="en-US" sz="2400" dirty="0" err="1"/>
              <a:t>clock_control_numaker_scc.c</a:t>
            </a:r>
            <a:endParaRPr lang="en-US" sz="2400" dirty="0"/>
          </a:p>
          <a:p>
            <a:r>
              <a:rPr lang="en-US" sz="2400" dirty="0"/>
              <a:t>zephyr/drivers/ethernet/</a:t>
            </a:r>
            <a:r>
              <a:rPr lang="en-US" sz="2400" dirty="0" err="1"/>
              <a:t>eth_numaker.c</a:t>
            </a:r>
            <a:endParaRPr lang="en-US" sz="2400" dirty="0"/>
          </a:p>
          <a:p>
            <a:r>
              <a:rPr lang="en-US" sz="2400" dirty="0"/>
              <a:t>zephyr/drivers/flash/</a:t>
            </a:r>
            <a:r>
              <a:rPr lang="en-US" sz="2400" dirty="0" err="1"/>
              <a:t>soc_flash_numaker.c</a:t>
            </a:r>
            <a:endParaRPr lang="en-US" sz="2400" dirty="0"/>
          </a:p>
          <a:p>
            <a:r>
              <a:rPr lang="en-US" sz="2400" dirty="0"/>
              <a:t>zephyr/drivers/flash/</a:t>
            </a:r>
            <a:r>
              <a:rPr lang="en-US" sz="2400" dirty="0" err="1"/>
              <a:t>soc_flash_numaker_rmc.c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gpio</a:t>
            </a:r>
            <a:r>
              <a:rPr lang="en-US" sz="2400" dirty="0"/>
              <a:t>/</a:t>
            </a:r>
            <a:r>
              <a:rPr lang="en-US" sz="2400" dirty="0" err="1"/>
              <a:t>gpio_numaker.c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hwinfo</a:t>
            </a:r>
            <a:r>
              <a:rPr lang="en-US" sz="2400" dirty="0"/>
              <a:t>/</a:t>
            </a:r>
            <a:r>
              <a:rPr lang="en-US" sz="2400" dirty="0" err="1"/>
              <a:t>hwinfo_numaker.c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hwinfo</a:t>
            </a:r>
            <a:r>
              <a:rPr lang="en-US" sz="2400" dirty="0"/>
              <a:t>/</a:t>
            </a:r>
            <a:r>
              <a:rPr lang="en-US" sz="2400" dirty="0" err="1"/>
              <a:t>hwinfo_numaker_rmc.c</a:t>
            </a:r>
            <a:endParaRPr lang="en-US" sz="2400" dirty="0"/>
          </a:p>
          <a:p>
            <a:r>
              <a:rPr lang="en-US" sz="2400" dirty="0"/>
              <a:t>zephyr/drivers/i2c/i2c_numaker.c</a:t>
            </a:r>
          </a:p>
          <a:p>
            <a:r>
              <a:rPr lang="en-US" sz="2400" dirty="0"/>
              <a:t>zephyr/drivers/</a:t>
            </a:r>
            <a:r>
              <a:rPr lang="en-US" sz="2400" dirty="0" err="1"/>
              <a:t>misc</a:t>
            </a:r>
            <a:r>
              <a:rPr lang="en-US" sz="2400" dirty="0"/>
              <a:t>/</a:t>
            </a:r>
            <a:r>
              <a:rPr lang="en-US" sz="2400" dirty="0" err="1"/>
              <a:t>ethos_u</a:t>
            </a:r>
            <a:r>
              <a:rPr lang="en-US" sz="2400" dirty="0"/>
              <a:t>/</a:t>
            </a:r>
            <a:r>
              <a:rPr lang="en-US" sz="2400" dirty="0" err="1"/>
              <a:t>ethos_u_numaker.c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pinctrl</a:t>
            </a:r>
            <a:r>
              <a:rPr lang="en-US" sz="2400" dirty="0"/>
              <a:t>/</a:t>
            </a:r>
            <a:r>
              <a:rPr lang="en-US" sz="2400" dirty="0" err="1"/>
              <a:t>pinctrl_numaker.c</a:t>
            </a:r>
            <a:endParaRPr lang="en-US" sz="2400" strike="sngStrike" dirty="0"/>
          </a:p>
        </p:txBody>
      </p:sp>
    </p:spTree>
    <p:extLst>
      <p:ext uri="{BB962C8B-B14F-4D97-AF65-F5344CB8AC3E}">
        <p14:creationId xmlns:p14="http://schemas.microsoft.com/office/powerpoint/2010/main" val="277558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DBC89-E4CB-EE10-FC5C-179345956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E6B00-C576-8BF9-51DC-B680D015B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3E816F-57CA-7FFD-9703-9FB8E5B9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ports: Support peripherals (2/2)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15D0A-936F-974A-76E1-90192FB10DE5}"/>
              </a:ext>
            </a:extLst>
          </p:cNvPr>
          <p:cNvSpPr txBox="1"/>
          <p:nvPr/>
        </p:nvSpPr>
        <p:spPr>
          <a:xfrm>
            <a:off x="1045142" y="1646073"/>
            <a:ext cx="799297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zephyr/drivers/</a:t>
            </a:r>
            <a:r>
              <a:rPr lang="en-US" sz="2400" dirty="0" err="1"/>
              <a:t>pwm</a:t>
            </a:r>
            <a:r>
              <a:rPr lang="en-US" sz="2400" dirty="0"/>
              <a:t>/</a:t>
            </a:r>
            <a:r>
              <a:rPr lang="en-US" sz="2400" dirty="0" err="1"/>
              <a:t>pwm_numaker.c</a:t>
            </a:r>
            <a:endParaRPr lang="en-US" sz="2400" dirty="0"/>
          </a:p>
          <a:p>
            <a:r>
              <a:rPr lang="en-US" sz="2400" dirty="0"/>
              <a:t>zephyr/drivers/reset/</a:t>
            </a:r>
            <a:r>
              <a:rPr lang="en-US" sz="2400" dirty="0" err="1"/>
              <a:t>reset_numaker.c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rtc</a:t>
            </a:r>
            <a:r>
              <a:rPr lang="en-US" sz="2400" dirty="0"/>
              <a:t>/</a:t>
            </a:r>
            <a:r>
              <a:rPr lang="en-US" sz="2400" dirty="0" err="1"/>
              <a:t>rtc_numaker.c</a:t>
            </a:r>
            <a:endParaRPr lang="en-US" sz="2400" dirty="0"/>
          </a:p>
          <a:p>
            <a:r>
              <a:rPr lang="en-US" sz="2400" dirty="0"/>
              <a:t>zephyr/drivers/serial/</a:t>
            </a:r>
            <a:r>
              <a:rPr lang="en-US" sz="2400" dirty="0" err="1"/>
              <a:t>uart_numaker.c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spi</a:t>
            </a:r>
            <a:r>
              <a:rPr lang="en-US" sz="2400" dirty="0"/>
              <a:t>/</a:t>
            </a:r>
            <a:r>
              <a:rPr lang="en-US" sz="2400" dirty="0" err="1"/>
              <a:t>spi_numaker.c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usb</a:t>
            </a:r>
            <a:r>
              <a:rPr lang="en-US" sz="2400" dirty="0"/>
              <a:t>/device/</a:t>
            </a:r>
            <a:r>
              <a:rPr lang="en-US" sz="2400" dirty="0" err="1"/>
              <a:t>usb_dc_numaker.c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usb</a:t>
            </a:r>
            <a:r>
              <a:rPr lang="en-US" sz="2400" dirty="0"/>
              <a:t>/</a:t>
            </a:r>
            <a:r>
              <a:rPr lang="en-US" sz="2400" dirty="0" err="1"/>
              <a:t>udc</a:t>
            </a:r>
            <a:r>
              <a:rPr lang="en-US" sz="2400" dirty="0"/>
              <a:t>/</a:t>
            </a:r>
            <a:r>
              <a:rPr lang="en-US" sz="2400" dirty="0" err="1"/>
              <a:t>udc_numaker.c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usb_c</a:t>
            </a:r>
            <a:r>
              <a:rPr lang="en-US" sz="2400" dirty="0"/>
              <a:t>/</a:t>
            </a:r>
            <a:r>
              <a:rPr lang="en-US" sz="2400" dirty="0" err="1"/>
              <a:t>ppc</a:t>
            </a:r>
            <a:r>
              <a:rPr lang="en-US" sz="2400" dirty="0"/>
              <a:t>/</a:t>
            </a:r>
            <a:r>
              <a:rPr lang="en-US" sz="2400" dirty="0" err="1"/>
              <a:t>usbc_ppc_numaker.c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usb_c</a:t>
            </a:r>
            <a:r>
              <a:rPr lang="en-US" sz="2400" dirty="0"/>
              <a:t>/</a:t>
            </a:r>
            <a:r>
              <a:rPr lang="en-US" sz="2400" dirty="0" err="1"/>
              <a:t>tcpc</a:t>
            </a:r>
            <a:r>
              <a:rPr lang="en-US" sz="2400" dirty="0"/>
              <a:t>/</a:t>
            </a:r>
            <a:r>
              <a:rPr lang="en-US" sz="2400" dirty="0" err="1"/>
              <a:t>ucpd_numaker.c</a:t>
            </a:r>
            <a:endParaRPr lang="en-US" sz="2400" dirty="0"/>
          </a:p>
          <a:p>
            <a:r>
              <a:rPr lang="en-US" sz="2400" dirty="0"/>
              <a:t>zephyr/drivers/</a:t>
            </a:r>
            <a:r>
              <a:rPr lang="en-US" sz="2400" dirty="0" err="1"/>
              <a:t>usb_c</a:t>
            </a:r>
            <a:r>
              <a:rPr lang="en-US" sz="2400" dirty="0"/>
              <a:t>/</a:t>
            </a:r>
            <a:r>
              <a:rPr lang="en-US" sz="2400" dirty="0" err="1"/>
              <a:t>vbus</a:t>
            </a:r>
            <a:r>
              <a:rPr lang="en-US" sz="2400" dirty="0"/>
              <a:t>/</a:t>
            </a:r>
            <a:r>
              <a:rPr lang="en-US" sz="2400" dirty="0" err="1"/>
              <a:t>usbc_vbus_numaker.c</a:t>
            </a:r>
            <a:endParaRPr lang="en-US" sz="2400" dirty="0"/>
          </a:p>
          <a:p>
            <a:r>
              <a:rPr lang="en-US" sz="2400" dirty="0"/>
              <a:t>zephyr/drivers/watchdog/</a:t>
            </a:r>
            <a:r>
              <a:rPr lang="en-US" sz="2400" dirty="0" err="1"/>
              <a:t>wdt_wwdt_numaker.c</a:t>
            </a:r>
            <a:endParaRPr lang="en-US" sz="2400" strike="sngStrike" dirty="0"/>
          </a:p>
        </p:txBody>
      </p:sp>
    </p:spTree>
    <p:extLst>
      <p:ext uri="{BB962C8B-B14F-4D97-AF65-F5344CB8AC3E}">
        <p14:creationId xmlns:p14="http://schemas.microsoft.com/office/powerpoint/2010/main" val="355754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843D6E-B382-3FD2-2FA5-483BB2A52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 (3.10)</a:t>
            </a:r>
          </a:p>
          <a:p>
            <a:pPr lvl="1"/>
            <a:r>
              <a:rPr lang="en-US" dirty="0"/>
              <a:t>Add into PATH</a:t>
            </a:r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Add into PATH</a:t>
            </a:r>
          </a:p>
          <a:p>
            <a:pPr lvl="1"/>
            <a:r>
              <a:rPr lang="en-US" dirty="0"/>
              <a:t>Git Bash as CLI</a:t>
            </a:r>
          </a:p>
          <a:p>
            <a:r>
              <a:rPr lang="en-US" dirty="0" err="1"/>
              <a:t>CMake</a:t>
            </a:r>
            <a:r>
              <a:rPr lang="en-US" dirty="0"/>
              <a:t> (3.20.5) &amp; Ninja</a:t>
            </a:r>
          </a:p>
          <a:p>
            <a:pPr lvl="1"/>
            <a:r>
              <a:rPr lang="en-US" dirty="0"/>
              <a:t>Add into PATH</a:t>
            </a:r>
          </a:p>
          <a:p>
            <a:r>
              <a:rPr lang="en-US" dirty="0"/>
              <a:t>Python virtual environment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</a:t>
            </a:r>
            <a:r>
              <a:rPr lang="en-US" dirty="0" err="1">
                <a:highlight>
                  <a:srgbClr val="FFFF00"/>
                </a:highlight>
              </a:rPr>
              <a:t>mkdir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zephyrproject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$ python -m </a:t>
            </a:r>
            <a:r>
              <a:rPr lang="en-US" dirty="0" err="1">
                <a:highlight>
                  <a:srgbClr val="FFFF00"/>
                </a:highlight>
              </a:rPr>
              <a:t>venv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zephyrproject</a:t>
            </a:r>
            <a:r>
              <a:rPr lang="en-US" dirty="0">
                <a:highlight>
                  <a:srgbClr val="FFFF00"/>
                </a:highlight>
              </a:rPr>
              <a:t>/.</a:t>
            </a:r>
            <a:r>
              <a:rPr lang="en-US" dirty="0" err="1">
                <a:highlight>
                  <a:srgbClr val="FFFF00"/>
                </a:highlight>
              </a:rPr>
              <a:t>venv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$ source </a:t>
            </a:r>
            <a:r>
              <a:rPr lang="en-US" dirty="0" err="1">
                <a:highlight>
                  <a:srgbClr val="FFFF00"/>
                </a:highlight>
              </a:rPr>
              <a:t>zephyrproject</a:t>
            </a:r>
            <a:r>
              <a:rPr lang="en-US" dirty="0">
                <a:highlight>
                  <a:srgbClr val="FFFF00"/>
                </a:highlight>
              </a:rPr>
              <a:t>/.</a:t>
            </a:r>
            <a:r>
              <a:rPr lang="en-US" dirty="0" err="1">
                <a:highlight>
                  <a:srgbClr val="FFFF00"/>
                </a:highlight>
              </a:rPr>
              <a:t>venv</a:t>
            </a:r>
            <a:r>
              <a:rPr lang="en-US" dirty="0">
                <a:highlight>
                  <a:srgbClr val="FFFF00"/>
                </a:highlight>
              </a:rPr>
              <a:t>/Scripts/activate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0C381-25AF-16CA-8C3A-DE9E2ADCB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70A4EC-BA19-AD0F-A891-CAE24B51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139745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679FA9-BF1E-3799-68D7-153430323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West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pip install --upgrade west</a:t>
            </a:r>
          </a:p>
          <a:p>
            <a:r>
              <a:rPr lang="en-US" dirty="0"/>
              <a:t>Example code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unzip -d </a:t>
            </a:r>
            <a:r>
              <a:rPr lang="en-US" dirty="0" err="1">
                <a:highlight>
                  <a:srgbClr val="FFFF00"/>
                </a:highlight>
              </a:rPr>
              <a:t>zephyrproject</a:t>
            </a:r>
            <a:r>
              <a:rPr lang="en-US" dirty="0">
                <a:highlight>
                  <a:srgbClr val="FFFF00"/>
                </a:highlight>
              </a:rPr>
              <a:t> EC_M55M1_Zephyr_ML_KWS_V1.00.zip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$ mv </a:t>
            </a:r>
            <a:r>
              <a:rPr lang="en-US" dirty="0" err="1">
                <a:highlight>
                  <a:srgbClr val="FFFF00"/>
                </a:highlight>
              </a:rPr>
              <a:t>zephyrproject</a:t>
            </a:r>
            <a:r>
              <a:rPr lang="en-US" dirty="0">
                <a:highlight>
                  <a:srgbClr val="FFFF00"/>
                </a:highlight>
              </a:rPr>
              <a:t>/EC_M55M1_Zephyr_ML_KWS_V1.00 </a:t>
            </a:r>
            <a:r>
              <a:rPr lang="en-US" dirty="0" err="1">
                <a:highlight>
                  <a:srgbClr val="FFFF00"/>
                </a:highlight>
              </a:rPr>
              <a:t>zephyrproject</a:t>
            </a:r>
            <a:r>
              <a:rPr lang="en-US" dirty="0">
                <a:highlight>
                  <a:srgbClr val="FFFF00"/>
                </a:highlight>
              </a:rPr>
              <a:t>/EC_M55M1_Zephyr_ML_KWS</a:t>
            </a:r>
          </a:p>
          <a:p>
            <a:r>
              <a:rPr lang="en-US" dirty="0"/>
              <a:t>West workspace ‘</a:t>
            </a:r>
            <a:r>
              <a:rPr lang="en-US" dirty="0" err="1"/>
              <a:t>zephyrproject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Manifest repository: EC_M55M1_Zephyr_ML_KWS/</a:t>
            </a:r>
            <a:r>
              <a:rPr lang="en-US" dirty="0" err="1"/>
              <a:t>west.yml</a:t>
            </a:r>
            <a:r>
              <a:rPr lang="en-US" dirty="0"/>
              <a:t> vs. zephyr/</a:t>
            </a:r>
            <a:r>
              <a:rPr lang="en-US" dirty="0" err="1"/>
              <a:t>west.yml</a:t>
            </a: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$ cd </a:t>
            </a:r>
            <a:r>
              <a:rPr lang="en-US" dirty="0" err="1">
                <a:highlight>
                  <a:srgbClr val="FFFF00"/>
                </a:highlight>
              </a:rPr>
              <a:t>zephyrproject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$ west </a:t>
            </a:r>
            <a:r>
              <a:rPr lang="en-US" dirty="0" err="1">
                <a:highlight>
                  <a:srgbClr val="FFFF00"/>
                </a:highlight>
              </a:rPr>
              <a:t>init</a:t>
            </a:r>
            <a:r>
              <a:rPr lang="en-US" dirty="0">
                <a:highlight>
                  <a:srgbClr val="FFFF00"/>
                </a:highlight>
              </a:rPr>
              <a:t> --local EC_M55M1_Zephyr_ML_KWS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8F32A7-198A-6642-E0E9-D0BC4C040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C9BD60-7D2E-4E28-BFCB-15797064C7F4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75DA4E-5B5C-A59B-76F6-7640D8BA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2583048936"/>
      </p:ext>
    </p:extLst>
  </p:cSld>
  <p:clrMapOvr>
    <a:masterClrMapping/>
  </p:clrMapOvr>
</p:sld>
</file>

<file path=ppt/theme/theme1.xml><?xml version="1.0" encoding="utf-8"?>
<a:theme xmlns:a="http://schemas.openxmlformats.org/drawingml/2006/main" name="A001 PPT 佈景主題_202501">
  <a:themeElements>
    <a:clrScheme name="自訂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D00600"/>
      </a:accent1>
      <a:accent2>
        <a:srgbClr val="284696"/>
      </a:accent2>
      <a:accent3>
        <a:srgbClr val="537344"/>
      </a:accent3>
      <a:accent4>
        <a:srgbClr val="FFA100"/>
      </a:accent4>
      <a:accent5>
        <a:srgbClr val="A66844"/>
      </a:accent5>
      <a:accent6>
        <a:srgbClr val="A0B3BF"/>
      </a:accent6>
      <a:hlink>
        <a:srgbClr val="E84F30"/>
      </a:hlink>
      <a:folHlink>
        <a:srgbClr val="16749F"/>
      </a:folHlink>
    </a:clrScheme>
    <a:fontScheme name="Nuvoton 2020">
      <a:majorFont>
        <a:latin typeface="Segoe U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001 PPT 佈景主題_202501" id="{46A8BD96-5903-45A6-A9D9-500AD3774B1C}" vid="{B5AF5F53-3EA3-4F9E-80A7-D02C0E4B1CC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5482511-e9fe-4cb3-9ef7-aefecb10923f">
      <Terms xmlns="http://schemas.microsoft.com/office/infopath/2007/PartnerControls"/>
    </lcf76f155ced4ddcb4097134ff3c332f>
    <TaxCatchAll xmlns="f5fd215c-a211-49bf-b28a-283d712b929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73B4ACE6937F4995CB7C1A87442A3E" ma:contentTypeVersion="16" ma:contentTypeDescription="Create a new document." ma:contentTypeScope="" ma:versionID="d62a89e2b1aaf89497932f6df240802d">
  <xsd:schema xmlns:xsd="http://www.w3.org/2001/XMLSchema" xmlns:xs="http://www.w3.org/2001/XMLSchema" xmlns:p="http://schemas.microsoft.com/office/2006/metadata/properties" xmlns:ns2="a5482511-e9fe-4cb3-9ef7-aefecb10923f" xmlns:ns3="f5fd215c-a211-49bf-b28a-283d712b929e" targetNamespace="http://schemas.microsoft.com/office/2006/metadata/properties" ma:root="true" ma:fieldsID="d335957dfabf6fe462ea6db3ba618fbc" ns2:_="" ns3:_="">
    <xsd:import namespace="a5482511-e9fe-4cb3-9ef7-aefecb10923f"/>
    <xsd:import namespace="f5fd215c-a211-49bf-b28a-283d712b92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482511-e9fe-4cb3-9ef7-aefecb1092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b5c8c406-6428-484e-a244-685067247f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d215c-a211-49bf-b28a-283d712b929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02847bd-7afd-439d-b4ae-465a214bc4f7}" ma:internalName="TaxCatchAll" ma:showField="CatchAllData" ma:web="f5fd215c-a211-49bf-b28a-283d712b92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FA9603-E736-4D94-84AE-D273E97560BB}">
  <ds:schemaRefs>
    <ds:schemaRef ds:uri="http://schemas.microsoft.com/office/2006/metadata/properties"/>
    <ds:schemaRef ds:uri="http://schemas.microsoft.com/office/infopath/2007/PartnerControls"/>
    <ds:schemaRef ds:uri="a5482511-e9fe-4cb3-9ef7-aefecb10923f"/>
    <ds:schemaRef ds:uri="f5fd215c-a211-49bf-b28a-283d712b929e"/>
  </ds:schemaRefs>
</ds:datastoreItem>
</file>

<file path=customXml/itemProps2.xml><?xml version="1.0" encoding="utf-8"?>
<ds:datastoreItem xmlns:ds="http://schemas.openxmlformats.org/officeDocument/2006/customXml" ds:itemID="{7CB268B4-40E5-49C2-91AC-9512CE5474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482511-e9fe-4cb3-9ef7-aefecb10923f"/>
    <ds:schemaRef ds:uri="f5fd215c-a211-49bf-b28a-283d712b92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7AE8DC-EF05-4AD4-9E89-7525E0107C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A001 PPT 佈景主題_202501</Template>
  <TotalTime>11175</TotalTime>
  <Words>4388</Words>
  <Application>Microsoft Office PowerPoint</Application>
  <PresentationFormat>Widescreen</PresentationFormat>
  <Paragraphs>629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微軟正黑體</vt:lpstr>
      <vt:lpstr>新細明體</vt:lpstr>
      <vt:lpstr>Arial</vt:lpstr>
      <vt:lpstr>Calibri</vt:lpstr>
      <vt:lpstr>Segoe UI</vt:lpstr>
      <vt:lpstr>Wingdings</vt:lpstr>
      <vt:lpstr>A001 PPT 佈景主題_202501</vt:lpstr>
      <vt:lpstr>Introduce Zephyr</vt:lpstr>
      <vt:lpstr>Overview</vt:lpstr>
      <vt:lpstr>Introduction</vt:lpstr>
      <vt:lpstr>Introduction</vt:lpstr>
      <vt:lpstr>Our ports: Support boards</vt:lpstr>
      <vt:lpstr>Our ports: Support peripherals (1/2) </vt:lpstr>
      <vt:lpstr>Our ports: Support peripherals (2/2)</vt:lpstr>
      <vt:lpstr>Install development environment</vt:lpstr>
      <vt:lpstr>Install development environment</vt:lpstr>
      <vt:lpstr>Install development environment</vt:lpstr>
      <vt:lpstr>Install development environment</vt:lpstr>
      <vt:lpstr>Install development environment</vt:lpstr>
      <vt:lpstr>Install development environment</vt:lpstr>
      <vt:lpstr>Build example code</vt:lpstr>
      <vt:lpstr>Kernal configuration system (Kconfig) (1/2)</vt:lpstr>
      <vt:lpstr>Kernal configuration system (Kconfig) (2/2)</vt:lpstr>
      <vt:lpstr>Common Kconfig options (1/3)</vt:lpstr>
      <vt:lpstr>Common Kconfig options (2/3)</vt:lpstr>
      <vt:lpstr>Common Kconfig options (3/3)</vt:lpstr>
      <vt:lpstr>Devicetree (1/4)</vt:lpstr>
      <vt:lpstr>Devicetree (2/4)</vt:lpstr>
      <vt:lpstr>Devicetree (3/4)</vt:lpstr>
      <vt:lpstr>Devicetree (4/4)</vt:lpstr>
      <vt:lpstr>Devicetree: System Clock Controller (1/3)</vt:lpstr>
      <vt:lpstr>Devicetree: System Clock Controller (2/3)</vt:lpstr>
      <vt:lpstr>Devicetree: System Clock Controller (3/3)</vt:lpstr>
      <vt:lpstr>Devicetree: Peripheral Clock Controller (1/4)</vt:lpstr>
      <vt:lpstr>Devicetree: Peripheral Clock Controller (2/4)</vt:lpstr>
      <vt:lpstr>Devicetree: Peripheral Clock Controller (3/4)</vt:lpstr>
      <vt:lpstr>Devicetree: Peripheral Clock Controller (4/4)</vt:lpstr>
      <vt:lpstr>Devicetree: Reset Controller (1/4)</vt:lpstr>
      <vt:lpstr>Devicetree: Reset Controller (2/4)</vt:lpstr>
      <vt:lpstr>Devicetree: Reset Controller (3/4)</vt:lpstr>
      <vt:lpstr>Devicetree: Reset Controller (4/4)</vt:lpstr>
      <vt:lpstr>Devicetree: Pin Controller (1/7)</vt:lpstr>
      <vt:lpstr>Devicetree: Pin Controller (2/7)</vt:lpstr>
      <vt:lpstr>Devicetree: Pin Controller (3/7)</vt:lpstr>
      <vt:lpstr>Devicetree: Pin Controller (4/7)</vt:lpstr>
      <vt:lpstr>Devicetree: Pin Controller (5/7)</vt:lpstr>
      <vt:lpstr>Devicetree: Pin Controller (6/7)</vt:lpstr>
      <vt:lpstr>Devicetree: Pin Controller (7/7)</vt:lpstr>
      <vt:lpstr>Devicetree: GPIO (1/3)</vt:lpstr>
      <vt:lpstr>Devicetree: GPIO (2/3)</vt:lpstr>
      <vt:lpstr>Devicetree: GPIO (3/3)</vt:lpstr>
      <vt:lpstr>PowerPoint Presentation</vt:lpstr>
      <vt:lpstr>合法 icon set (有新需求請與MM申請)</vt:lpstr>
      <vt:lpstr>合法 Icon Set</vt:lpstr>
      <vt:lpstr>合法 Icon Set</vt:lpstr>
      <vt:lpstr>合法 Icon Set</vt:lpstr>
      <vt:lpstr>微控制器示意圖</vt:lpstr>
      <vt:lpstr>投影片製作常用小技巧 (1) 對齊</vt:lpstr>
      <vt:lpstr>投影片製作常用小技巧 (2) SmartArt</vt:lpstr>
      <vt:lpstr>Search the image library: Adobe Stock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MM10 THHsu0</dc:creator>
  <cp:lastModifiedBy>MS30 CCLi8</cp:lastModifiedBy>
  <cp:revision>112</cp:revision>
  <dcterms:created xsi:type="dcterms:W3CDTF">2022-09-21T08:01:25Z</dcterms:created>
  <dcterms:modified xsi:type="dcterms:W3CDTF">2026-02-11T05:47:51Z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0x0101000773B4ACE6937F4995CB7C1A87442A3E</vt:lpwstr>
  </property>
</Properties>
</file>